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62"/>
  </p:normalViewPr>
  <p:slideViewPr>
    <p:cSldViewPr snapToGrid="0" snapToObjects="1">
      <p:cViewPr varScale="1">
        <p:scale>
          <a:sx n="137" d="100"/>
          <a:sy n="137" d="100"/>
        </p:scale>
        <p:origin x="224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0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4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12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9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2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08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5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3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131E-A2F0-2643-B3A4-8C2EA9936032}" type="datetimeFigureOut">
              <a:rPr kumimoji="1" lang="zh-CN" altLang="en-US" smtClean="0"/>
              <a:t>2017/8/22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D944-94A3-E64A-8D63-C6982EE68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640080"/>
            <a:ext cx="72314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Heiti SC Light" charset="-122"/>
                <a:ea typeface="Heiti SC Light" charset="-122"/>
                <a:cs typeface="Heiti SC Light" charset="-122"/>
              </a:rPr>
              <a:t>PaaS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 Core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选装包卸载功能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命令：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./</a:t>
            </a:r>
            <a:r>
              <a:rPr kumimoji="1" lang="en-US" altLang="zh-CN" sz="1600" dirty="0" err="1" smtClean="0">
                <a:latin typeface="Heiti SC Light" charset="-122"/>
                <a:ea typeface="Heiti SC Light" charset="-122"/>
                <a:cs typeface="Heiti SC Light" charset="-122"/>
              </a:rPr>
              <a:t>fsadm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solution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 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uninstall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&lt;service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name&gt;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mr-IN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–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m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fs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mr-IN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–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f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600" dirty="0" err="1" smtClean="0">
                <a:latin typeface="Heiti SC Light" charset="-122"/>
                <a:ea typeface="Heiti SC Light" charset="-122"/>
                <a:cs typeface="Heiti SC Light" charset="-122"/>
              </a:rPr>
              <a:t>config.yaml</a:t>
            </a:r>
            <a:endParaRPr kumimoji="1" lang="zh-CN" altLang="en-US" sz="16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简介：卸载指定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service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name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的选装包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不足：无法卸载使用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VM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进程的选装包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后续：参考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./</a:t>
            </a:r>
            <a:r>
              <a:rPr kumimoji="1" lang="en-US" altLang="zh-CN" sz="1600" dirty="0" err="1" smtClean="0">
                <a:latin typeface="Heiti SC Light" charset="-122"/>
                <a:ea typeface="Heiti SC Light" charset="-122"/>
                <a:cs typeface="Heiti SC Light" charset="-122"/>
              </a:rPr>
              <a:t>fsadm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600" dirty="0" smtClean="0">
                <a:latin typeface="Heiti SC Light" charset="-122"/>
                <a:ea typeface="Heiti SC Light" charset="-122"/>
                <a:cs typeface="Heiti SC Light" charset="-122"/>
              </a:rPr>
              <a:t>uninstall</a:t>
            </a:r>
            <a:r>
              <a:rPr kumimoji="1" lang="zh-CN" altLang="en-US" sz="1600" dirty="0" smtClean="0">
                <a:latin typeface="Heiti SC Light" charset="-122"/>
                <a:ea typeface="Heiti SC Light" charset="-122"/>
                <a:cs typeface="Heiti SC Light" charset="-122"/>
              </a:rPr>
              <a:t>逻辑，但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不能影响合设</a:t>
            </a:r>
            <a:endParaRPr kumimoji="1" lang="zh-CN" altLang="en-US" sz="1600" dirty="0">
              <a:solidFill>
                <a:srgbClr val="FF0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2342" y="5827222"/>
            <a:ext cx="3104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时间节点：</a:t>
            </a:r>
          </a:p>
          <a:p>
            <a:r>
              <a:rPr kumimoji="1" lang="en-US" altLang="zh-CN" dirty="0" smtClean="0"/>
              <a:t>8.23:</a:t>
            </a:r>
            <a:r>
              <a:rPr kumimoji="1" lang="zh-CN" altLang="en-US" dirty="0" smtClean="0"/>
              <a:t>完成开发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自测</a:t>
            </a:r>
          </a:p>
          <a:p>
            <a:r>
              <a:rPr kumimoji="1" lang="en-US" altLang="zh-CN" dirty="0" smtClean="0"/>
              <a:t>8.24:</a:t>
            </a:r>
            <a:r>
              <a:rPr kumimoji="1" lang="zh-CN" altLang="en-US" dirty="0" smtClean="0"/>
              <a:t>合并到</a:t>
            </a:r>
            <a:r>
              <a:rPr kumimoji="1" lang="en-US" altLang="zh-CN" dirty="0" err="1" smtClean="0"/>
              <a:t>omlite</a:t>
            </a:r>
            <a:r>
              <a:rPr kumimoji="1" lang="zh-CN" altLang="en-US" dirty="0" smtClean="0"/>
              <a:t>，集成验证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914400" y="2025075"/>
            <a:ext cx="9434945" cy="3627993"/>
            <a:chOff x="914400" y="2025075"/>
            <a:chExt cx="9434945" cy="3627993"/>
          </a:xfrm>
        </p:grpSpPr>
        <p:sp>
          <p:nvSpPr>
            <p:cNvPr id="7" name="矩形 6"/>
            <p:cNvSpPr/>
            <p:nvPr/>
          </p:nvSpPr>
          <p:spPr>
            <a:xfrm>
              <a:off x="3225338" y="2477193"/>
              <a:ext cx="2693324" cy="25852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AOS</a:t>
              </a:r>
              <a:endParaRPr kumimoji="1" lang="zh-CN" altLang="en-US" dirty="0" smtClean="0"/>
            </a:p>
            <a:p>
              <a:pPr algn="ctr"/>
              <a:endParaRPr kumimoji="1" lang="zh-CN" altLang="en-US" dirty="0"/>
            </a:p>
            <a:p>
              <a:pPr algn="ctr"/>
              <a:r>
                <a:rPr kumimoji="1" lang="en-US" altLang="zh-CN" dirty="0" err="1" smtClean="0"/>
                <a:t>DeleteStackAndTemplate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14400" y="2709949"/>
              <a:ext cx="15046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config.yaml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14400" y="4073237"/>
              <a:ext cx="15046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service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name</a:t>
              </a:r>
              <a:endParaRPr kumimoji="1" lang="zh-CN" altLang="en-US" dirty="0"/>
            </a:p>
          </p:txBody>
        </p:sp>
        <p:cxnSp>
          <p:nvCxnSpPr>
            <p:cNvPr id="11" name="直线箭头连接符 10"/>
            <p:cNvCxnSpPr>
              <a:stCxn id="8" idx="3"/>
            </p:cNvCxnSpPr>
            <p:nvPr/>
          </p:nvCxnSpPr>
          <p:spPr>
            <a:xfrm>
              <a:off x="2419004" y="3167149"/>
              <a:ext cx="806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9" idx="3"/>
            </p:cNvCxnSpPr>
            <p:nvPr/>
          </p:nvCxnSpPr>
          <p:spPr>
            <a:xfrm>
              <a:off x="2419004" y="4530437"/>
              <a:ext cx="806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414059" y="5376069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Heiti SC Light" charset="-122"/>
                  <a:ea typeface="Heiti SC Light" charset="-122"/>
                  <a:cs typeface="Heiti SC Light" charset="-122"/>
                </a:rPr>
                <a:t>图</a:t>
              </a:r>
              <a:r>
                <a:rPr kumimoji="1" lang="en-US" altLang="zh-CN" sz="1200" dirty="0" smtClean="0">
                  <a:latin typeface="Heiti SC Light" charset="-122"/>
                  <a:ea typeface="Heiti SC Light" charset="-122"/>
                  <a:cs typeface="Heiti SC Light" charset="-122"/>
                </a:rPr>
                <a:t>1.</a:t>
              </a:r>
              <a:r>
                <a:rPr kumimoji="1" lang="zh-CN" altLang="en-US" sz="1200" dirty="0" smtClean="0">
                  <a:latin typeface="Heiti SC Light" charset="-122"/>
                  <a:ea typeface="Heiti SC Light" charset="-122"/>
                  <a:cs typeface="Heiti SC Light" charset="-122"/>
                </a:rPr>
                <a:t>卸载流程</a:t>
              </a:r>
              <a:endParaRPr kumimoji="1" lang="zh-CN" altLang="en-US" sz="12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891250" y="2025075"/>
              <a:ext cx="3458095" cy="3350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r>
                <a:rPr kumimoji="1" lang="zh-CN" altLang="en-US" dirty="0" smtClean="0"/>
                <a:t>列出所有</a:t>
              </a:r>
              <a:r>
                <a:rPr kumimoji="1" lang="en-US" altLang="zh-CN" dirty="0" smtClean="0"/>
                <a:t>stack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info</a:t>
              </a:r>
              <a:endParaRPr kumimoji="1" lang="zh-CN" altLang="en-US" dirty="0" smtClean="0"/>
            </a:p>
            <a:p>
              <a:pPr marL="342900" indent="-342900" algn="ctr">
                <a:buFont typeface="+mj-lt"/>
                <a:buAutoNum type="arabicPeriod"/>
              </a:pPr>
              <a:r>
                <a:rPr kumimoji="1" lang="zh-CN" altLang="en-US" dirty="0" smtClean="0"/>
                <a:t>匹配</a:t>
              </a:r>
              <a:r>
                <a:rPr kumimoji="1" lang="en-US" altLang="zh-CN" dirty="0" smtClean="0"/>
                <a:t>name</a:t>
              </a:r>
              <a:endParaRPr kumimoji="1" lang="zh-CN" altLang="en-US" dirty="0" smtClean="0"/>
            </a:p>
            <a:p>
              <a:pPr marL="342900" indent="-342900" algn="ctr">
                <a:buFont typeface="+mj-lt"/>
                <a:buAutoNum type="arabicPeriod"/>
              </a:pPr>
              <a:r>
                <a:rPr kumimoji="1" lang="zh-CN" altLang="en-US" dirty="0" smtClean="0"/>
                <a:t>通过</a:t>
              </a:r>
              <a:r>
                <a:rPr kumimoji="1" lang="en-US" altLang="zh-CN" dirty="0" smtClean="0"/>
                <a:t>stack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id</a:t>
              </a:r>
              <a:r>
                <a:rPr kumimoji="1" lang="zh-CN" altLang="en-US" dirty="0" smtClean="0"/>
                <a:t>删除</a:t>
              </a:r>
              <a:r>
                <a:rPr kumimoji="1" lang="en-US" altLang="zh-CN" dirty="0" smtClean="0"/>
                <a:t>stack</a:t>
              </a:r>
              <a:endParaRPr kumimoji="1" lang="zh-CN" altLang="en-US" dirty="0" smtClean="0"/>
            </a:p>
            <a:p>
              <a:pPr marL="342900" indent="-342900" algn="ctr">
                <a:buFont typeface="+mj-lt"/>
                <a:buAutoNum type="arabicPeriod"/>
              </a:pPr>
              <a:r>
                <a:rPr kumimoji="1" lang="zh-CN" altLang="en-US" dirty="0" smtClean="0"/>
                <a:t>通过</a:t>
              </a:r>
              <a:r>
                <a:rPr kumimoji="1" lang="en-US" altLang="zh-CN" dirty="0" smtClean="0"/>
                <a:t>template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id</a:t>
              </a:r>
              <a:r>
                <a:rPr kumimoji="1" lang="zh-CN" altLang="en-US" dirty="0" smtClean="0"/>
                <a:t>删除</a:t>
              </a:r>
              <a:r>
                <a:rPr kumimoji="1" lang="en-US" altLang="zh-CN" dirty="0" smtClean="0"/>
                <a:t>template</a:t>
              </a:r>
              <a:endParaRPr kumimoji="1" lang="zh-CN" altLang="en-US" dirty="0" smtClean="0"/>
            </a:p>
            <a:p>
              <a:pPr marL="342900" indent="-342900" algn="ctr">
                <a:buFont typeface="+mj-lt"/>
                <a:buAutoNum type="arabicPeriod"/>
              </a:pP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24658" y="2832100"/>
              <a:ext cx="290946" cy="2794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621583" y="4201158"/>
              <a:ext cx="290946" cy="2794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20" name="虚尾箭头 19"/>
            <p:cNvSpPr/>
            <p:nvPr/>
          </p:nvSpPr>
          <p:spPr>
            <a:xfrm>
              <a:off x="6059978" y="3588605"/>
              <a:ext cx="665018" cy="484632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101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Heiti SC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</cp:revision>
  <dcterms:created xsi:type="dcterms:W3CDTF">2017-08-22T15:20:42Z</dcterms:created>
  <dcterms:modified xsi:type="dcterms:W3CDTF">2017-08-22T16:27:42Z</dcterms:modified>
</cp:coreProperties>
</file>