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7" r:id="rId3"/>
    <p:sldId id="258" r:id="rId4"/>
    <p:sldId id="263" r:id="rId5"/>
    <p:sldId id="260" r:id="rId6"/>
    <p:sldId id="262" r:id="rId7"/>
    <p:sldId id="266" r:id="rId8"/>
    <p:sldId id="267" r:id="rId9"/>
    <p:sldId id="261" r:id="rId10"/>
    <p:sldId id="264" r:id="rId11"/>
    <p:sldId id="265"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84" autoAdjust="0"/>
    <p:restoredTop sz="94660"/>
  </p:normalViewPr>
  <p:slideViewPr>
    <p:cSldViewPr snapToGrid="0">
      <p:cViewPr varScale="1">
        <p:scale>
          <a:sx n="108" d="100"/>
          <a:sy n="108" d="100"/>
        </p:scale>
        <p:origin x="42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3.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E99A25-D216-487A-9A0D-25F54E1E148D}"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C74065B-A2D0-4B21-BB19-1E6EF8DD3F8E}">
      <dgm:prSet/>
      <dgm:spPr/>
      <dgm:t>
        <a:bodyPr/>
        <a:lstStyle/>
        <a:p>
          <a:r>
            <a:rPr lang="en-US" dirty="0"/>
            <a:t>What elements of production and release can help predict the financial success of a movie?</a:t>
          </a:r>
        </a:p>
      </dgm:t>
    </dgm:pt>
    <dgm:pt modelId="{CBABA01D-F297-4299-97E9-361B8B869C88}" type="parTrans" cxnId="{DB8DFDA2-99BA-4E11-8570-94E00CE861E0}">
      <dgm:prSet/>
      <dgm:spPr/>
      <dgm:t>
        <a:bodyPr/>
        <a:lstStyle/>
        <a:p>
          <a:endParaRPr lang="en-US"/>
        </a:p>
      </dgm:t>
    </dgm:pt>
    <dgm:pt modelId="{BE5991F8-AB8E-4CB6-A465-2DA480D82007}" type="sibTrans" cxnId="{DB8DFDA2-99BA-4E11-8570-94E00CE861E0}">
      <dgm:prSet/>
      <dgm:spPr/>
      <dgm:t>
        <a:bodyPr/>
        <a:lstStyle/>
        <a:p>
          <a:endParaRPr lang="en-US"/>
        </a:p>
      </dgm:t>
    </dgm:pt>
    <dgm:pt modelId="{71FE3769-D19A-4404-95CF-F5E20F83C64E}">
      <dgm:prSet/>
      <dgm:spPr/>
      <dgm:t>
        <a:bodyPr/>
        <a:lstStyle/>
        <a:p>
          <a:r>
            <a:rPr lang="en-US" dirty="0"/>
            <a:t>How can those elements be used to predict such success, specifically in the context of machine learning?</a:t>
          </a:r>
        </a:p>
      </dgm:t>
    </dgm:pt>
    <dgm:pt modelId="{B2F67100-9680-4632-8BD4-00EA1C41B667}" type="parTrans" cxnId="{2ECF436F-7A0C-4CD4-BE29-01D3E4BD420F}">
      <dgm:prSet/>
      <dgm:spPr/>
      <dgm:t>
        <a:bodyPr/>
        <a:lstStyle/>
        <a:p>
          <a:endParaRPr lang="en-US"/>
        </a:p>
      </dgm:t>
    </dgm:pt>
    <dgm:pt modelId="{96490966-8298-4547-BA47-96092E46C427}" type="sibTrans" cxnId="{2ECF436F-7A0C-4CD4-BE29-01D3E4BD420F}">
      <dgm:prSet/>
      <dgm:spPr/>
      <dgm:t>
        <a:bodyPr/>
        <a:lstStyle/>
        <a:p>
          <a:endParaRPr lang="en-US"/>
        </a:p>
      </dgm:t>
    </dgm:pt>
    <dgm:pt modelId="{C2DB6001-0ED4-4B08-ADAD-AD241C80D9C4}" type="pres">
      <dgm:prSet presAssocID="{51E99A25-D216-487A-9A0D-25F54E1E148D}" presName="root" presStyleCnt="0">
        <dgm:presLayoutVars>
          <dgm:dir/>
          <dgm:resizeHandles val="exact"/>
        </dgm:presLayoutVars>
      </dgm:prSet>
      <dgm:spPr/>
    </dgm:pt>
    <dgm:pt modelId="{E11A10AE-3004-450D-8AD3-50588AD44E02}" type="pres">
      <dgm:prSet presAssocID="{BC74065B-A2D0-4B21-BB19-1E6EF8DD3F8E}" presName="compNode" presStyleCnt="0"/>
      <dgm:spPr/>
    </dgm:pt>
    <dgm:pt modelId="{EB9D6B8A-481F-47C6-9175-9DDB53CA6FB8}" type="pres">
      <dgm:prSet presAssocID="{BC74065B-A2D0-4B21-BB19-1E6EF8DD3F8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ey"/>
        </a:ext>
      </dgm:extLst>
    </dgm:pt>
    <dgm:pt modelId="{5341C41F-C79A-4BCD-A32A-E1C959FC5AE1}" type="pres">
      <dgm:prSet presAssocID="{BC74065B-A2D0-4B21-BB19-1E6EF8DD3F8E}" presName="spaceRect" presStyleCnt="0"/>
      <dgm:spPr/>
    </dgm:pt>
    <dgm:pt modelId="{877CA453-D9FE-47F7-9257-6EC4E6D1AC21}" type="pres">
      <dgm:prSet presAssocID="{BC74065B-A2D0-4B21-BB19-1E6EF8DD3F8E}" presName="textRect" presStyleLbl="revTx" presStyleIdx="0" presStyleCnt="2">
        <dgm:presLayoutVars>
          <dgm:chMax val="1"/>
          <dgm:chPref val="1"/>
        </dgm:presLayoutVars>
      </dgm:prSet>
      <dgm:spPr/>
    </dgm:pt>
    <dgm:pt modelId="{B395AF24-6180-4277-89A7-ED52FA83B3AC}" type="pres">
      <dgm:prSet presAssocID="{BE5991F8-AB8E-4CB6-A465-2DA480D82007}" presName="sibTrans" presStyleCnt="0"/>
      <dgm:spPr/>
    </dgm:pt>
    <dgm:pt modelId="{F7AF2158-CADC-4EFC-888E-ADA3912A0299}" type="pres">
      <dgm:prSet presAssocID="{71FE3769-D19A-4404-95CF-F5E20F83C64E}" presName="compNode" presStyleCnt="0"/>
      <dgm:spPr/>
    </dgm:pt>
    <dgm:pt modelId="{32750469-A592-450F-AFDB-4C77802002F9}" type="pres">
      <dgm:prSet presAssocID="{71FE3769-D19A-4404-95CF-F5E20F83C64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 Bulb and Gear"/>
        </a:ext>
      </dgm:extLst>
    </dgm:pt>
    <dgm:pt modelId="{F5701C05-D656-471A-A55D-BA2403B75E8A}" type="pres">
      <dgm:prSet presAssocID="{71FE3769-D19A-4404-95CF-F5E20F83C64E}" presName="spaceRect" presStyleCnt="0"/>
      <dgm:spPr/>
    </dgm:pt>
    <dgm:pt modelId="{09C852DB-ECE8-47F9-9EAB-124E32B33C9A}" type="pres">
      <dgm:prSet presAssocID="{71FE3769-D19A-4404-95CF-F5E20F83C64E}" presName="textRect" presStyleLbl="revTx" presStyleIdx="1" presStyleCnt="2">
        <dgm:presLayoutVars>
          <dgm:chMax val="1"/>
          <dgm:chPref val="1"/>
        </dgm:presLayoutVars>
      </dgm:prSet>
      <dgm:spPr/>
    </dgm:pt>
  </dgm:ptLst>
  <dgm:cxnLst>
    <dgm:cxn modelId="{2ECF436F-7A0C-4CD4-BE29-01D3E4BD420F}" srcId="{51E99A25-D216-487A-9A0D-25F54E1E148D}" destId="{71FE3769-D19A-4404-95CF-F5E20F83C64E}" srcOrd="1" destOrd="0" parTransId="{B2F67100-9680-4632-8BD4-00EA1C41B667}" sibTransId="{96490966-8298-4547-BA47-96092E46C427}"/>
    <dgm:cxn modelId="{E0902C80-D292-4AE1-AE01-E1C6C46A9E0B}" type="presOf" srcId="{51E99A25-D216-487A-9A0D-25F54E1E148D}" destId="{C2DB6001-0ED4-4B08-ADAD-AD241C80D9C4}" srcOrd="0" destOrd="0" presId="urn:microsoft.com/office/officeart/2018/2/layout/IconLabelList"/>
    <dgm:cxn modelId="{2D495E99-030C-4CF6-B55D-9279A7A49849}" type="presOf" srcId="{71FE3769-D19A-4404-95CF-F5E20F83C64E}" destId="{09C852DB-ECE8-47F9-9EAB-124E32B33C9A}" srcOrd="0" destOrd="0" presId="urn:microsoft.com/office/officeart/2018/2/layout/IconLabelList"/>
    <dgm:cxn modelId="{DB8DFDA2-99BA-4E11-8570-94E00CE861E0}" srcId="{51E99A25-D216-487A-9A0D-25F54E1E148D}" destId="{BC74065B-A2D0-4B21-BB19-1E6EF8DD3F8E}" srcOrd="0" destOrd="0" parTransId="{CBABA01D-F297-4299-97E9-361B8B869C88}" sibTransId="{BE5991F8-AB8E-4CB6-A465-2DA480D82007}"/>
    <dgm:cxn modelId="{C65D52FF-6D29-4AC7-8DB2-6B2795B52E79}" type="presOf" srcId="{BC74065B-A2D0-4B21-BB19-1E6EF8DD3F8E}" destId="{877CA453-D9FE-47F7-9257-6EC4E6D1AC21}" srcOrd="0" destOrd="0" presId="urn:microsoft.com/office/officeart/2018/2/layout/IconLabelList"/>
    <dgm:cxn modelId="{D96E50B6-3742-4ED4-ADED-FFADCC17F5F7}" type="presParOf" srcId="{C2DB6001-0ED4-4B08-ADAD-AD241C80D9C4}" destId="{E11A10AE-3004-450D-8AD3-50588AD44E02}" srcOrd="0" destOrd="0" presId="urn:microsoft.com/office/officeart/2018/2/layout/IconLabelList"/>
    <dgm:cxn modelId="{F1CE1C87-F247-4D42-B58E-F7D0F771B165}" type="presParOf" srcId="{E11A10AE-3004-450D-8AD3-50588AD44E02}" destId="{EB9D6B8A-481F-47C6-9175-9DDB53CA6FB8}" srcOrd="0" destOrd="0" presId="urn:microsoft.com/office/officeart/2018/2/layout/IconLabelList"/>
    <dgm:cxn modelId="{EF929F33-6781-4E8E-9134-89D1CBCEF853}" type="presParOf" srcId="{E11A10AE-3004-450D-8AD3-50588AD44E02}" destId="{5341C41F-C79A-4BCD-A32A-E1C959FC5AE1}" srcOrd="1" destOrd="0" presId="urn:microsoft.com/office/officeart/2018/2/layout/IconLabelList"/>
    <dgm:cxn modelId="{9AA1EC46-673E-440E-88AA-15FCBFBCE7F3}" type="presParOf" srcId="{E11A10AE-3004-450D-8AD3-50588AD44E02}" destId="{877CA453-D9FE-47F7-9257-6EC4E6D1AC21}" srcOrd="2" destOrd="0" presId="urn:microsoft.com/office/officeart/2018/2/layout/IconLabelList"/>
    <dgm:cxn modelId="{5A0E792F-2331-4920-82E9-0DD15BD67652}" type="presParOf" srcId="{C2DB6001-0ED4-4B08-ADAD-AD241C80D9C4}" destId="{B395AF24-6180-4277-89A7-ED52FA83B3AC}" srcOrd="1" destOrd="0" presId="urn:microsoft.com/office/officeart/2018/2/layout/IconLabelList"/>
    <dgm:cxn modelId="{B9742DAA-9E98-4A7F-9047-82B82C50D15D}" type="presParOf" srcId="{C2DB6001-0ED4-4B08-ADAD-AD241C80D9C4}" destId="{F7AF2158-CADC-4EFC-888E-ADA3912A0299}" srcOrd="2" destOrd="0" presId="urn:microsoft.com/office/officeart/2018/2/layout/IconLabelList"/>
    <dgm:cxn modelId="{371FA9B7-D83D-49B0-AAA0-B38C44F266ED}" type="presParOf" srcId="{F7AF2158-CADC-4EFC-888E-ADA3912A0299}" destId="{32750469-A592-450F-AFDB-4C77802002F9}" srcOrd="0" destOrd="0" presId="urn:microsoft.com/office/officeart/2018/2/layout/IconLabelList"/>
    <dgm:cxn modelId="{56B65226-E6E6-4CF8-A0BF-57BD268516A7}" type="presParOf" srcId="{F7AF2158-CADC-4EFC-888E-ADA3912A0299}" destId="{F5701C05-D656-471A-A55D-BA2403B75E8A}" srcOrd="1" destOrd="0" presId="urn:microsoft.com/office/officeart/2018/2/layout/IconLabelList"/>
    <dgm:cxn modelId="{682B08DF-5569-429D-8DE2-97A5EACF3699}" type="presParOf" srcId="{F7AF2158-CADC-4EFC-888E-ADA3912A0299}" destId="{09C852DB-ECE8-47F9-9EAB-124E32B33C9A}"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84D0705-7A31-45F1-913A-9255BCB6816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60E642F-DF4F-440E-9EBD-D7246D935250}">
      <dgm:prSet/>
      <dgm:spPr/>
      <dgm:t>
        <a:bodyPr/>
        <a:lstStyle/>
        <a:p>
          <a:pPr>
            <a:lnSpc>
              <a:spcPct val="100000"/>
            </a:lnSpc>
          </a:pPr>
          <a:r>
            <a:rPr lang="en-US" b="0" i="0"/>
            <a:t>Two years ago, a competition was held on Kaggle.</a:t>
          </a:r>
          <a:endParaRPr lang="en-US"/>
        </a:p>
      </dgm:t>
    </dgm:pt>
    <dgm:pt modelId="{FEA95BCF-29E5-41AD-A5B1-E791F17B6A7E}" type="parTrans" cxnId="{301CC16B-AE04-4C41-BAE5-B980F101A639}">
      <dgm:prSet/>
      <dgm:spPr/>
      <dgm:t>
        <a:bodyPr/>
        <a:lstStyle/>
        <a:p>
          <a:endParaRPr lang="en-US"/>
        </a:p>
      </dgm:t>
    </dgm:pt>
    <dgm:pt modelId="{221992DC-37B0-4F13-BF28-55312C3AB704}" type="sibTrans" cxnId="{301CC16B-AE04-4C41-BAE5-B980F101A639}">
      <dgm:prSet/>
      <dgm:spPr/>
      <dgm:t>
        <a:bodyPr/>
        <a:lstStyle/>
        <a:p>
          <a:endParaRPr lang="en-US"/>
        </a:p>
      </dgm:t>
    </dgm:pt>
    <dgm:pt modelId="{08D13BBE-ABC5-46FD-B2D5-977FD21F7361}">
      <dgm:prSet/>
      <dgm:spPr/>
      <dgm:t>
        <a:bodyPr/>
        <a:lstStyle/>
        <a:p>
          <a:pPr>
            <a:lnSpc>
              <a:spcPct val="100000"/>
            </a:lnSpc>
          </a:pPr>
          <a:r>
            <a:rPr lang="en-US" b="0" i="0"/>
            <a:t>The challenge was to use an existing data set to predict a movie’s worldwide box office revenue.</a:t>
          </a:r>
          <a:endParaRPr lang="en-US"/>
        </a:p>
      </dgm:t>
    </dgm:pt>
    <dgm:pt modelId="{1BA2CA64-B99C-47ED-9910-03F2163899D9}" type="parTrans" cxnId="{0F9EFCD0-E897-4CB2-81FF-91DE796F4F84}">
      <dgm:prSet/>
      <dgm:spPr/>
      <dgm:t>
        <a:bodyPr/>
        <a:lstStyle/>
        <a:p>
          <a:endParaRPr lang="en-US"/>
        </a:p>
      </dgm:t>
    </dgm:pt>
    <dgm:pt modelId="{6355E127-0F40-46E9-AC7F-320FBC87EDB4}" type="sibTrans" cxnId="{0F9EFCD0-E897-4CB2-81FF-91DE796F4F84}">
      <dgm:prSet/>
      <dgm:spPr/>
      <dgm:t>
        <a:bodyPr/>
        <a:lstStyle/>
        <a:p>
          <a:endParaRPr lang="en-US"/>
        </a:p>
      </dgm:t>
    </dgm:pt>
    <dgm:pt modelId="{4A4CF7AB-68C8-411B-93D2-EE3BBAD8CB68}">
      <dgm:prSet/>
      <dgm:spPr/>
      <dgm:t>
        <a:bodyPr/>
        <a:lstStyle/>
        <a:p>
          <a:pPr>
            <a:lnSpc>
              <a:spcPct val="100000"/>
            </a:lnSpc>
          </a:pPr>
          <a:r>
            <a:rPr lang="en-US" b="0" i="0"/>
            <a:t>Despite the fact we were two years late to the party, we decided to use the provided data set to attempt our own prediction using the machine learning library known as Scikit-Learn.</a:t>
          </a:r>
          <a:endParaRPr lang="en-US"/>
        </a:p>
      </dgm:t>
    </dgm:pt>
    <dgm:pt modelId="{A0E30A83-04EA-440B-9918-ABCFBF51F10E}" type="parTrans" cxnId="{1FDD2801-9F6A-48EE-B6CE-BE4D2E13C43B}">
      <dgm:prSet/>
      <dgm:spPr/>
      <dgm:t>
        <a:bodyPr/>
        <a:lstStyle/>
        <a:p>
          <a:endParaRPr lang="en-US"/>
        </a:p>
      </dgm:t>
    </dgm:pt>
    <dgm:pt modelId="{D1576245-0393-4301-A625-6152D32F9692}" type="sibTrans" cxnId="{1FDD2801-9F6A-48EE-B6CE-BE4D2E13C43B}">
      <dgm:prSet/>
      <dgm:spPr/>
      <dgm:t>
        <a:bodyPr/>
        <a:lstStyle/>
        <a:p>
          <a:endParaRPr lang="en-US"/>
        </a:p>
      </dgm:t>
    </dgm:pt>
    <dgm:pt modelId="{0E0B0BC5-F471-4C98-8811-AE44EFA0E3D3}" type="pres">
      <dgm:prSet presAssocID="{784D0705-7A31-45F1-913A-9255BCB68160}" presName="root" presStyleCnt="0">
        <dgm:presLayoutVars>
          <dgm:dir/>
          <dgm:resizeHandles val="exact"/>
        </dgm:presLayoutVars>
      </dgm:prSet>
      <dgm:spPr/>
    </dgm:pt>
    <dgm:pt modelId="{DCEFF3DD-4B08-4BCB-A4EA-4C95DF2AD1A6}" type="pres">
      <dgm:prSet presAssocID="{260E642F-DF4F-440E-9EBD-D7246D935250}" presName="compNode" presStyleCnt="0"/>
      <dgm:spPr/>
    </dgm:pt>
    <dgm:pt modelId="{5857F081-248E-4C38-968E-11288E010854}" type="pres">
      <dgm:prSet presAssocID="{260E642F-DF4F-440E-9EBD-D7246D935250}" presName="bgRect" presStyleLbl="bgShp" presStyleIdx="0" presStyleCnt="3"/>
      <dgm:spPr/>
    </dgm:pt>
    <dgm:pt modelId="{01EC73AF-ADA7-443C-A989-9C661319AF45}" type="pres">
      <dgm:prSet presAssocID="{260E642F-DF4F-440E-9EBD-D7246D93525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reath"/>
        </a:ext>
      </dgm:extLst>
    </dgm:pt>
    <dgm:pt modelId="{5BCC3C15-6630-4134-9465-DFBFC0D241B0}" type="pres">
      <dgm:prSet presAssocID="{260E642F-DF4F-440E-9EBD-D7246D935250}" presName="spaceRect" presStyleCnt="0"/>
      <dgm:spPr/>
    </dgm:pt>
    <dgm:pt modelId="{CFE5A80F-F75A-43C5-A573-1CCE491C45EF}" type="pres">
      <dgm:prSet presAssocID="{260E642F-DF4F-440E-9EBD-D7246D935250}" presName="parTx" presStyleLbl="revTx" presStyleIdx="0" presStyleCnt="3">
        <dgm:presLayoutVars>
          <dgm:chMax val="0"/>
          <dgm:chPref val="0"/>
        </dgm:presLayoutVars>
      </dgm:prSet>
      <dgm:spPr/>
    </dgm:pt>
    <dgm:pt modelId="{240EC3E9-B010-431F-BFB6-4B762E446CFA}" type="pres">
      <dgm:prSet presAssocID="{221992DC-37B0-4F13-BF28-55312C3AB704}" presName="sibTrans" presStyleCnt="0"/>
      <dgm:spPr/>
    </dgm:pt>
    <dgm:pt modelId="{9F16BCC9-788D-45C2-98C0-A6CE86AF069A}" type="pres">
      <dgm:prSet presAssocID="{08D13BBE-ABC5-46FD-B2D5-977FD21F7361}" presName="compNode" presStyleCnt="0"/>
      <dgm:spPr/>
    </dgm:pt>
    <dgm:pt modelId="{72730788-0BCA-417E-88CA-289553C42436}" type="pres">
      <dgm:prSet presAssocID="{08D13BBE-ABC5-46FD-B2D5-977FD21F7361}" presName="bgRect" presStyleLbl="bgShp" presStyleIdx="1" presStyleCnt="3"/>
      <dgm:spPr/>
    </dgm:pt>
    <dgm:pt modelId="{4C7BB5F9-762B-4485-99F5-5B8FDA522061}" type="pres">
      <dgm:prSet presAssocID="{08D13BBE-ABC5-46FD-B2D5-977FD21F736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A0E93B8E-AF19-437C-A60F-956127C6BA06}" type="pres">
      <dgm:prSet presAssocID="{08D13BBE-ABC5-46FD-B2D5-977FD21F7361}" presName="spaceRect" presStyleCnt="0"/>
      <dgm:spPr/>
    </dgm:pt>
    <dgm:pt modelId="{51369AF5-F815-47A8-96A3-CA8CAD9CF3B1}" type="pres">
      <dgm:prSet presAssocID="{08D13BBE-ABC5-46FD-B2D5-977FD21F7361}" presName="parTx" presStyleLbl="revTx" presStyleIdx="1" presStyleCnt="3">
        <dgm:presLayoutVars>
          <dgm:chMax val="0"/>
          <dgm:chPref val="0"/>
        </dgm:presLayoutVars>
      </dgm:prSet>
      <dgm:spPr/>
    </dgm:pt>
    <dgm:pt modelId="{32AECC2A-3360-4C28-B0CC-1270DD6D9B03}" type="pres">
      <dgm:prSet presAssocID="{6355E127-0F40-46E9-AC7F-320FBC87EDB4}" presName="sibTrans" presStyleCnt="0"/>
      <dgm:spPr/>
    </dgm:pt>
    <dgm:pt modelId="{59CB7042-6B41-4BAF-B4BD-5E9E33153F75}" type="pres">
      <dgm:prSet presAssocID="{4A4CF7AB-68C8-411B-93D2-EE3BBAD8CB68}" presName="compNode" presStyleCnt="0"/>
      <dgm:spPr/>
    </dgm:pt>
    <dgm:pt modelId="{0301C559-3FD8-49D5-B63D-AD068DFF1D1A}" type="pres">
      <dgm:prSet presAssocID="{4A4CF7AB-68C8-411B-93D2-EE3BBAD8CB68}" presName="bgRect" presStyleLbl="bgShp" presStyleIdx="2" presStyleCnt="3"/>
      <dgm:spPr/>
    </dgm:pt>
    <dgm:pt modelId="{B136DE7C-3551-4258-B866-2D0E9292510D}" type="pres">
      <dgm:prSet presAssocID="{4A4CF7AB-68C8-411B-93D2-EE3BBAD8CB6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EC6BC112-2290-4BED-A903-2475A19DF531}" type="pres">
      <dgm:prSet presAssocID="{4A4CF7AB-68C8-411B-93D2-EE3BBAD8CB68}" presName="spaceRect" presStyleCnt="0"/>
      <dgm:spPr/>
    </dgm:pt>
    <dgm:pt modelId="{A4E413AC-357E-4C94-8145-2138D206BF4F}" type="pres">
      <dgm:prSet presAssocID="{4A4CF7AB-68C8-411B-93D2-EE3BBAD8CB68}" presName="parTx" presStyleLbl="revTx" presStyleIdx="2" presStyleCnt="3">
        <dgm:presLayoutVars>
          <dgm:chMax val="0"/>
          <dgm:chPref val="0"/>
        </dgm:presLayoutVars>
      </dgm:prSet>
      <dgm:spPr/>
    </dgm:pt>
  </dgm:ptLst>
  <dgm:cxnLst>
    <dgm:cxn modelId="{1FDD2801-9F6A-48EE-B6CE-BE4D2E13C43B}" srcId="{784D0705-7A31-45F1-913A-9255BCB68160}" destId="{4A4CF7AB-68C8-411B-93D2-EE3BBAD8CB68}" srcOrd="2" destOrd="0" parTransId="{A0E30A83-04EA-440B-9918-ABCFBF51F10E}" sibTransId="{D1576245-0393-4301-A625-6152D32F9692}"/>
    <dgm:cxn modelId="{81C71C14-3A3B-499D-B705-A71D084BB474}" type="presOf" srcId="{08D13BBE-ABC5-46FD-B2D5-977FD21F7361}" destId="{51369AF5-F815-47A8-96A3-CA8CAD9CF3B1}" srcOrd="0" destOrd="0" presId="urn:microsoft.com/office/officeart/2018/2/layout/IconVerticalSolidList"/>
    <dgm:cxn modelId="{D413883B-3A3C-481F-AED1-46DBAA06DF7A}" type="presOf" srcId="{4A4CF7AB-68C8-411B-93D2-EE3BBAD8CB68}" destId="{A4E413AC-357E-4C94-8145-2138D206BF4F}" srcOrd="0" destOrd="0" presId="urn:microsoft.com/office/officeart/2018/2/layout/IconVerticalSolidList"/>
    <dgm:cxn modelId="{301CC16B-AE04-4C41-BAE5-B980F101A639}" srcId="{784D0705-7A31-45F1-913A-9255BCB68160}" destId="{260E642F-DF4F-440E-9EBD-D7246D935250}" srcOrd="0" destOrd="0" parTransId="{FEA95BCF-29E5-41AD-A5B1-E791F17B6A7E}" sibTransId="{221992DC-37B0-4F13-BF28-55312C3AB704}"/>
    <dgm:cxn modelId="{7AD96BB8-A551-4EE9-8E5E-AC2F1EA0C3E4}" type="presOf" srcId="{784D0705-7A31-45F1-913A-9255BCB68160}" destId="{0E0B0BC5-F471-4C98-8811-AE44EFA0E3D3}" srcOrd="0" destOrd="0" presId="urn:microsoft.com/office/officeart/2018/2/layout/IconVerticalSolidList"/>
    <dgm:cxn modelId="{99E5C0B8-F9C8-4E15-BCCF-C31A76A59D31}" type="presOf" srcId="{260E642F-DF4F-440E-9EBD-D7246D935250}" destId="{CFE5A80F-F75A-43C5-A573-1CCE491C45EF}" srcOrd="0" destOrd="0" presId="urn:microsoft.com/office/officeart/2018/2/layout/IconVerticalSolidList"/>
    <dgm:cxn modelId="{0F9EFCD0-E897-4CB2-81FF-91DE796F4F84}" srcId="{784D0705-7A31-45F1-913A-9255BCB68160}" destId="{08D13BBE-ABC5-46FD-B2D5-977FD21F7361}" srcOrd="1" destOrd="0" parTransId="{1BA2CA64-B99C-47ED-9910-03F2163899D9}" sibTransId="{6355E127-0F40-46E9-AC7F-320FBC87EDB4}"/>
    <dgm:cxn modelId="{5489F172-A0B6-4479-B89F-D0DEA8721F5F}" type="presParOf" srcId="{0E0B0BC5-F471-4C98-8811-AE44EFA0E3D3}" destId="{DCEFF3DD-4B08-4BCB-A4EA-4C95DF2AD1A6}" srcOrd="0" destOrd="0" presId="urn:microsoft.com/office/officeart/2018/2/layout/IconVerticalSolidList"/>
    <dgm:cxn modelId="{2A4E5BF4-27C2-488F-B8F1-D4E6D9C25D61}" type="presParOf" srcId="{DCEFF3DD-4B08-4BCB-A4EA-4C95DF2AD1A6}" destId="{5857F081-248E-4C38-968E-11288E010854}" srcOrd="0" destOrd="0" presId="urn:microsoft.com/office/officeart/2018/2/layout/IconVerticalSolidList"/>
    <dgm:cxn modelId="{0F141DAC-D354-4BFF-9D6D-B67B6E68DE95}" type="presParOf" srcId="{DCEFF3DD-4B08-4BCB-A4EA-4C95DF2AD1A6}" destId="{01EC73AF-ADA7-443C-A989-9C661319AF45}" srcOrd="1" destOrd="0" presId="urn:microsoft.com/office/officeart/2018/2/layout/IconVerticalSolidList"/>
    <dgm:cxn modelId="{AA65238D-61AD-45F3-9F70-54736BF4FA19}" type="presParOf" srcId="{DCEFF3DD-4B08-4BCB-A4EA-4C95DF2AD1A6}" destId="{5BCC3C15-6630-4134-9465-DFBFC0D241B0}" srcOrd="2" destOrd="0" presId="urn:microsoft.com/office/officeart/2018/2/layout/IconVerticalSolidList"/>
    <dgm:cxn modelId="{C55BEF8B-FF2B-476B-A793-BB3AF465CB4D}" type="presParOf" srcId="{DCEFF3DD-4B08-4BCB-A4EA-4C95DF2AD1A6}" destId="{CFE5A80F-F75A-43C5-A573-1CCE491C45EF}" srcOrd="3" destOrd="0" presId="urn:microsoft.com/office/officeart/2018/2/layout/IconVerticalSolidList"/>
    <dgm:cxn modelId="{FC0B19FE-4A45-4B3B-AED1-8D300A3F8092}" type="presParOf" srcId="{0E0B0BC5-F471-4C98-8811-AE44EFA0E3D3}" destId="{240EC3E9-B010-431F-BFB6-4B762E446CFA}" srcOrd="1" destOrd="0" presId="urn:microsoft.com/office/officeart/2018/2/layout/IconVerticalSolidList"/>
    <dgm:cxn modelId="{D90728A6-5CB0-413D-BD34-B46CBC7966A3}" type="presParOf" srcId="{0E0B0BC5-F471-4C98-8811-AE44EFA0E3D3}" destId="{9F16BCC9-788D-45C2-98C0-A6CE86AF069A}" srcOrd="2" destOrd="0" presId="urn:microsoft.com/office/officeart/2018/2/layout/IconVerticalSolidList"/>
    <dgm:cxn modelId="{405FBB72-D6ED-44DB-B224-49EA194B014C}" type="presParOf" srcId="{9F16BCC9-788D-45C2-98C0-A6CE86AF069A}" destId="{72730788-0BCA-417E-88CA-289553C42436}" srcOrd="0" destOrd="0" presId="urn:microsoft.com/office/officeart/2018/2/layout/IconVerticalSolidList"/>
    <dgm:cxn modelId="{862E9960-8E5E-46BF-8BDE-12CB061B1362}" type="presParOf" srcId="{9F16BCC9-788D-45C2-98C0-A6CE86AF069A}" destId="{4C7BB5F9-762B-4485-99F5-5B8FDA522061}" srcOrd="1" destOrd="0" presId="urn:microsoft.com/office/officeart/2018/2/layout/IconVerticalSolidList"/>
    <dgm:cxn modelId="{4FB10D41-1B49-4972-A625-1CAA38AC6F74}" type="presParOf" srcId="{9F16BCC9-788D-45C2-98C0-A6CE86AF069A}" destId="{A0E93B8E-AF19-437C-A60F-956127C6BA06}" srcOrd="2" destOrd="0" presId="urn:microsoft.com/office/officeart/2018/2/layout/IconVerticalSolidList"/>
    <dgm:cxn modelId="{00C4ABEC-892C-48BB-BD37-267A15D35310}" type="presParOf" srcId="{9F16BCC9-788D-45C2-98C0-A6CE86AF069A}" destId="{51369AF5-F815-47A8-96A3-CA8CAD9CF3B1}" srcOrd="3" destOrd="0" presId="urn:microsoft.com/office/officeart/2018/2/layout/IconVerticalSolidList"/>
    <dgm:cxn modelId="{9223FF65-F877-4255-8B03-CA42005D73EB}" type="presParOf" srcId="{0E0B0BC5-F471-4C98-8811-AE44EFA0E3D3}" destId="{32AECC2A-3360-4C28-B0CC-1270DD6D9B03}" srcOrd="3" destOrd="0" presId="urn:microsoft.com/office/officeart/2018/2/layout/IconVerticalSolidList"/>
    <dgm:cxn modelId="{962DD6A9-2BAF-478C-85D0-81D482E7A449}" type="presParOf" srcId="{0E0B0BC5-F471-4C98-8811-AE44EFA0E3D3}" destId="{59CB7042-6B41-4BAF-B4BD-5E9E33153F75}" srcOrd="4" destOrd="0" presId="urn:microsoft.com/office/officeart/2018/2/layout/IconVerticalSolidList"/>
    <dgm:cxn modelId="{65210AC9-37F8-47DF-853E-52BC31055096}" type="presParOf" srcId="{59CB7042-6B41-4BAF-B4BD-5E9E33153F75}" destId="{0301C559-3FD8-49D5-B63D-AD068DFF1D1A}" srcOrd="0" destOrd="0" presId="urn:microsoft.com/office/officeart/2018/2/layout/IconVerticalSolidList"/>
    <dgm:cxn modelId="{40B69BBD-22D2-4D14-952A-126558BAD6EB}" type="presParOf" srcId="{59CB7042-6B41-4BAF-B4BD-5E9E33153F75}" destId="{B136DE7C-3551-4258-B866-2D0E9292510D}" srcOrd="1" destOrd="0" presId="urn:microsoft.com/office/officeart/2018/2/layout/IconVerticalSolidList"/>
    <dgm:cxn modelId="{1A70F213-1D6A-423C-A6EA-17F23FC1EE79}" type="presParOf" srcId="{59CB7042-6B41-4BAF-B4BD-5E9E33153F75}" destId="{EC6BC112-2290-4BED-A903-2475A19DF531}" srcOrd="2" destOrd="0" presId="urn:microsoft.com/office/officeart/2018/2/layout/IconVerticalSolidList"/>
    <dgm:cxn modelId="{25D944F9-17BA-4C70-ACE0-0EE453089028}" type="presParOf" srcId="{59CB7042-6B41-4BAF-B4BD-5E9E33153F75}" destId="{A4E413AC-357E-4C94-8145-2138D206BF4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87AB169-A5A4-4BEE-BA23-DBF7C06DF96A}"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B68DC3D0-BA7A-4939-8CB8-3C1BF0B122C5}">
      <dgm:prSet/>
      <dgm:spPr/>
      <dgm:t>
        <a:bodyPr/>
        <a:lstStyle/>
        <a:p>
          <a:pPr>
            <a:lnSpc>
              <a:spcPct val="100000"/>
            </a:lnSpc>
          </a:pPr>
          <a:r>
            <a:rPr lang="en-US" b="0" i="0"/>
            <a:t>Multiple Input Linear Regression</a:t>
          </a:r>
          <a:endParaRPr lang="en-US"/>
        </a:p>
      </dgm:t>
    </dgm:pt>
    <dgm:pt modelId="{D029C776-D5BF-4AD3-8AE0-500E090A0567}" type="parTrans" cxnId="{6791C35B-B83D-4225-A3EB-5A0DD32D684A}">
      <dgm:prSet/>
      <dgm:spPr/>
      <dgm:t>
        <a:bodyPr/>
        <a:lstStyle/>
        <a:p>
          <a:endParaRPr lang="en-US"/>
        </a:p>
      </dgm:t>
    </dgm:pt>
    <dgm:pt modelId="{C11807B0-9947-4959-A14E-675C738476A3}" type="sibTrans" cxnId="{6791C35B-B83D-4225-A3EB-5A0DD32D684A}">
      <dgm:prSet/>
      <dgm:spPr/>
      <dgm:t>
        <a:bodyPr/>
        <a:lstStyle/>
        <a:p>
          <a:endParaRPr lang="en-US"/>
        </a:p>
      </dgm:t>
    </dgm:pt>
    <dgm:pt modelId="{D4C58BE2-06C0-442D-9F59-020430D63841}">
      <dgm:prSet/>
      <dgm:spPr/>
      <dgm:t>
        <a:bodyPr/>
        <a:lstStyle/>
        <a:p>
          <a:pPr>
            <a:lnSpc>
              <a:spcPct val="100000"/>
            </a:lnSpc>
          </a:pPr>
          <a:r>
            <a:rPr lang="en-US" b="0" i="0"/>
            <a:t>Random Forest Classifier</a:t>
          </a:r>
          <a:endParaRPr lang="en-US"/>
        </a:p>
      </dgm:t>
    </dgm:pt>
    <dgm:pt modelId="{EA9F4C7E-7893-4CC9-90F6-3DBB56C3C669}" type="parTrans" cxnId="{4892CD30-BD2B-44A1-AA70-D0EB206EED35}">
      <dgm:prSet/>
      <dgm:spPr/>
      <dgm:t>
        <a:bodyPr/>
        <a:lstStyle/>
        <a:p>
          <a:endParaRPr lang="en-US"/>
        </a:p>
      </dgm:t>
    </dgm:pt>
    <dgm:pt modelId="{F8123237-F72F-4827-AD3A-96773A4EB32D}" type="sibTrans" cxnId="{4892CD30-BD2B-44A1-AA70-D0EB206EED35}">
      <dgm:prSet/>
      <dgm:spPr/>
      <dgm:t>
        <a:bodyPr/>
        <a:lstStyle/>
        <a:p>
          <a:endParaRPr lang="en-US"/>
        </a:p>
      </dgm:t>
    </dgm:pt>
    <dgm:pt modelId="{A33DD7C0-E158-4830-8012-CC9B9045AA3F}">
      <dgm:prSet/>
      <dgm:spPr/>
      <dgm:t>
        <a:bodyPr/>
        <a:lstStyle/>
        <a:p>
          <a:pPr>
            <a:lnSpc>
              <a:spcPct val="100000"/>
            </a:lnSpc>
          </a:pPr>
          <a:r>
            <a:rPr lang="en-US" b="0" i="0"/>
            <a:t>Random Forest Regression</a:t>
          </a:r>
          <a:endParaRPr lang="en-US"/>
        </a:p>
      </dgm:t>
    </dgm:pt>
    <dgm:pt modelId="{4F7AC7A6-8B0C-4804-850C-EEDD786A4904}" type="parTrans" cxnId="{4CF78445-3242-4CD5-83FB-4209DD292664}">
      <dgm:prSet/>
      <dgm:spPr/>
      <dgm:t>
        <a:bodyPr/>
        <a:lstStyle/>
        <a:p>
          <a:endParaRPr lang="en-US"/>
        </a:p>
      </dgm:t>
    </dgm:pt>
    <dgm:pt modelId="{99EB5A81-4ED0-4B95-8C8C-8E9B0A775089}" type="sibTrans" cxnId="{4CF78445-3242-4CD5-83FB-4209DD292664}">
      <dgm:prSet/>
      <dgm:spPr/>
      <dgm:t>
        <a:bodyPr/>
        <a:lstStyle/>
        <a:p>
          <a:endParaRPr lang="en-US"/>
        </a:p>
      </dgm:t>
    </dgm:pt>
    <dgm:pt modelId="{B4D4F89D-A498-47CA-9DF0-EE2419ACD35C}">
      <dgm:prSet/>
      <dgm:spPr/>
      <dgm:t>
        <a:bodyPr/>
        <a:lstStyle/>
        <a:p>
          <a:pPr>
            <a:lnSpc>
              <a:spcPct val="100000"/>
            </a:lnSpc>
          </a:pPr>
          <a:r>
            <a:rPr lang="en-US" b="0" i="0"/>
            <a:t>Neural Network</a:t>
          </a:r>
          <a:endParaRPr lang="en-US"/>
        </a:p>
      </dgm:t>
    </dgm:pt>
    <dgm:pt modelId="{5B09A8CA-FA75-48C8-829A-761B92E9B003}" type="parTrans" cxnId="{574BA6FD-7909-4681-8519-E68F677845DA}">
      <dgm:prSet/>
      <dgm:spPr/>
      <dgm:t>
        <a:bodyPr/>
        <a:lstStyle/>
        <a:p>
          <a:endParaRPr lang="en-US"/>
        </a:p>
      </dgm:t>
    </dgm:pt>
    <dgm:pt modelId="{452E9CCD-349B-4099-8D8F-DE59A08A5EBB}" type="sibTrans" cxnId="{574BA6FD-7909-4681-8519-E68F677845DA}">
      <dgm:prSet/>
      <dgm:spPr/>
      <dgm:t>
        <a:bodyPr/>
        <a:lstStyle/>
        <a:p>
          <a:endParaRPr lang="en-US"/>
        </a:p>
      </dgm:t>
    </dgm:pt>
    <dgm:pt modelId="{B2E2BFEC-A276-4AEA-B3D0-DF452222499A}" type="pres">
      <dgm:prSet presAssocID="{187AB169-A5A4-4BEE-BA23-DBF7C06DF96A}" presName="root" presStyleCnt="0">
        <dgm:presLayoutVars>
          <dgm:dir/>
          <dgm:resizeHandles val="exact"/>
        </dgm:presLayoutVars>
      </dgm:prSet>
      <dgm:spPr/>
    </dgm:pt>
    <dgm:pt modelId="{0AEDF481-A367-4B43-9548-7211FEBED4CF}" type="pres">
      <dgm:prSet presAssocID="{B68DC3D0-BA7A-4939-8CB8-3C1BF0B122C5}" presName="compNode" presStyleCnt="0"/>
      <dgm:spPr/>
    </dgm:pt>
    <dgm:pt modelId="{BED379F4-73AB-4FC1-AA5B-03E1EE93737E}" type="pres">
      <dgm:prSet presAssocID="{B68DC3D0-BA7A-4939-8CB8-3C1BF0B122C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A15C8D99-49B8-41C5-8445-3AB08BB7A882}" type="pres">
      <dgm:prSet presAssocID="{B68DC3D0-BA7A-4939-8CB8-3C1BF0B122C5}" presName="spaceRect" presStyleCnt="0"/>
      <dgm:spPr/>
    </dgm:pt>
    <dgm:pt modelId="{7EBFC8B2-38E4-4A52-A3E6-B506B9A0FA75}" type="pres">
      <dgm:prSet presAssocID="{B68DC3D0-BA7A-4939-8CB8-3C1BF0B122C5}" presName="textRect" presStyleLbl="revTx" presStyleIdx="0" presStyleCnt="4">
        <dgm:presLayoutVars>
          <dgm:chMax val="1"/>
          <dgm:chPref val="1"/>
        </dgm:presLayoutVars>
      </dgm:prSet>
      <dgm:spPr/>
    </dgm:pt>
    <dgm:pt modelId="{8FF989DC-F774-4D6D-A932-BE1CBA1C7632}" type="pres">
      <dgm:prSet presAssocID="{C11807B0-9947-4959-A14E-675C738476A3}" presName="sibTrans" presStyleCnt="0"/>
      <dgm:spPr/>
    </dgm:pt>
    <dgm:pt modelId="{EAD6689C-A76F-4E4F-90D0-8B4171710C23}" type="pres">
      <dgm:prSet presAssocID="{D4C58BE2-06C0-442D-9F59-020430D63841}" presName="compNode" presStyleCnt="0"/>
      <dgm:spPr/>
    </dgm:pt>
    <dgm:pt modelId="{FADC0573-822B-4039-8940-18322B909B6E}" type="pres">
      <dgm:prSet presAssocID="{D4C58BE2-06C0-442D-9F59-020430D6384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eciduous tree"/>
        </a:ext>
      </dgm:extLst>
    </dgm:pt>
    <dgm:pt modelId="{BF8070E4-0582-4CDF-89BE-77B27C7E58FD}" type="pres">
      <dgm:prSet presAssocID="{D4C58BE2-06C0-442D-9F59-020430D63841}" presName="spaceRect" presStyleCnt="0"/>
      <dgm:spPr/>
    </dgm:pt>
    <dgm:pt modelId="{E48455E1-5914-4080-95BB-0BAA369D4A40}" type="pres">
      <dgm:prSet presAssocID="{D4C58BE2-06C0-442D-9F59-020430D63841}" presName="textRect" presStyleLbl="revTx" presStyleIdx="1" presStyleCnt="4">
        <dgm:presLayoutVars>
          <dgm:chMax val="1"/>
          <dgm:chPref val="1"/>
        </dgm:presLayoutVars>
      </dgm:prSet>
      <dgm:spPr/>
    </dgm:pt>
    <dgm:pt modelId="{718D2093-5013-40C6-B001-091D9C4DCAD1}" type="pres">
      <dgm:prSet presAssocID="{F8123237-F72F-4827-AD3A-96773A4EB32D}" presName="sibTrans" presStyleCnt="0"/>
      <dgm:spPr/>
    </dgm:pt>
    <dgm:pt modelId="{E1CA87BB-E42F-4C7D-9863-B9803327F759}" type="pres">
      <dgm:prSet presAssocID="{A33DD7C0-E158-4830-8012-CC9B9045AA3F}" presName="compNode" presStyleCnt="0"/>
      <dgm:spPr/>
    </dgm:pt>
    <dgm:pt modelId="{B8531890-BC79-4AEE-BDAE-6ED023EB1723}" type="pres">
      <dgm:prSet presAssocID="{A33DD7C0-E158-4830-8012-CC9B9045AA3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ir tree"/>
        </a:ext>
      </dgm:extLst>
    </dgm:pt>
    <dgm:pt modelId="{4080C2B7-3D32-4B1A-9029-4EF46FB51889}" type="pres">
      <dgm:prSet presAssocID="{A33DD7C0-E158-4830-8012-CC9B9045AA3F}" presName="spaceRect" presStyleCnt="0"/>
      <dgm:spPr/>
    </dgm:pt>
    <dgm:pt modelId="{EB5C931E-682C-43CB-B2BC-650CC610FE72}" type="pres">
      <dgm:prSet presAssocID="{A33DD7C0-E158-4830-8012-CC9B9045AA3F}" presName="textRect" presStyleLbl="revTx" presStyleIdx="2" presStyleCnt="4">
        <dgm:presLayoutVars>
          <dgm:chMax val="1"/>
          <dgm:chPref val="1"/>
        </dgm:presLayoutVars>
      </dgm:prSet>
      <dgm:spPr/>
    </dgm:pt>
    <dgm:pt modelId="{24D6CBE0-D109-4B9E-B171-5ADF70F10D4C}" type="pres">
      <dgm:prSet presAssocID="{99EB5A81-4ED0-4B95-8C8C-8E9B0A775089}" presName="sibTrans" presStyleCnt="0"/>
      <dgm:spPr/>
    </dgm:pt>
    <dgm:pt modelId="{87DB5CF2-35E4-47CD-AB22-35A3832D8290}" type="pres">
      <dgm:prSet presAssocID="{B4D4F89D-A498-47CA-9DF0-EE2419ACD35C}" presName="compNode" presStyleCnt="0"/>
      <dgm:spPr/>
    </dgm:pt>
    <dgm:pt modelId="{CABC7AFB-EAA7-479F-996E-AD24C64A22D6}" type="pres">
      <dgm:prSet presAssocID="{B4D4F89D-A498-47CA-9DF0-EE2419ACD35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rain"/>
        </a:ext>
      </dgm:extLst>
    </dgm:pt>
    <dgm:pt modelId="{255496BA-70DC-4448-AD18-D7137064D960}" type="pres">
      <dgm:prSet presAssocID="{B4D4F89D-A498-47CA-9DF0-EE2419ACD35C}" presName="spaceRect" presStyleCnt="0"/>
      <dgm:spPr/>
    </dgm:pt>
    <dgm:pt modelId="{9324EEDC-9B78-43FE-86AD-D1685E49869B}" type="pres">
      <dgm:prSet presAssocID="{B4D4F89D-A498-47CA-9DF0-EE2419ACD35C}" presName="textRect" presStyleLbl="revTx" presStyleIdx="3" presStyleCnt="4">
        <dgm:presLayoutVars>
          <dgm:chMax val="1"/>
          <dgm:chPref val="1"/>
        </dgm:presLayoutVars>
      </dgm:prSet>
      <dgm:spPr/>
    </dgm:pt>
  </dgm:ptLst>
  <dgm:cxnLst>
    <dgm:cxn modelId="{AADC5909-4386-4F52-A088-C6D46050A139}" type="presOf" srcId="{B68DC3D0-BA7A-4939-8CB8-3C1BF0B122C5}" destId="{7EBFC8B2-38E4-4A52-A3E6-B506B9A0FA75}" srcOrd="0" destOrd="0" presId="urn:microsoft.com/office/officeart/2018/2/layout/IconLabelList"/>
    <dgm:cxn modelId="{5E76EC14-54B3-4432-9074-B7EDB49D5B94}" type="presOf" srcId="{B4D4F89D-A498-47CA-9DF0-EE2419ACD35C}" destId="{9324EEDC-9B78-43FE-86AD-D1685E49869B}" srcOrd="0" destOrd="0" presId="urn:microsoft.com/office/officeart/2018/2/layout/IconLabelList"/>
    <dgm:cxn modelId="{EB9B5829-6312-4632-943B-5C6D603DC3E8}" type="presOf" srcId="{D4C58BE2-06C0-442D-9F59-020430D63841}" destId="{E48455E1-5914-4080-95BB-0BAA369D4A40}" srcOrd="0" destOrd="0" presId="urn:microsoft.com/office/officeart/2018/2/layout/IconLabelList"/>
    <dgm:cxn modelId="{4892CD30-BD2B-44A1-AA70-D0EB206EED35}" srcId="{187AB169-A5A4-4BEE-BA23-DBF7C06DF96A}" destId="{D4C58BE2-06C0-442D-9F59-020430D63841}" srcOrd="1" destOrd="0" parTransId="{EA9F4C7E-7893-4CC9-90F6-3DBB56C3C669}" sibTransId="{F8123237-F72F-4827-AD3A-96773A4EB32D}"/>
    <dgm:cxn modelId="{DC94DF3D-F378-4359-B162-730FF2C3A990}" type="presOf" srcId="{A33DD7C0-E158-4830-8012-CC9B9045AA3F}" destId="{EB5C931E-682C-43CB-B2BC-650CC610FE72}" srcOrd="0" destOrd="0" presId="urn:microsoft.com/office/officeart/2018/2/layout/IconLabelList"/>
    <dgm:cxn modelId="{6791C35B-B83D-4225-A3EB-5A0DD32D684A}" srcId="{187AB169-A5A4-4BEE-BA23-DBF7C06DF96A}" destId="{B68DC3D0-BA7A-4939-8CB8-3C1BF0B122C5}" srcOrd="0" destOrd="0" parTransId="{D029C776-D5BF-4AD3-8AE0-500E090A0567}" sibTransId="{C11807B0-9947-4959-A14E-675C738476A3}"/>
    <dgm:cxn modelId="{4CF78445-3242-4CD5-83FB-4209DD292664}" srcId="{187AB169-A5A4-4BEE-BA23-DBF7C06DF96A}" destId="{A33DD7C0-E158-4830-8012-CC9B9045AA3F}" srcOrd="2" destOrd="0" parTransId="{4F7AC7A6-8B0C-4804-850C-EEDD786A4904}" sibTransId="{99EB5A81-4ED0-4B95-8C8C-8E9B0A775089}"/>
    <dgm:cxn modelId="{34FD8F4E-9AA9-4B7A-AF3A-740C02A836BA}" type="presOf" srcId="{187AB169-A5A4-4BEE-BA23-DBF7C06DF96A}" destId="{B2E2BFEC-A276-4AEA-B3D0-DF452222499A}" srcOrd="0" destOrd="0" presId="urn:microsoft.com/office/officeart/2018/2/layout/IconLabelList"/>
    <dgm:cxn modelId="{574BA6FD-7909-4681-8519-E68F677845DA}" srcId="{187AB169-A5A4-4BEE-BA23-DBF7C06DF96A}" destId="{B4D4F89D-A498-47CA-9DF0-EE2419ACD35C}" srcOrd="3" destOrd="0" parTransId="{5B09A8CA-FA75-48C8-829A-761B92E9B003}" sibTransId="{452E9CCD-349B-4099-8D8F-DE59A08A5EBB}"/>
    <dgm:cxn modelId="{FC96AB59-0196-4BED-ACA2-AC30822355CC}" type="presParOf" srcId="{B2E2BFEC-A276-4AEA-B3D0-DF452222499A}" destId="{0AEDF481-A367-4B43-9548-7211FEBED4CF}" srcOrd="0" destOrd="0" presId="urn:microsoft.com/office/officeart/2018/2/layout/IconLabelList"/>
    <dgm:cxn modelId="{4D3292FF-BF38-45DF-875F-F3A15C1D3346}" type="presParOf" srcId="{0AEDF481-A367-4B43-9548-7211FEBED4CF}" destId="{BED379F4-73AB-4FC1-AA5B-03E1EE93737E}" srcOrd="0" destOrd="0" presId="urn:microsoft.com/office/officeart/2018/2/layout/IconLabelList"/>
    <dgm:cxn modelId="{8FB7B602-8234-4C63-9A28-8180AE6AFEDC}" type="presParOf" srcId="{0AEDF481-A367-4B43-9548-7211FEBED4CF}" destId="{A15C8D99-49B8-41C5-8445-3AB08BB7A882}" srcOrd="1" destOrd="0" presId="urn:microsoft.com/office/officeart/2018/2/layout/IconLabelList"/>
    <dgm:cxn modelId="{804C8D2A-F29E-4F1C-812D-F85EEA82F9E9}" type="presParOf" srcId="{0AEDF481-A367-4B43-9548-7211FEBED4CF}" destId="{7EBFC8B2-38E4-4A52-A3E6-B506B9A0FA75}" srcOrd="2" destOrd="0" presId="urn:microsoft.com/office/officeart/2018/2/layout/IconLabelList"/>
    <dgm:cxn modelId="{70574205-8159-4270-A00F-DE6A1459706B}" type="presParOf" srcId="{B2E2BFEC-A276-4AEA-B3D0-DF452222499A}" destId="{8FF989DC-F774-4D6D-A932-BE1CBA1C7632}" srcOrd="1" destOrd="0" presId="urn:microsoft.com/office/officeart/2018/2/layout/IconLabelList"/>
    <dgm:cxn modelId="{D53D41A6-5EF6-4D01-B3BA-AFD961BF3737}" type="presParOf" srcId="{B2E2BFEC-A276-4AEA-B3D0-DF452222499A}" destId="{EAD6689C-A76F-4E4F-90D0-8B4171710C23}" srcOrd="2" destOrd="0" presId="urn:microsoft.com/office/officeart/2018/2/layout/IconLabelList"/>
    <dgm:cxn modelId="{17F9921E-A756-43E5-95A1-9A56AB643914}" type="presParOf" srcId="{EAD6689C-A76F-4E4F-90D0-8B4171710C23}" destId="{FADC0573-822B-4039-8940-18322B909B6E}" srcOrd="0" destOrd="0" presId="urn:microsoft.com/office/officeart/2018/2/layout/IconLabelList"/>
    <dgm:cxn modelId="{883F5E7D-08EE-4F2F-8A31-BB9CE1336018}" type="presParOf" srcId="{EAD6689C-A76F-4E4F-90D0-8B4171710C23}" destId="{BF8070E4-0582-4CDF-89BE-77B27C7E58FD}" srcOrd="1" destOrd="0" presId="urn:microsoft.com/office/officeart/2018/2/layout/IconLabelList"/>
    <dgm:cxn modelId="{06345731-368B-429C-9FB0-3FD159711A2B}" type="presParOf" srcId="{EAD6689C-A76F-4E4F-90D0-8B4171710C23}" destId="{E48455E1-5914-4080-95BB-0BAA369D4A40}" srcOrd="2" destOrd="0" presId="urn:microsoft.com/office/officeart/2018/2/layout/IconLabelList"/>
    <dgm:cxn modelId="{160CE56A-9AED-4641-9F11-46A05A6BD32C}" type="presParOf" srcId="{B2E2BFEC-A276-4AEA-B3D0-DF452222499A}" destId="{718D2093-5013-40C6-B001-091D9C4DCAD1}" srcOrd="3" destOrd="0" presId="urn:microsoft.com/office/officeart/2018/2/layout/IconLabelList"/>
    <dgm:cxn modelId="{2F3F81B4-09DC-42E8-9F00-87058801852F}" type="presParOf" srcId="{B2E2BFEC-A276-4AEA-B3D0-DF452222499A}" destId="{E1CA87BB-E42F-4C7D-9863-B9803327F759}" srcOrd="4" destOrd="0" presId="urn:microsoft.com/office/officeart/2018/2/layout/IconLabelList"/>
    <dgm:cxn modelId="{55013C75-4B88-43A9-A492-7E86B47CD538}" type="presParOf" srcId="{E1CA87BB-E42F-4C7D-9863-B9803327F759}" destId="{B8531890-BC79-4AEE-BDAE-6ED023EB1723}" srcOrd="0" destOrd="0" presId="urn:microsoft.com/office/officeart/2018/2/layout/IconLabelList"/>
    <dgm:cxn modelId="{E0CFEB89-9AE1-4855-9CD3-75B2BDDC7EBE}" type="presParOf" srcId="{E1CA87BB-E42F-4C7D-9863-B9803327F759}" destId="{4080C2B7-3D32-4B1A-9029-4EF46FB51889}" srcOrd="1" destOrd="0" presId="urn:microsoft.com/office/officeart/2018/2/layout/IconLabelList"/>
    <dgm:cxn modelId="{0DB3EAAD-98A2-414E-A42A-DACD31E4EFFB}" type="presParOf" srcId="{E1CA87BB-E42F-4C7D-9863-B9803327F759}" destId="{EB5C931E-682C-43CB-B2BC-650CC610FE72}" srcOrd="2" destOrd="0" presId="urn:microsoft.com/office/officeart/2018/2/layout/IconLabelList"/>
    <dgm:cxn modelId="{16031A76-33BC-4017-913C-036C6DD6AADF}" type="presParOf" srcId="{B2E2BFEC-A276-4AEA-B3D0-DF452222499A}" destId="{24D6CBE0-D109-4B9E-B171-5ADF70F10D4C}" srcOrd="5" destOrd="0" presId="urn:microsoft.com/office/officeart/2018/2/layout/IconLabelList"/>
    <dgm:cxn modelId="{7A102078-9D5B-448C-A44B-361B0CDFAA14}" type="presParOf" srcId="{B2E2BFEC-A276-4AEA-B3D0-DF452222499A}" destId="{87DB5CF2-35E4-47CD-AB22-35A3832D8290}" srcOrd="6" destOrd="0" presId="urn:microsoft.com/office/officeart/2018/2/layout/IconLabelList"/>
    <dgm:cxn modelId="{F34DFD77-BAE4-48A8-9DBC-858247E3E27D}" type="presParOf" srcId="{87DB5CF2-35E4-47CD-AB22-35A3832D8290}" destId="{CABC7AFB-EAA7-479F-996E-AD24C64A22D6}" srcOrd="0" destOrd="0" presId="urn:microsoft.com/office/officeart/2018/2/layout/IconLabelList"/>
    <dgm:cxn modelId="{2ED69B92-974D-4CAE-A4EE-78E054AAC18A}" type="presParOf" srcId="{87DB5CF2-35E4-47CD-AB22-35A3832D8290}" destId="{255496BA-70DC-4448-AD18-D7137064D960}" srcOrd="1" destOrd="0" presId="urn:microsoft.com/office/officeart/2018/2/layout/IconLabelList"/>
    <dgm:cxn modelId="{449990B8-5912-4636-870D-E6600AC4721D}" type="presParOf" srcId="{87DB5CF2-35E4-47CD-AB22-35A3832D8290}" destId="{9324EEDC-9B78-43FE-86AD-D1685E49869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DF09590-22CF-4E80-A772-A28478E200BE}" type="doc">
      <dgm:prSet loTypeId="urn:microsoft.com/office/officeart/2016/7/layout/LinearArrowProcessNumbered" loCatId="process" qsTypeId="urn:microsoft.com/office/officeart/2005/8/quickstyle/simple1" qsCatId="simple" csTypeId="urn:microsoft.com/office/officeart/2005/8/colors/colorful5" csCatId="colorful" phldr="1"/>
      <dgm:spPr/>
    </dgm:pt>
    <dgm:pt modelId="{41527DA3-E894-4468-A149-1664F31AE697}">
      <dgm:prSet phldrT="[Text]"/>
      <dgm:spPr/>
      <dgm:t>
        <a:bodyPr/>
        <a:lstStyle/>
        <a:p>
          <a:r>
            <a:rPr lang="en-US" dirty="0"/>
            <a:t>Use </a:t>
          </a:r>
          <a:r>
            <a:rPr lang="en-US" dirty="0" err="1"/>
            <a:t>CountVectorizer</a:t>
          </a:r>
          <a:r>
            <a:rPr lang="en-US" dirty="0"/>
            <a:t> method to create a matrix of token counts for “genre” and “language.”</a:t>
          </a:r>
        </a:p>
      </dgm:t>
    </dgm:pt>
    <dgm:pt modelId="{564E8827-92FF-4DAA-ADBF-DD880DC28CF3}" type="parTrans" cxnId="{CFC3431C-6448-4F67-9093-8476494DD633}">
      <dgm:prSet/>
      <dgm:spPr/>
      <dgm:t>
        <a:bodyPr/>
        <a:lstStyle/>
        <a:p>
          <a:endParaRPr lang="en-US"/>
        </a:p>
      </dgm:t>
    </dgm:pt>
    <dgm:pt modelId="{866FD148-B6A0-4492-A158-EE04BCF17F6C}" type="sibTrans" cxnId="{CFC3431C-6448-4F67-9093-8476494DD633}">
      <dgm:prSet phldrT="1"/>
      <dgm:spPr/>
      <dgm:t>
        <a:bodyPr/>
        <a:lstStyle/>
        <a:p>
          <a:r>
            <a:rPr lang="en-US"/>
            <a:t>1</a:t>
          </a:r>
        </a:p>
      </dgm:t>
    </dgm:pt>
    <dgm:pt modelId="{11AC74A5-DBF1-4FAE-AEAB-CEA75A545CBB}">
      <dgm:prSet phldrT="[Text]"/>
      <dgm:spPr/>
      <dgm:t>
        <a:bodyPr/>
        <a:lstStyle/>
        <a:p>
          <a:r>
            <a:rPr lang="en-US" dirty="0"/>
            <a:t>Split data into “train” and “test”</a:t>
          </a:r>
        </a:p>
      </dgm:t>
    </dgm:pt>
    <dgm:pt modelId="{861C96D4-DC24-4FAA-B3DA-C76FBC8CE8D6}" type="parTrans" cxnId="{9908C701-143A-43A8-BEC7-61B6F8833E62}">
      <dgm:prSet/>
      <dgm:spPr/>
      <dgm:t>
        <a:bodyPr/>
        <a:lstStyle/>
        <a:p>
          <a:endParaRPr lang="en-US"/>
        </a:p>
      </dgm:t>
    </dgm:pt>
    <dgm:pt modelId="{ADA3597B-2379-4BE1-B287-0240DED8DC5A}" type="sibTrans" cxnId="{9908C701-143A-43A8-BEC7-61B6F8833E62}">
      <dgm:prSet phldrT="2"/>
      <dgm:spPr/>
      <dgm:t>
        <a:bodyPr/>
        <a:lstStyle/>
        <a:p>
          <a:r>
            <a:rPr lang="en-US"/>
            <a:t>2</a:t>
          </a:r>
        </a:p>
      </dgm:t>
    </dgm:pt>
    <dgm:pt modelId="{30CFEC3C-7F3F-4E8B-B8D5-EEB9156D5B8E}">
      <dgm:prSet phldrT="[Text]"/>
      <dgm:spPr/>
      <dgm:t>
        <a:bodyPr/>
        <a:lstStyle/>
        <a:p>
          <a:r>
            <a:rPr lang="en-US" dirty="0"/>
            <a:t>Train model with the “train” data</a:t>
          </a:r>
        </a:p>
      </dgm:t>
    </dgm:pt>
    <dgm:pt modelId="{6D5FE4BF-B24B-4F2C-AE1E-7E7E9F931010}" type="parTrans" cxnId="{9DB412A2-D683-4270-BD3C-9C1CAFF935E1}">
      <dgm:prSet/>
      <dgm:spPr/>
      <dgm:t>
        <a:bodyPr/>
        <a:lstStyle/>
        <a:p>
          <a:endParaRPr lang="en-US"/>
        </a:p>
      </dgm:t>
    </dgm:pt>
    <dgm:pt modelId="{E7B3764D-C0B5-43DB-89A9-40C988CE9618}" type="sibTrans" cxnId="{9DB412A2-D683-4270-BD3C-9C1CAFF935E1}">
      <dgm:prSet phldrT="3"/>
      <dgm:spPr/>
      <dgm:t>
        <a:bodyPr/>
        <a:lstStyle/>
        <a:p>
          <a:r>
            <a:rPr lang="en-US"/>
            <a:t>3</a:t>
          </a:r>
        </a:p>
      </dgm:t>
    </dgm:pt>
    <dgm:pt modelId="{D3996FD7-50EE-456A-A389-2FCBE122EEEC}">
      <dgm:prSet phldrT="[Text]"/>
      <dgm:spPr/>
      <dgm:t>
        <a:bodyPr/>
        <a:lstStyle/>
        <a:p>
          <a:r>
            <a:rPr lang="en-US" dirty="0"/>
            <a:t>Test model with “test” data</a:t>
          </a:r>
        </a:p>
      </dgm:t>
    </dgm:pt>
    <dgm:pt modelId="{F00FD767-6198-436F-946A-721C6BDA0EBE}" type="parTrans" cxnId="{457E73E0-D4CD-4EB6-AF97-276752E4939A}">
      <dgm:prSet/>
      <dgm:spPr/>
      <dgm:t>
        <a:bodyPr/>
        <a:lstStyle/>
        <a:p>
          <a:endParaRPr lang="en-US"/>
        </a:p>
      </dgm:t>
    </dgm:pt>
    <dgm:pt modelId="{3EF50759-E90D-41AA-AA03-9205E004D621}" type="sibTrans" cxnId="{457E73E0-D4CD-4EB6-AF97-276752E4939A}">
      <dgm:prSet phldrT="4"/>
      <dgm:spPr/>
      <dgm:t>
        <a:bodyPr/>
        <a:lstStyle/>
        <a:p>
          <a:r>
            <a:rPr lang="en-US"/>
            <a:t>4</a:t>
          </a:r>
        </a:p>
      </dgm:t>
    </dgm:pt>
    <dgm:pt modelId="{987C35F3-66A3-40E8-90E0-D6F57270C737}">
      <dgm:prSet phldrT="[Text]"/>
      <dgm:spPr/>
      <dgm:t>
        <a:bodyPr/>
        <a:lstStyle/>
        <a:p>
          <a:r>
            <a:rPr lang="en-US" dirty="0"/>
            <a:t>Score model</a:t>
          </a:r>
        </a:p>
      </dgm:t>
    </dgm:pt>
    <dgm:pt modelId="{568904A3-F56B-42E8-8FD8-FE00BCB932BB}" type="parTrans" cxnId="{AC8113D3-6384-4C87-8F5E-5FD90C04B251}">
      <dgm:prSet/>
      <dgm:spPr/>
      <dgm:t>
        <a:bodyPr/>
        <a:lstStyle/>
        <a:p>
          <a:endParaRPr lang="en-US"/>
        </a:p>
      </dgm:t>
    </dgm:pt>
    <dgm:pt modelId="{45B54CAF-DE19-4A1D-BD8A-EFABB41EBBF8}" type="sibTrans" cxnId="{AC8113D3-6384-4C87-8F5E-5FD90C04B251}">
      <dgm:prSet phldrT="5"/>
      <dgm:spPr/>
      <dgm:t>
        <a:bodyPr/>
        <a:lstStyle/>
        <a:p>
          <a:r>
            <a:rPr lang="en-US"/>
            <a:t>5</a:t>
          </a:r>
        </a:p>
      </dgm:t>
    </dgm:pt>
    <dgm:pt modelId="{21453603-98AF-431D-A29E-4D6CD44CC9E1}" type="pres">
      <dgm:prSet presAssocID="{4DF09590-22CF-4E80-A772-A28478E200BE}" presName="linearFlow" presStyleCnt="0">
        <dgm:presLayoutVars>
          <dgm:dir/>
          <dgm:animLvl val="lvl"/>
          <dgm:resizeHandles val="exact"/>
        </dgm:presLayoutVars>
      </dgm:prSet>
      <dgm:spPr/>
    </dgm:pt>
    <dgm:pt modelId="{F2810790-CF97-4205-BA19-A0B19BF4379A}" type="pres">
      <dgm:prSet presAssocID="{41527DA3-E894-4468-A149-1664F31AE697}" presName="compositeNode" presStyleCnt="0"/>
      <dgm:spPr/>
    </dgm:pt>
    <dgm:pt modelId="{E80E76BD-191D-42D7-9147-3968E3F35EB2}" type="pres">
      <dgm:prSet presAssocID="{41527DA3-E894-4468-A149-1664F31AE697}" presName="parTx" presStyleLbl="node1" presStyleIdx="0" presStyleCnt="0">
        <dgm:presLayoutVars>
          <dgm:chMax val="0"/>
          <dgm:chPref val="0"/>
          <dgm:bulletEnabled val="1"/>
        </dgm:presLayoutVars>
      </dgm:prSet>
      <dgm:spPr/>
    </dgm:pt>
    <dgm:pt modelId="{F1C70089-AC57-48EB-9DAB-EBAE08964634}" type="pres">
      <dgm:prSet presAssocID="{41527DA3-E894-4468-A149-1664F31AE697}" presName="parSh" presStyleCnt="0"/>
      <dgm:spPr/>
    </dgm:pt>
    <dgm:pt modelId="{4950E8A1-177A-428A-BDBF-A14EE8247325}" type="pres">
      <dgm:prSet presAssocID="{41527DA3-E894-4468-A149-1664F31AE697}" presName="lineNode" presStyleLbl="alignAccFollowNode1" presStyleIdx="0" presStyleCnt="15"/>
      <dgm:spPr/>
    </dgm:pt>
    <dgm:pt modelId="{92792738-9089-4B4A-BCD2-F56F8A4C40A5}" type="pres">
      <dgm:prSet presAssocID="{41527DA3-E894-4468-A149-1664F31AE697}" presName="lineArrowNode" presStyleLbl="alignAccFollowNode1" presStyleIdx="1" presStyleCnt="15"/>
      <dgm:spPr/>
    </dgm:pt>
    <dgm:pt modelId="{02855A9E-9C85-4AB1-A3BB-A06388712811}" type="pres">
      <dgm:prSet presAssocID="{866FD148-B6A0-4492-A158-EE04BCF17F6C}" presName="sibTransNodeCircle" presStyleLbl="alignNode1" presStyleIdx="0" presStyleCnt="5">
        <dgm:presLayoutVars>
          <dgm:chMax val="0"/>
          <dgm:bulletEnabled/>
        </dgm:presLayoutVars>
      </dgm:prSet>
      <dgm:spPr/>
    </dgm:pt>
    <dgm:pt modelId="{75DD4BB0-DA92-45B3-BCB9-5F9C8B9B3503}" type="pres">
      <dgm:prSet presAssocID="{866FD148-B6A0-4492-A158-EE04BCF17F6C}" presName="spacerBetweenCircleAndCallout" presStyleCnt="0">
        <dgm:presLayoutVars/>
      </dgm:prSet>
      <dgm:spPr/>
    </dgm:pt>
    <dgm:pt modelId="{FB51AF7E-6583-4F4F-8B20-843ED6A3B422}" type="pres">
      <dgm:prSet presAssocID="{41527DA3-E894-4468-A149-1664F31AE697}" presName="nodeText" presStyleLbl="alignAccFollowNode1" presStyleIdx="2" presStyleCnt="15">
        <dgm:presLayoutVars>
          <dgm:bulletEnabled val="1"/>
        </dgm:presLayoutVars>
      </dgm:prSet>
      <dgm:spPr/>
    </dgm:pt>
    <dgm:pt modelId="{3E184EDE-90DB-4E78-B4BB-9206E4FDF064}" type="pres">
      <dgm:prSet presAssocID="{866FD148-B6A0-4492-A158-EE04BCF17F6C}" presName="sibTransComposite" presStyleCnt="0"/>
      <dgm:spPr/>
    </dgm:pt>
    <dgm:pt modelId="{10A60CED-AFC0-4C11-A958-3F006D505BE4}" type="pres">
      <dgm:prSet presAssocID="{11AC74A5-DBF1-4FAE-AEAB-CEA75A545CBB}" presName="compositeNode" presStyleCnt="0"/>
      <dgm:spPr/>
    </dgm:pt>
    <dgm:pt modelId="{7D746C57-E084-4BAA-89BB-589A98C8E587}" type="pres">
      <dgm:prSet presAssocID="{11AC74A5-DBF1-4FAE-AEAB-CEA75A545CBB}" presName="parTx" presStyleLbl="node1" presStyleIdx="0" presStyleCnt="0">
        <dgm:presLayoutVars>
          <dgm:chMax val="0"/>
          <dgm:chPref val="0"/>
          <dgm:bulletEnabled val="1"/>
        </dgm:presLayoutVars>
      </dgm:prSet>
      <dgm:spPr/>
    </dgm:pt>
    <dgm:pt modelId="{51C4F2D6-CE3F-4F72-ACB1-436551D50BE6}" type="pres">
      <dgm:prSet presAssocID="{11AC74A5-DBF1-4FAE-AEAB-CEA75A545CBB}" presName="parSh" presStyleCnt="0"/>
      <dgm:spPr/>
    </dgm:pt>
    <dgm:pt modelId="{2C603E57-E76E-4021-907F-FB1433E937E6}" type="pres">
      <dgm:prSet presAssocID="{11AC74A5-DBF1-4FAE-AEAB-CEA75A545CBB}" presName="lineNode" presStyleLbl="alignAccFollowNode1" presStyleIdx="3" presStyleCnt="15"/>
      <dgm:spPr/>
    </dgm:pt>
    <dgm:pt modelId="{65573993-FCEF-4D6B-99E3-8FC6B8A0D87A}" type="pres">
      <dgm:prSet presAssocID="{11AC74A5-DBF1-4FAE-AEAB-CEA75A545CBB}" presName="lineArrowNode" presStyleLbl="alignAccFollowNode1" presStyleIdx="4" presStyleCnt="15"/>
      <dgm:spPr/>
    </dgm:pt>
    <dgm:pt modelId="{FD6FE938-691A-4096-8506-B058A5EE4F7B}" type="pres">
      <dgm:prSet presAssocID="{ADA3597B-2379-4BE1-B287-0240DED8DC5A}" presName="sibTransNodeCircle" presStyleLbl="alignNode1" presStyleIdx="1" presStyleCnt="5">
        <dgm:presLayoutVars>
          <dgm:chMax val="0"/>
          <dgm:bulletEnabled/>
        </dgm:presLayoutVars>
      </dgm:prSet>
      <dgm:spPr/>
    </dgm:pt>
    <dgm:pt modelId="{3135180A-FC28-4417-9BAD-3A75AA4321CE}" type="pres">
      <dgm:prSet presAssocID="{ADA3597B-2379-4BE1-B287-0240DED8DC5A}" presName="spacerBetweenCircleAndCallout" presStyleCnt="0">
        <dgm:presLayoutVars/>
      </dgm:prSet>
      <dgm:spPr/>
    </dgm:pt>
    <dgm:pt modelId="{A127A75B-5078-4821-A12B-360A5302B98D}" type="pres">
      <dgm:prSet presAssocID="{11AC74A5-DBF1-4FAE-AEAB-CEA75A545CBB}" presName="nodeText" presStyleLbl="alignAccFollowNode1" presStyleIdx="5" presStyleCnt="15">
        <dgm:presLayoutVars>
          <dgm:bulletEnabled val="1"/>
        </dgm:presLayoutVars>
      </dgm:prSet>
      <dgm:spPr/>
    </dgm:pt>
    <dgm:pt modelId="{B91AB4A8-097B-4B86-95A3-1716FEBA3059}" type="pres">
      <dgm:prSet presAssocID="{ADA3597B-2379-4BE1-B287-0240DED8DC5A}" presName="sibTransComposite" presStyleCnt="0"/>
      <dgm:spPr/>
    </dgm:pt>
    <dgm:pt modelId="{42BDC000-563E-4C59-9E9E-8AA420FA775C}" type="pres">
      <dgm:prSet presAssocID="{30CFEC3C-7F3F-4E8B-B8D5-EEB9156D5B8E}" presName="compositeNode" presStyleCnt="0"/>
      <dgm:spPr/>
    </dgm:pt>
    <dgm:pt modelId="{11AF6615-2560-487E-BA43-A0D17EAC5801}" type="pres">
      <dgm:prSet presAssocID="{30CFEC3C-7F3F-4E8B-B8D5-EEB9156D5B8E}" presName="parTx" presStyleLbl="node1" presStyleIdx="0" presStyleCnt="0">
        <dgm:presLayoutVars>
          <dgm:chMax val="0"/>
          <dgm:chPref val="0"/>
          <dgm:bulletEnabled val="1"/>
        </dgm:presLayoutVars>
      </dgm:prSet>
      <dgm:spPr/>
    </dgm:pt>
    <dgm:pt modelId="{735FC35E-A95B-40CE-AD3C-02E417C0A9C8}" type="pres">
      <dgm:prSet presAssocID="{30CFEC3C-7F3F-4E8B-B8D5-EEB9156D5B8E}" presName="parSh" presStyleCnt="0"/>
      <dgm:spPr/>
    </dgm:pt>
    <dgm:pt modelId="{B44990EC-E4F8-445E-A7E8-99DD16D27D9C}" type="pres">
      <dgm:prSet presAssocID="{30CFEC3C-7F3F-4E8B-B8D5-EEB9156D5B8E}" presName="lineNode" presStyleLbl="alignAccFollowNode1" presStyleIdx="6" presStyleCnt="15"/>
      <dgm:spPr/>
    </dgm:pt>
    <dgm:pt modelId="{2678B680-AD38-4FFE-82BA-45F2EB1CA8C5}" type="pres">
      <dgm:prSet presAssocID="{30CFEC3C-7F3F-4E8B-B8D5-EEB9156D5B8E}" presName="lineArrowNode" presStyleLbl="alignAccFollowNode1" presStyleIdx="7" presStyleCnt="15"/>
      <dgm:spPr/>
    </dgm:pt>
    <dgm:pt modelId="{5380D6A8-0D7D-4851-A645-A5629DD221BD}" type="pres">
      <dgm:prSet presAssocID="{E7B3764D-C0B5-43DB-89A9-40C988CE9618}" presName="sibTransNodeCircle" presStyleLbl="alignNode1" presStyleIdx="2" presStyleCnt="5">
        <dgm:presLayoutVars>
          <dgm:chMax val="0"/>
          <dgm:bulletEnabled/>
        </dgm:presLayoutVars>
      </dgm:prSet>
      <dgm:spPr/>
    </dgm:pt>
    <dgm:pt modelId="{D91C63D4-EDAE-412A-A220-5F5A6E096F6D}" type="pres">
      <dgm:prSet presAssocID="{E7B3764D-C0B5-43DB-89A9-40C988CE9618}" presName="spacerBetweenCircleAndCallout" presStyleCnt="0">
        <dgm:presLayoutVars/>
      </dgm:prSet>
      <dgm:spPr/>
    </dgm:pt>
    <dgm:pt modelId="{18E69F7E-9E2E-45EF-A728-D5BA0AF626BA}" type="pres">
      <dgm:prSet presAssocID="{30CFEC3C-7F3F-4E8B-B8D5-EEB9156D5B8E}" presName="nodeText" presStyleLbl="alignAccFollowNode1" presStyleIdx="8" presStyleCnt="15">
        <dgm:presLayoutVars>
          <dgm:bulletEnabled val="1"/>
        </dgm:presLayoutVars>
      </dgm:prSet>
      <dgm:spPr/>
    </dgm:pt>
    <dgm:pt modelId="{F2AF6118-90EB-46A9-9DF2-27B77DAA8C28}" type="pres">
      <dgm:prSet presAssocID="{E7B3764D-C0B5-43DB-89A9-40C988CE9618}" presName="sibTransComposite" presStyleCnt="0"/>
      <dgm:spPr/>
    </dgm:pt>
    <dgm:pt modelId="{9B91A89D-A18B-4922-9804-F4F2E44AA052}" type="pres">
      <dgm:prSet presAssocID="{D3996FD7-50EE-456A-A389-2FCBE122EEEC}" presName="compositeNode" presStyleCnt="0"/>
      <dgm:spPr/>
    </dgm:pt>
    <dgm:pt modelId="{406990E9-A925-47DB-BE04-C2DCD33D5965}" type="pres">
      <dgm:prSet presAssocID="{D3996FD7-50EE-456A-A389-2FCBE122EEEC}" presName="parTx" presStyleLbl="node1" presStyleIdx="0" presStyleCnt="0">
        <dgm:presLayoutVars>
          <dgm:chMax val="0"/>
          <dgm:chPref val="0"/>
          <dgm:bulletEnabled val="1"/>
        </dgm:presLayoutVars>
      </dgm:prSet>
      <dgm:spPr/>
    </dgm:pt>
    <dgm:pt modelId="{F44B9DE8-2C3B-48CF-B65F-F4DA9D2767CB}" type="pres">
      <dgm:prSet presAssocID="{D3996FD7-50EE-456A-A389-2FCBE122EEEC}" presName="parSh" presStyleCnt="0"/>
      <dgm:spPr/>
    </dgm:pt>
    <dgm:pt modelId="{5C287821-2179-4263-99E7-864D5227A2EC}" type="pres">
      <dgm:prSet presAssocID="{D3996FD7-50EE-456A-A389-2FCBE122EEEC}" presName="lineNode" presStyleLbl="alignAccFollowNode1" presStyleIdx="9" presStyleCnt="15"/>
      <dgm:spPr/>
    </dgm:pt>
    <dgm:pt modelId="{1B568232-F68F-4552-A20C-80E27B6787DC}" type="pres">
      <dgm:prSet presAssocID="{D3996FD7-50EE-456A-A389-2FCBE122EEEC}" presName="lineArrowNode" presStyleLbl="alignAccFollowNode1" presStyleIdx="10" presStyleCnt="15"/>
      <dgm:spPr/>
    </dgm:pt>
    <dgm:pt modelId="{FF3C031F-9E49-42BE-92F1-846F9186345A}" type="pres">
      <dgm:prSet presAssocID="{3EF50759-E90D-41AA-AA03-9205E004D621}" presName="sibTransNodeCircle" presStyleLbl="alignNode1" presStyleIdx="3" presStyleCnt="5">
        <dgm:presLayoutVars>
          <dgm:chMax val="0"/>
          <dgm:bulletEnabled/>
        </dgm:presLayoutVars>
      </dgm:prSet>
      <dgm:spPr/>
    </dgm:pt>
    <dgm:pt modelId="{80D69274-387D-4745-8758-35FF3BD13D2C}" type="pres">
      <dgm:prSet presAssocID="{3EF50759-E90D-41AA-AA03-9205E004D621}" presName="spacerBetweenCircleAndCallout" presStyleCnt="0">
        <dgm:presLayoutVars/>
      </dgm:prSet>
      <dgm:spPr/>
    </dgm:pt>
    <dgm:pt modelId="{3B5DAD13-B23F-42CA-B52B-671C3AE93600}" type="pres">
      <dgm:prSet presAssocID="{D3996FD7-50EE-456A-A389-2FCBE122EEEC}" presName="nodeText" presStyleLbl="alignAccFollowNode1" presStyleIdx="11" presStyleCnt="15">
        <dgm:presLayoutVars>
          <dgm:bulletEnabled val="1"/>
        </dgm:presLayoutVars>
      </dgm:prSet>
      <dgm:spPr/>
    </dgm:pt>
    <dgm:pt modelId="{F16938B1-3B99-47BA-9003-F6EC9B5FFAE5}" type="pres">
      <dgm:prSet presAssocID="{3EF50759-E90D-41AA-AA03-9205E004D621}" presName="sibTransComposite" presStyleCnt="0"/>
      <dgm:spPr/>
    </dgm:pt>
    <dgm:pt modelId="{1F2E0D80-FDDD-4E46-BDAE-03D9B4101FC8}" type="pres">
      <dgm:prSet presAssocID="{987C35F3-66A3-40E8-90E0-D6F57270C737}" presName="compositeNode" presStyleCnt="0"/>
      <dgm:spPr/>
    </dgm:pt>
    <dgm:pt modelId="{F50D59A1-FEAD-4D86-8F5C-BFD6C78328F3}" type="pres">
      <dgm:prSet presAssocID="{987C35F3-66A3-40E8-90E0-D6F57270C737}" presName="parTx" presStyleLbl="node1" presStyleIdx="0" presStyleCnt="0">
        <dgm:presLayoutVars>
          <dgm:chMax val="0"/>
          <dgm:chPref val="0"/>
          <dgm:bulletEnabled val="1"/>
        </dgm:presLayoutVars>
      </dgm:prSet>
      <dgm:spPr/>
    </dgm:pt>
    <dgm:pt modelId="{BBDDD87A-1457-4B0F-984D-7216BC7F16E9}" type="pres">
      <dgm:prSet presAssocID="{987C35F3-66A3-40E8-90E0-D6F57270C737}" presName="parSh" presStyleCnt="0"/>
      <dgm:spPr/>
    </dgm:pt>
    <dgm:pt modelId="{5A6A5AFC-8425-404E-9681-D75B62ABFD12}" type="pres">
      <dgm:prSet presAssocID="{987C35F3-66A3-40E8-90E0-D6F57270C737}" presName="lineNode" presStyleLbl="alignAccFollowNode1" presStyleIdx="12" presStyleCnt="15"/>
      <dgm:spPr/>
    </dgm:pt>
    <dgm:pt modelId="{B8C84606-718D-42D9-9648-8457D2D5D971}" type="pres">
      <dgm:prSet presAssocID="{987C35F3-66A3-40E8-90E0-D6F57270C737}" presName="lineArrowNode" presStyleLbl="alignAccFollowNode1" presStyleIdx="13" presStyleCnt="15"/>
      <dgm:spPr/>
    </dgm:pt>
    <dgm:pt modelId="{84001C8F-1D0D-4A12-9DAB-13E8E29EDDB0}" type="pres">
      <dgm:prSet presAssocID="{45B54CAF-DE19-4A1D-BD8A-EFABB41EBBF8}" presName="sibTransNodeCircle" presStyleLbl="alignNode1" presStyleIdx="4" presStyleCnt="5">
        <dgm:presLayoutVars>
          <dgm:chMax val="0"/>
          <dgm:bulletEnabled/>
        </dgm:presLayoutVars>
      </dgm:prSet>
      <dgm:spPr/>
    </dgm:pt>
    <dgm:pt modelId="{445B4600-3C7E-407A-AAB8-F938E86A763C}" type="pres">
      <dgm:prSet presAssocID="{45B54CAF-DE19-4A1D-BD8A-EFABB41EBBF8}" presName="spacerBetweenCircleAndCallout" presStyleCnt="0">
        <dgm:presLayoutVars/>
      </dgm:prSet>
      <dgm:spPr/>
    </dgm:pt>
    <dgm:pt modelId="{29F45F92-BAB6-45CE-BAA8-739F9B1B6C82}" type="pres">
      <dgm:prSet presAssocID="{987C35F3-66A3-40E8-90E0-D6F57270C737}" presName="nodeText" presStyleLbl="alignAccFollowNode1" presStyleIdx="14" presStyleCnt="15">
        <dgm:presLayoutVars>
          <dgm:bulletEnabled val="1"/>
        </dgm:presLayoutVars>
      </dgm:prSet>
      <dgm:spPr/>
    </dgm:pt>
  </dgm:ptLst>
  <dgm:cxnLst>
    <dgm:cxn modelId="{9908C701-143A-43A8-BEC7-61B6F8833E62}" srcId="{4DF09590-22CF-4E80-A772-A28478E200BE}" destId="{11AC74A5-DBF1-4FAE-AEAB-CEA75A545CBB}" srcOrd="1" destOrd="0" parTransId="{861C96D4-DC24-4FAA-B3DA-C76FBC8CE8D6}" sibTransId="{ADA3597B-2379-4BE1-B287-0240DED8DC5A}"/>
    <dgm:cxn modelId="{7C41B203-4CF1-4167-8AC8-17962F3EF497}" type="presOf" srcId="{30CFEC3C-7F3F-4E8B-B8D5-EEB9156D5B8E}" destId="{18E69F7E-9E2E-45EF-A728-D5BA0AF626BA}" srcOrd="0" destOrd="0" presId="urn:microsoft.com/office/officeart/2016/7/layout/LinearArrowProcessNumbered"/>
    <dgm:cxn modelId="{E296E213-014A-495C-A8BC-F09896900D67}" type="presOf" srcId="{ADA3597B-2379-4BE1-B287-0240DED8DC5A}" destId="{FD6FE938-691A-4096-8506-B058A5EE4F7B}" srcOrd="0" destOrd="0" presId="urn:microsoft.com/office/officeart/2016/7/layout/LinearArrowProcessNumbered"/>
    <dgm:cxn modelId="{DACB6715-CC98-47D9-981B-34BB0B48384E}" type="presOf" srcId="{E7B3764D-C0B5-43DB-89A9-40C988CE9618}" destId="{5380D6A8-0D7D-4851-A645-A5629DD221BD}" srcOrd="0" destOrd="0" presId="urn:microsoft.com/office/officeart/2016/7/layout/LinearArrowProcessNumbered"/>
    <dgm:cxn modelId="{CFC3431C-6448-4F67-9093-8476494DD633}" srcId="{4DF09590-22CF-4E80-A772-A28478E200BE}" destId="{41527DA3-E894-4468-A149-1664F31AE697}" srcOrd="0" destOrd="0" parTransId="{564E8827-92FF-4DAA-ADBF-DD880DC28CF3}" sibTransId="{866FD148-B6A0-4492-A158-EE04BCF17F6C}"/>
    <dgm:cxn modelId="{E33D1820-0DAD-4B30-8DB3-2E4625F2B079}" type="presOf" srcId="{4DF09590-22CF-4E80-A772-A28478E200BE}" destId="{21453603-98AF-431D-A29E-4D6CD44CC9E1}" srcOrd="0" destOrd="0" presId="urn:microsoft.com/office/officeart/2016/7/layout/LinearArrowProcessNumbered"/>
    <dgm:cxn modelId="{18B26A2C-50F8-4308-A378-271E988A23B2}" type="presOf" srcId="{987C35F3-66A3-40E8-90E0-D6F57270C737}" destId="{29F45F92-BAB6-45CE-BAA8-739F9B1B6C82}" srcOrd="0" destOrd="0" presId="urn:microsoft.com/office/officeart/2016/7/layout/LinearArrowProcessNumbered"/>
    <dgm:cxn modelId="{DF264E2E-0CA8-45D1-9376-6B0A1F4F72DF}" type="presOf" srcId="{41527DA3-E894-4468-A149-1664F31AE697}" destId="{FB51AF7E-6583-4F4F-8B20-843ED6A3B422}" srcOrd="0" destOrd="0" presId="urn:microsoft.com/office/officeart/2016/7/layout/LinearArrowProcessNumbered"/>
    <dgm:cxn modelId="{D5D3D663-44F6-4551-B36A-F4F943F27D91}" type="presOf" srcId="{D3996FD7-50EE-456A-A389-2FCBE122EEEC}" destId="{3B5DAD13-B23F-42CA-B52B-671C3AE93600}" srcOrd="0" destOrd="0" presId="urn:microsoft.com/office/officeart/2016/7/layout/LinearArrowProcessNumbered"/>
    <dgm:cxn modelId="{9DB412A2-D683-4270-BD3C-9C1CAFF935E1}" srcId="{4DF09590-22CF-4E80-A772-A28478E200BE}" destId="{30CFEC3C-7F3F-4E8B-B8D5-EEB9156D5B8E}" srcOrd="2" destOrd="0" parTransId="{6D5FE4BF-B24B-4F2C-AE1E-7E7E9F931010}" sibTransId="{E7B3764D-C0B5-43DB-89A9-40C988CE9618}"/>
    <dgm:cxn modelId="{94DF5FBA-D317-49CA-BD25-B861F3909CB9}" type="presOf" srcId="{3EF50759-E90D-41AA-AA03-9205E004D621}" destId="{FF3C031F-9E49-42BE-92F1-846F9186345A}" srcOrd="0" destOrd="0" presId="urn:microsoft.com/office/officeart/2016/7/layout/LinearArrowProcessNumbered"/>
    <dgm:cxn modelId="{2FEB3FCC-EE85-44CE-B3A0-05B1072AC8E6}" type="presOf" srcId="{866FD148-B6A0-4492-A158-EE04BCF17F6C}" destId="{02855A9E-9C85-4AB1-A3BB-A06388712811}" srcOrd="0" destOrd="0" presId="urn:microsoft.com/office/officeart/2016/7/layout/LinearArrowProcessNumbered"/>
    <dgm:cxn modelId="{AC8113D3-6384-4C87-8F5E-5FD90C04B251}" srcId="{4DF09590-22CF-4E80-A772-A28478E200BE}" destId="{987C35F3-66A3-40E8-90E0-D6F57270C737}" srcOrd="4" destOrd="0" parTransId="{568904A3-F56B-42E8-8FD8-FE00BCB932BB}" sibTransId="{45B54CAF-DE19-4A1D-BD8A-EFABB41EBBF8}"/>
    <dgm:cxn modelId="{457E73E0-D4CD-4EB6-AF97-276752E4939A}" srcId="{4DF09590-22CF-4E80-A772-A28478E200BE}" destId="{D3996FD7-50EE-456A-A389-2FCBE122EEEC}" srcOrd="3" destOrd="0" parTransId="{F00FD767-6198-436F-946A-721C6BDA0EBE}" sibTransId="{3EF50759-E90D-41AA-AA03-9205E004D621}"/>
    <dgm:cxn modelId="{A223E6F3-43C5-4E2D-A645-210EAE807359}" type="presOf" srcId="{11AC74A5-DBF1-4FAE-AEAB-CEA75A545CBB}" destId="{A127A75B-5078-4821-A12B-360A5302B98D}" srcOrd="0" destOrd="0" presId="urn:microsoft.com/office/officeart/2016/7/layout/LinearArrowProcessNumbered"/>
    <dgm:cxn modelId="{8A37DAF6-BCEA-4430-94C4-59F51E6918DA}" type="presOf" srcId="{45B54CAF-DE19-4A1D-BD8A-EFABB41EBBF8}" destId="{84001C8F-1D0D-4A12-9DAB-13E8E29EDDB0}" srcOrd="0" destOrd="0" presId="urn:microsoft.com/office/officeart/2016/7/layout/LinearArrowProcessNumbered"/>
    <dgm:cxn modelId="{E31E1FB2-DF82-40BA-A533-58B3160FEB39}" type="presParOf" srcId="{21453603-98AF-431D-A29E-4D6CD44CC9E1}" destId="{F2810790-CF97-4205-BA19-A0B19BF4379A}" srcOrd="0" destOrd="0" presId="urn:microsoft.com/office/officeart/2016/7/layout/LinearArrowProcessNumbered"/>
    <dgm:cxn modelId="{8B35CD68-8CB7-41F6-A74E-58BEEF9E302C}" type="presParOf" srcId="{F2810790-CF97-4205-BA19-A0B19BF4379A}" destId="{E80E76BD-191D-42D7-9147-3968E3F35EB2}" srcOrd="0" destOrd="0" presId="urn:microsoft.com/office/officeart/2016/7/layout/LinearArrowProcessNumbered"/>
    <dgm:cxn modelId="{C983826C-1B33-40D9-8E2D-E051CCDB0E0B}" type="presParOf" srcId="{F2810790-CF97-4205-BA19-A0B19BF4379A}" destId="{F1C70089-AC57-48EB-9DAB-EBAE08964634}" srcOrd="1" destOrd="0" presId="urn:microsoft.com/office/officeart/2016/7/layout/LinearArrowProcessNumbered"/>
    <dgm:cxn modelId="{4D71FFA6-035D-49F1-8693-C879A2F4FC2A}" type="presParOf" srcId="{F1C70089-AC57-48EB-9DAB-EBAE08964634}" destId="{4950E8A1-177A-428A-BDBF-A14EE8247325}" srcOrd="0" destOrd="0" presId="urn:microsoft.com/office/officeart/2016/7/layout/LinearArrowProcessNumbered"/>
    <dgm:cxn modelId="{21890FCF-7D2C-4502-B35E-354A1AB717A5}" type="presParOf" srcId="{F1C70089-AC57-48EB-9DAB-EBAE08964634}" destId="{92792738-9089-4B4A-BCD2-F56F8A4C40A5}" srcOrd="1" destOrd="0" presId="urn:microsoft.com/office/officeart/2016/7/layout/LinearArrowProcessNumbered"/>
    <dgm:cxn modelId="{F569BE28-627B-4580-95F0-7F7A02274441}" type="presParOf" srcId="{F1C70089-AC57-48EB-9DAB-EBAE08964634}" destId="{02855A9E-9C85-4AB1-A3BB-A06388712811}" srcOrd="2" destOrd="0" presId="urn:microsoft.com/office/officeart/2016/7/layout/LinearArrowProcessNumbered"/>
    <dgm:cxn modelId="{640DC8C0-AB58-471B-A169-ABE4AEB0B878}" type="presParOf" srcId="{F1C70089-AC57-48EB-9DAB-EBAE08964634}" destId="{75DD4BB0-DA92-45B3-BCB9-5F9C8B9B3503}" srcOrd="3" destOrd="0" presId="urn:microsoft.com/office/officeart/2016/7/layout/LinearArrowProcessNumbered"/>
    <dgm:cxn modelId="{05C186A7-A77F-45AC-9021-5A46E8AB3481}" type="presParOf" srcId="{F2810790-CF97-4205-BA19-A0B19BF4379A}" destId="{FB51AF7E-6583-4F4F-8B20-843ED6A3B422}" srcOrd="2" destOrd="0" presId="urn:microsoft.com/office/officeart/2016/7/layout/LinearArrowProcessNumbered"/>
    <dgm:cxn modelId="{ABBD1E05-5C32-4A3E-87C8-C302C15C311A}" type="presParOf" srcId="{21453603-98AF-431D-A29E-4D6CD44CC9E1}" destId="{3E184EDE-90DB-4E78-B4BB-9206E4FDF064}" srcOrd="1" destOrd="0" presId="urn:microsoft.com/office/officeart/2016/7/layout/LinearArrowProcessNumbered"/>
    <dgm:cxn modelId="{E8678DFB-0C97-4CE8-9711-8FF219703707}" type="presParOf" srcId="{21453603-98AF-431D-A29E-4D6CD44CC9E1}" destId="{10A60CED-AFC0-4C11-A958-3F006D505BE4}" srcOrd="2" destOrd="0" presId="urn:microsoft.com/office/officeart/2016/7/layout/LinearArrowProcessNumbered"/>
    <dgm:cxn modelId="{B5EF3752-E561-4018-9299-A8D0959A2DE0}" type="presParOf" srcId="{10A60CED-AFC0-4C11-A958-3F006D505BE4}" destId="{7D746C57-E084-4BAA-89BB-589A98C8E587}" srcOrd="0" destOrd="0" presId="urn:microsoft.com/office/officeart/2016/7/layout/LinearArrowProcessNumbered"/>
    <dgm:cxn modelId="{EEBB3681-042B-465A-95E5-BD742E9AE6ED}" type="presParOf" srcId="{10A60CED-AFC0-4C11-A958-3F006D505BE4}" destId="{51C4F2D6-CE3F-4F72-ACB1-436551D50BE6}" srcOrd="1" destOrd="0" presId="urn:microsoft.com/office/officeart/2016/7/layout/LinearArrowProcessNumbered"/>
    <dgm:cxn modelId="{9CEF7453-06F1-4194-BF22-2953C1DEDCDA}" type="presParOf" srcId="{51C4F2D6-CE3F-4F72-ACB1-436551D50BE6}" destId="{2C603E57-E76E-4021-907F-FB1433E937E6}" srcOrd="0" destOrd="0" presId="urn:microsoft.com/office/officeart/2016/7/layout/LinearArrowProcessNumbered"/>
    <dgm:cxn modelId="{EEC83DF4-A7E4-4D88-BF49-12100628879E}" type="presParOf" srcId="{51C4F2D6-CE3F-4F72-ACB1-436551D50BE6}" destId="{65573993-FCEF-4D6B-99E3-8FC6B8A0D87A}" srcOrd="1" destOrd="0" presId="urn:microsoft.com/office/officeart/2016/7/layout/LinearArrowProcessNumbered"/>
    <dgm:cxn modelId="{8631D1A0-70AA-482F-81E7-0DFA8EC577BB}" type="presParOf" srcId="{51C4F2D6-CE3F-4F72-ACB1-436551D50BE6}" destId="{FD6FE938-691A-4096-8506-B058A5EE4F7B}" srcOrd="2" destOrd="0" presId="urn:microsoft.com/office/officeart/2016/7/layout/LinearArrowProcessNumbered"/>
    <dgm:cxn modelId="{76B3C3D4-D16A-4604-8837-990C7B0C25B0}" type="presParOf" srcId="{51C4F2D6-CE3F-4F72-ACB1-436551D50BE6}" destId="{3135180A-FC28-4417-9BAD-3A75AA4321CE}" srcOrd="3" destOrd="0" presId="urn:microsoft.com/office/officeart/2016/7/layout/LinearArrowProcessNumbered"/>
    <dgm:cxn modelId="{8DBAC819-B2EE-40E0-94B3-7AC60F853675}" type="presParOf" srcId="{10A60CED-AFC0-4C11-A958-3F006D505BE4}" destId="{A127A75B-5078-4821-A12B-360A5302B98D}" srcOrd="2" destOrd="0" presId="urn:microsoft.com/office/officeart/2016/7/layout/LinearArrowProcessNumbered"/>
    <dgm:cxn modelId="{BC980227-9B6A-4B24-98C9-46A3195085BE}" type="presParOf" srcId="{21453603-98AF-431D-A29E-4D6CD44CC9E1}" destId="{B91AB4A8-097B-4B86-95A3-1716FEBA3059}" srcOrd="3" destOrd="0" presId="urn:microsoft.com/office/officeart/2016/7/layout/LinearArrowProcessNumbered"/>
    <dgm:cxn modelId="{7693E6E7-35CA-4010-A81A-6B1C2360681F}" type="presParOf" srcId="{21453603-98AF-431D-A29E-4D6CD44CC9E1}" destId="{42BDC000-563E-4C59-9E9E-8AA420FA775C}" srcOrd="4" destOrd="0" presId="urn:microsoft.com/office/officeart/2016/7/layout/LinearArrowProcessNumbered"/>
    <dgm:cxn modelId="{40EF8675-14A1-4B23-A0FA-E1C26272B415}" type="presParOf" srcId="{42BDC000-563E-4C59-9E9E-8AA420FA775C}" destId="{11AF6615-2560-487E-BA43-A0D17EAC5801}" srcOrd="0" destOrd="0" presId="urn:microsoft.com/office/officeart/2016/7/layout/LinearArrowProcessNumbered"/>
    <dgm:cxn modelId="{3142D020-B470-44FB-8698-72AD95E39B55}" type="presParOf" srcId="{42BDC000-563E-4C59-9E9E-8AA420FA775C}" destId="{735FC35E-A95B-40CE-AD3C-02E417C0A9C8}" srcOrd="1" destOrd="0" presId="urn:microsoft.com/office/officeart/2016/7/layout/LinearArrowProcessNumbered"/>
    <dgm:cxn modelId="{BFA3F295-0571-431D-94BA-54919D9FC4C4}" type="presParOf" srcId="{735FC35E-A95B-40CE-AD3C-02E417C0A9C8}" destId="{B44990EC-E4F8-445E-A7E8-99DD16D27D9C}" srcOrd="0" destOrd="0" presId="urn:microsoft.com/office/officeart/2016/7/layout/LinearArrowProcessNumbered"/>
    <dgm:cxn modelId="{14B0B622-3943-417B-A0BC-11C48346DA79}" type="presParOf" srcId="{735FC35E-A95B-40CE-AD3C-02E417C0A9C8}" destId="{2678B680-AD38-4FFE-82BA-45F2EB1CA8C5}" srcOrd="1" destOrd="0" presId="urn:microsoft.com/office/officeart/2016/7/layout/LinearArrowProcessNumbered"/>
    <dgm:cxn modelId="{44BFF09B-1AD7-462F-914B-5EDDB8327F6C}" type="presParOf" srcId="{735FC35E-A95B-40CE-AD3C-02E417C0A9C8}" destId="{5380D6A8-0D7D-4851-A645-A5629DD221BD}" srcOrd="2" destOrd="0" presId="urn:microsoft.com/office/officeart/2016/7/layout/LinearArrowProcessNumbered"/>
    <dgm:cxn modelId="{5BF6EDDB-9610-4F0A-A1BF-BAD9965C1D00}" type="presParOf" srcId="{735FC35E-A95B-40CE-AD3C-02E417C0A9C8}" destId="{D91C63D4-EDAE-412A-A220-5F5A6E096F6D}" srcOrd="3" destOrd="0" presId="urn:microsoft.com/office/officeart/2016/7/layout/LinearArrowProcessNumbered"/>
    <dgm:cxn modelId="{B0F03922-51CE-418C-85D2-25CFBB0310C9}" type="presParOf" srcId="{42BDC000-563E-4C59-9E9E-8AA420FA775C}" destId="{18E69F7E-9E2E-45EF-A728-D5BA0AF626BA}" srcOrd="2" destOrd="0" presId="urn:microsoft.com/office/officeart/2016/7/layout/LinearArrowProcessNumbered"/>
    <dgm:cxn modelId="{F75142AE-A0AC-4501-A58A-94747F544455}" type="presParOf" srcId="{21453603-98AF-431D-A29E-4D6CD44CC9E1}" destId="{F2AF6118-90EB-46A9-9DF2-27B77DAA8C28}" srcOrd="5" destOrd="0" presId="urn:microsoft.com/office/officeart/2016/7/layout/LinearArrowProcessNumbered"/>
    <dgm:cxn modelId="{5E8D4C43-5284-4136-BB35-47B998FA375C}" type="presParOf" srcId="{21453603-98AF-431D-A29E-4D6CD44CC9E1}" destId="{9B91A89D-A18B-4922-9804-F4F2E44AA052}" srcOrd="6" destOrd="0" presId="urn:microsoft.com/office/officeart/2016/7/layout/LinearArrowProcessNumbered"/>
    <dgm:cxn modelId="{DBBF6D72-B261-4C9B-AC2A-5929C8E3AD4C}" type="presParOf" srcId="{9B91A89D-A18B-4922-9804-F4F2E44AA052}" destId="{406990E9-A925-47DB-BE04-C2DCD33D5965}" srcOrd="0" destOrd="0" presId="urn:microsoft.com/office/officeart/2016/7/layout/LinearArrowProcessNumbered"/>
    <dgm:cxn modelId="{FC8A0F78-CBC6-47AE-AEDF-3105707AD72A}" type="presParOf" srcId="{9B91A89D-A18B-4922-9804-F4F2E44AA052}" destId="{F44B9DE8-2C3B-48CF-B65F-F4DA9D2767CB}" srcOrd="1" destOrd="0" presId="urn:microsoft.com/office/officeart/2016/7/layout/LinearArrowProcessNumbered"/>
    <dgm:cxn modelId="{2A10E70D-C64C-486E-A110-E5340B866D3F}" type="presParOf" srcId="{F44B9DE8-2C3B-48CF-B65F-F4DA9D2767CB}" destId="{5C287821-2179-4263-99E7-864D5227A2EC}" srcOrd="0" destOrd="0" presId="urn:microsoft.com/office/officeart/2016/7/layout/LinearArrowProcessNumbered"/>
    <dgm:cxn modelId="{75E471CA-017F-4931-9DC5-F061001AB746}" type="presParOf" srcId="{F44B9DE8-2C3B-48CF-B65F-F4DA9D2767CB}" destId="{1B568232-F68F-4552-A20C-80E27B6787DC}" srcOrd="1" destOrd="0" presId="urn:microsoft.com/office/officeart/2016/7/layout/LinearArrowProcessNumbered"/>
    <dgm:cxn modelId="{D390620B-3D62-4D06-B2B7-D2393E65974D}" type="presParOf" srcId="{F44B9DE8-2C3B-48CF-B65F-F4DA9D2767CB}" destId="{FF3C031F-9E49-42BE-92F1-846F9186345A}" srcOrd="2" destOrd="0" presId="urn:microsoft.com/office/officeart/2016/7/layout/LinearArrowProcessNumbered"/>
    <dgm:cxn modelId="{6F434CE1-2A5C-4EB8-BC98-7C7E35F50403}" type="presParOf" srcId="{F44B9DE8-2C3B-48CF-B65F-F4DA9D2767CB}" destId="{80D69274-387D-4745-8758-35FF3BD13D2C}" srcOrd="3" destOrd="0" presId="urn:microsoft.com/office/officeart/2016/7/layout/LinearArrowProcessNumbered"/>
    <dgm:cxn modelId="{B0F775E2-EF9F-47E4-9EB4-5FE1F65EE7C2}" type="presParOf" srcId="{9B91A89D-A18B-4922-9804-F4F2E44AA052}" destId="{3B5DAD13-B23F-42CA-B52B-671C3AE93600}" srcOrd="2" destOrd="0" presId="urn:microsoft.com/office/officeart/2016/7/layout/LinearArrowProcessNumbered"/>
    <dgm:cxn modelId="{678BA07B-9CD4-49B7-B20F-B333CA148CEA}" type="presParOf" srcId="{21453603-98AF-431D-A29E-4D6CD44CC9E1}" destId="{F16938B1-3B99-47BA-9003-F6EC9B5FFAE5}" srcOrd="7" destOrd="0" presId="urn:microsoft.com/office/officeart/2016/7/layout/LinearArrowProcessNumbered"/>
    <dgm:cxn modelId="{28536AE5-4906-4ED9-A466-AB352B21FBB4}" type="presParOf" srcId="{21453603-98AF-431D-A29E-4D6CD44CC9E1}" destId="{1F2E0D80-FDDD-4E46-BDAE-03D9B4101FC8}" srcOrd="8" destOrd="0" presId="urn:microsoft.com/office/officeart/2016/7/layout/LinearArrowProcessNumbered"/>
    <dgm:cxn modelId="{AAE7B8DC-CEAB-4FD4-A7C3-80788D8A088C}" type="presParOf" srcId="{1F2E0D80-FDDD-4E46-BDAE-03D9B4101FC8}" destId="{F50D59A1-FEAD-4D86-8F5C-BFD6C78328F3}" srcOrd="0" destOrd="0" presId="urn:microsoft.com/office/officeart/2016/7/layout/LinearArrowProcessNumbered"/>
    <dgm:cxn modelId="{1DB8EA6E-AF24-4BBE-B5D7-BEFC86D47231}" type="presParOf" srcId="{1F2E0D80-FDDD-4E46-BDAE-03D9B4101FC8}" destId="{BBDDD87A-1457-4B0F-984D-7216BC7F16E9}" srcOrd="1" destOrd="0" presId="urn:microsoft.com/office/officeart/2016/7/layout/LinearArrowProcessNumbered"/>
    <dgm:cxn modelId="{38F12D8F-D76B-4545-90EC-81E869D143AA}" type="presParOf" srcId="{BBDDD87A-1457-4B0F-984D-7216BC7F16E9}" destId="{5A6A5AFC-8425-404E-9681-D75B62ABFD12}" srcOrd="0" destOrd="0" presId="urn:microsoft.com/office/officeart/2016/7/layout/LinearArrowProcessNumbered"/>
    <dgm:cxn modelId="{2C5699AD-FC04-444A-99F0-76950023801D}" type="presParOf" srcId="{BBDDD87A-1457-4B0F-984D-7216BC7F16E9}" destId="{B8C84606-718D-42D9-9648-8457D2D5D971}" srcOrd="1" destOrd="0" presId="urn:microsoft.com/office/officeart/2016/7/layout/LinearArrowProcessNumbered"/>
    <dgm:cxn modelId="{ADD0A670-CF65-42FE-AC5D-4D6EF7A46567}" type="presParOf" srcId="{BBDDD87A-1457-4B0F-984D-7216BC7F16E9}" destId="{84001C8F-1D0D-4A12-9DAB-13E8E29EDDB0}" srcOrd="2" destOrd="0" presId="urn:microsoft.com/office/officeart/2016/7/layout/LinearArrowProcessNumbered"/>
    <dgm:cxn modelId="{D74B080A-9AFE-486D-A97E-759B6A85B976}" type="presParOf" srcId="{BBDDD87A-1457-4B0F-984D-7216BC7F16E9}" destId="{445B4600-3C7E-407A-AAB8-F938E86A763C}" srcOrd="3" destOrd="0" presId="urn:microsoft.com/office/officeart/2016/7/layout/LinearArrowProcessNumbered"/>
    <dgm:cxn modelId="{90DF5E57-C477-4C2A-9433-89FFE60333F8}" type="presParOf" srcId="{1F2E0D80-FDDD-4E46-BDAE-03D9B4101FC8}" destId="{29F45F92-BAB6-45CE-BAA8-739F9B1B6C82}" srcOrd="2" destOrd="0" presId="urn:microsoft.com/office/officeart/2016/7/layout/LinearArrow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D3B13D0-ED0B-4C40-B48B-CC4959824BD2}" type="doc">
      <dgm:prSet loTypeId="urn:microsoft.com/office/officeart/2005/8/layout/hierarchy1" loCatId="hierarchy" qsTypeId="urn:microsoft.com/office/officeart/2005/8/quickstyle/simple1" qsCatId="simple" csTypeId="urn:microsoft.com/office/officeart/2005/8/colors/accent3_2" csCatId="accent3" phldr="1"/>
      <dgm:spPr/>
      <dgm:t>
        <a:bodyPr/>
        <a:lstStyle/>
        <a:p>
          <a:endParaRPr lang="en-US"/>
        </a:p>
      </dgm:t>
    </dgm:pt>
    <dgm:pt modelId="{EFB30C25-A803-4328-95D1-DC02D393B1EF}">
      <dgm:prSet phldrT="[Text]"/>
      <dgm:spPr/>
      <dgm:t>
        <a:bodyPr/>
        <a:lstStyle/>
        <a:p>
          <a:r>
            <a:rPr lang="en-US" dirty="0"/>
            <a:t>app.py</a:t>
          </a:r>
        </a:p>
      </dgm:t>
    </dgm:pt>
    <dgm:pt modelId="{F5B64224-E4FD-46D6-9F70-493A3BB884FC}" type="parTrans" cxnId="{544ACFB6-96A3-49AA-B7B7-83AC6B325949}">
      <dgm:prSet/>
      <dgm:spPr/>
      <dgm:t>
        <a:bodyPr/>
        <a:lstStyle/>
        <a:p>
          <a:endParaRPr lang="en-US"/>
        </a:p>
      </dgm:t>
    </dgm:pt>
    <dgm:pt modelId="{915B2C23-D352-44E8-9FC7-E445DB7A4C33}" type="sibTrans" cxnId="{544ACFB6-96A3-49AA-B7B7-83AC6B325949}">
      <dgm:prSet/>
      <dgm:spPr/>
      <dgm:t>
        <a:bodyPr/>
        <a:lstStyle/>
        <a:p>
          <a:endParaRPr lang="en-US"/>
        </a:p>
      </dgm:t>
    </dgm:pt>
    <dgm:pt modelId="{5CE52E15-DABE-4E4A-A7D9-81933E5CC8AF}">
      <dgm:prSet phldrT="[Text]"/>
      <dgm:spPr/>
      <dgm:t>
        <a:bodyPr/>
        <a:lstStyle/>
        <a:p>
          <a:r>
            <a:rPr lang="en-US" dirty="0"/>
            <a:t>data</a:t>
          </a:r>
        </a:p>
      </dgm:t>
    </dgm:pt>
    <dgm:pt modelId="{231A2386-B060-4083-856A-F02ACBB1229A}" type="parTrans" cxnId="{12972813-058A-4FE6-96AA-28FAD06AD4B7}">
      <dgm:prSet/>
      <dgm:spPr/>
      <dgm:t>
        <a:bodyPr/>
        <a:lstStyle/>
        <a:p>
          <a:endParaRPr lang="en-US"/>
        </a:p>
      </dgm:t>
    </dgm:pt>
    <dgm:pt modelId="{2D5D4427-7FE9-4EC0-AFC5-F87B56D1FCB0}" type="sibTrans" cxnId="{12972813-058A-4FE6-96AA-28FAD06AD4B7}">
      <dgm:prSet/>
      <dgm:spPr/>
      <dgm:t>
        <a:bodyPr/>
        <a:lstStyle/>
        <a:p>
          <a:endParaRPr lang="en-US"/>
        </a:p>
      </dgm:t>
    </dgm:pt>
    <dgm:pt modelId="{AFC484DD-5109-46EA-83FE-AFFC3AE5DF70}">
      <dgm:prSet phldrT="[Text]"/>
      <dgm:spPr/>
      <dgm:t>
        <a:bodyPr/>
        <a:lstStyle/>
        <a:p>
          <a:r>
            <a:rPr lang="en-US" dirty="0"/>
            <a:t>assets</a:t>
          </a:r>
        </a:p>
      </dgm:t>
    </dgm:pt>
    <dgm:pt modelId="{A7807409-487D-471C-8AFE-03ED676C8EC6}" type="parTrans" cxnId="{0851A9A4-F7AF-4274-B04E-42193AB03A2A}">
      <dgm:prSet/>
      <dgm:spPr/>
      <dgm:t>
        <a:bodyPr/>
        <a:lstStyle/>
        <a:p>
          <a:endParaRPr lang="en-US"/>
        </a:p>
      </dgm:t>
    </dgm:pt>
    <dgm:pt modelId="{169587F9-17D9-4C33-97F9-CC8F1F6955C9}" type="sibTrans" cxnId="{0851A9A4-F7AF-4274-B04E-42193AB03A2A}">
      <dgm:prSet/>
      <dgm:spPr/>
      <dgm:t>
        <a:bodyPr/>
        <a:lstStyle/>
        <a:p>
          <a:endParaRPr lang="en-US"/>
        </a:p>
      </dgm:t>
    </dgm:pt>
    <dgm:pt modelId="{E73C27C3-908F-43E2-B8E9-D18504FB3129}">
      <dgm:prSet phldrT="[Text]"/>
      <dgm:spPr/>
      <dgm:t>
        <a:bodyPr/>
        <a:lstStyle/>
        <a:p>
          <a:r>
            <a:rPr lang="en-US" dirty="0"/>
            <a:t>model</a:t>
          </a:r>
        </a:p>
      </dgm:t>
    </dgm:pt>
    <dgm:pt modelId="{206065B9-EFFE-4DA3-93C8-FA9D6016D9A1}" type="parTrans" cxnId="{057F70C8-AF8A-469C-BA41-CB399F8FAA9D}">
      <dgm:prSet/>
      <dgm:spPr/>
      <dgm:t>
        <a:bodyPr/>
        <a:lstStyle/>
        <a:p>
          <a:endParaRPr lang="en-US"/>
        </a:p>
      </dgm:t>
    </dgm:pt>
    <dgm:pt modelId="{7B0BD207-CBDD-4303-B443-9BD1C32DD54A}" type="sibTrans" cxnId="{057F70C8-AF8A-469C-BA41-CB399F8FAA9D}">
      <dgm:prSet/>
      <dgm:spPr/>
      <dgm:t>
        <a:bodyPr/>
        <a:lstStyle/>
        <a:p>
          <a:endParaRPr lang="en-US"/>
        </a:p>
      </dgm:t>
    </dgm:pt>
    <dgm:pt modelId="{30209ED0-AAFF-4F16-8093-1D85CE41F870}">
      <dgm:prSet phldrT="[Text]"/>
      <dgm:spPr/>
      <dgm:t>
        <a:bodyPr/>
        <a:lstStyle/>
        <a:p>
          <a:r>
            <a:rPr lang="en-US" dirty="0"/>
            <a:t>model training notebook</a:t>
          </a:r>
        </a:p>
      </dgm:t>
    </dgm:pt>
    <dgm:pt modelId="{F347F055-66FF-4A02-8BC9-9685767F08CE}" type="parTrans" cxnId="{6599BE13-2700-40AF-AEC8-04D3BDE146D7}">
      <dgm:prSet/>
      <dgm:spPr/>
      <dgm:t>
        <a:bodyPr/>
        <a:lstStyle/>
        <a:p>
          <a:endParaRPr lang="en-US"/>
        </a:p>
      </dgm:t>
    </dgm:pt>
    <dgm:pt modelId="{E2DF73EA-980D-46DE-A560-7CDF89EB7125}" type="sibTrans" cxnId="{6599BE13-2700-40AF-AEC8-04D3BDE146D7}">
      <dgm:prSet/>
      <dgm:spPr/>
      <dgm:t>
        <a:bodyPr/>
        <a:lstStyle/>
        <a:p>
          <a:endParaRPr lang="en-US"/>
        </a:p>
      </dgm:t>
    </dgm:pt>
    <dgm:pt modelId="{8F79DE9E-1ABD-4988-93B4-5396F34F44A1}">
      <dgm:prSet phldrT="[Text]"/>
      <dgm:spPr/>
      <dgm:t>
        <a:bodyPr/>
        <a:lstStyle/>
        <a:p>
          <a:r>
            <a:rPr lang="en-US" dirty="0"/>
            <a:t>final model</a:t>
          </a:r>
        </a:p>
      </dgm:t>
    </dgm:pt>
    <dgm:pt modelId="{C74DC28A-6716-4E54-A5D1-5456A88395F3}" type="parTrans" cxnId="{0566F687-F386-4608-82F5-FEE6386E644F}">
      <dgm:prSet/>
      <dgm:spPr/>
      <dgm:t>
        <a:bodyPr/>
        <a:lstStyle/>
        <a:p>
          <a:endParaRPr lang="en-US"/>
        </a:p>
      </dgm:t>
    </dgm:pt>
    <dgm:pt modelId="{45696FD4-F094-4CDE-96FA-DD8AE15394BA}" type="sibTrans" cxnId="{0566F687-F386-4608-82F5-FEE6386E644F}">
      <dgm:prSet/>
      <dgm:spPr/>
      <dgm:t>
        <a:bodyPr/>
        <a:lstStyle/>
        <a:p>
          <a:endParaRPr lang="en-US"/>
        </a:p>
      </dgm:t>
    </dgm:pt>
    <dgm:pt modelId="{AEA652B7-CE27-4FCF-B5A5-DC62A992A0B9}">
      <dgm:prSet phldrT="[Text]"/>
      <dgm:spPr/>
      <dgm:t>
        <a:bodyPr/>
        <a:lstStyle/>
        <a:p>
          <a:r>
            <a:rPr lang="en-US" dirty="0"/>
            <a:t>static</a:t>
          </a:r>
        </a:p>
      </dgm:t>
    </dgm:pt>
    <dgm:pt modelId="{3C4FB16D-B709-4DC0-816A-0B7D33BB056E}" type="parTrans" cxnId="{82C3CC37-061D-4436-A90B-A76F76D22682}">
      <dgm:prSet/>
      <dgm:spPr/>
      <dgm:t>
        <a:bodyPr/>
        <a:lstStyle/>
        <a:p>
          <a:endParaRPr lang="en-US"/>
        </a:p>
      </dgm:t>
    </dgm:pt>
    <dgm:pt modelId="{8B5DE4F6-EBFF-43F6-8DC5-BBE418014E93}" type="sibTrans" cxnId="{82C3CC37-061D-4436-A90B-A76F76D22682}">
      <dgm:prSet/>
      <dgm:spPr/>
      <dgm:t>
        <a:bodyPr/>
        <a:lstStyle/>
        <a:p>
          <a:endParaRPr lang="en-US"/>
        </a:p>
      </dgm:t>
    </dgm:pt>
    <dgm:pt modelId="{61879DB2-9200-473B-9D32-F25BC78F916F}">
      <dgm:prSet phldrT="[Text]"/>
      <dgm:spPr/>
      <dgm:t>
        <a:bodyPr/>
        <a:lstStyle/>
        <a:p>
          <a:r>
            <a:rPr lang="en-US" dirty="0"/>
            <a:t>templates</a:t>
          </a:r>
        </a:p>
      </dgm:t>
    </dgm:pt>
    <dgm:pt modelId="{BCE8839F-B847-47B1-9A59-706DCFDE9FDA}" type="parTrans" cxnId="{C49C53F7-1149-4467-A832-24F986D9ADEA}">
      <dgm:prSet/>
      <dgm:spPr/>
      <dgm:t>
        <a:bodyPr/>
        <a:lstStyle/>
        <a:p>
          <a:endParaRPr lang="en-US"/>
        </a:p>
      </dgm:t>
    </dgm:pt>
    <dgm:pt modelId="{6418F5FB-5586-4064-A66A-90115294A0D8}" type="sibTrans" cxnId="{C49C53F7-1149-4467-A832-24F986D9ADEA}">
      <dgm:prSet/>
      <dgm:spPr/>
      <dgm:t>
        <a:bodyPr/>
        <a:lstStyle/>
        <a:p>
          <a:endParaRPr lang="en-US"/>
        </a:p>
      </dgm:t>
    </dgm:pt>
    <dgm:pt modelId="{8BDEE5E5-75F7-4698-AFDC-CB3321AC6A99}">
      <dgm:prSet phldrT="[Text]"/>
      <dgm:spPr/>
      <dgm:t>
        <a:bodyPr/>
        <a:lstStyle/>
        <a:p>
          <a:r>
            <a:rPr lang="en-US" dirty="0"/>
            <a:t>CSS</a:t>
          </a:r>
        </a:p>
      </dgm:t>
    </dgm:pt>
    <dgm:pt modelId="{3B1959DB-007D-43A3-BC95-ECB3ACE40061}" type="parTrans" cxnId="{A2AA06C9-6E06-4B6A-934D-EAEE18BA09F6}">
      <dgm:prSet/>
      <dgm:spPr/>
      <dgm:t>
        <a:bodyPr/>
        <a:lstStyle/>
        <a:p>
          <a:endParaRPr lang="en-US"/>
        </a:p>
      </dgm:t>
    </dgm:pt>
    <dgm:pt modelId="{52BCD0EC-3996-46A9-A0DA-5FC302394744}" type="sibTrans" cxnId="{A2AA06C9-6E06-4B6A-934D-EAEE18BA09F6}">
      <dgm:prSet/>
      <dgm:spPr/>
      <dgm:t>
        <a:bodyPr/>
        <a:lstStyle/>
        <a:p>
          <a:endParaRPr lang="en-US"/>
        </a:p>
      </dgm:t>
    </dgm:pt>
    <dgm:pt modelId="{56F5762D-9593-4D1C-B951-00CF7CC8A976}">
      <dgm:prSet phldrT="[Text]"/>
      <dgm:spPr/>
      <dgm:t>
        <a:bodyPr/>
        <a:lstStyle/>
        <a:p>
          <a:r>
            <a:rPr lang="en-US" dirty="0"/>
            <a:t>images</a:t>
          </a:r>
        </a:p>
      </dgm:t>
    </dgm:pt>
    <dgm:pt modelId="{15AF7404-C1ED-476F-AD50-252465CE9308}" type="parTrans" cxnId="{484994E5-7132-409F-9281-75F9F2658E39}">
      <dgm:prSet/>
      <dgm:spPr/>
      <dgm:t>
        <a:bodyPr/>
        <a:lstStyle/>
        <a:p>
          <a:endParaRPr lang="en-US"/>
        </a:p>
      </dgm:t>
    </dgm:pt>
    <dgm:pt modelId="{82F05F6D-6EDF-469C-9554-A8F5B568E385}" type="sibTrans" cxnId="{484994E5-7132-409F-9281-75F9F2658E39}">
      <dgm:prSet/>
      <dgm:spPr/>
      <dgm:t>
        <a:bodyPr/>
        <a:lstStyle/>
        <a:p>
          <a:endParaRPr lang="en-US"/>
        </a:p>
      </dgm:t>
    </dgm:pt>
    <dgm:pt modelId="{71393DB5-3092-4A1C-84C4-9DECE8839F50}">
      <dgm:prSet phldrT="[Text]"/>
      <dgm:spPr/>
      <dgm:t>
        <a:bodyPr/>
        <a:lstStyle/>
        <a:p>
          <a:r>
            <a:rPr lang="en-US" dirty="0"/>
            <a:t>index.html</a:t>
          </a:r>
        </a:p>
      </dgm:t>
    </dgm:pt>
    <dgm:pt modelId="{585D7ECC-0EED-4CC5-9E71-D0C0BEEEFC4E}" type="parTrans" cxnId="{EA0A0251-9E05-49CA-A9BE-6090AAB72DCB}">
      <dgm:prSet/>
      <dgm:spPr/>
      <dgm:t>
        <a:bodyPr/>
        <a:lstStyle/>
        <a:p>
          <a:endParaRPr lang="en-US"/>
        </a:p>
      </dgm:t>
    </dgm:pt>
    <dgm:pt modelId="{79EDAAB8-6170-40A0-9C99-250D6DF64EDE}" type="sibTrans" cxnId="{EA0A0251-9E05-49CA-A9BE-6090AAB72DCB}">
      <dgm:prSet/>
      <dgm:spPr/>
      <dgm:t>
        <a:bodyPr/>
        <a:lstStyle/>
        <a:p>
          <a:endParaRPr lang="en-US"/>
        </a:p>
      </dgm:t>
    </dgm:pt>
    <dgm:pt modelId="{2C8555C7-B435-4399-9D52-59B06853BC1D}" type="pres">
      <dgm:prSet presAssocID="{9D3B13D0-ED0B-4C40-B48B-CC4959824BD2}" presName="hierChild1" presStyleCnt="0">
        <dgm:presLayoutVars>
          <dgm:chPref val="1"/>
          <dgm:dir/>
          <dgm:animOne val="branch"/>
          <dgm:animLvl val="lvl"/>
          <dgm:resizeHandles/>
        </dgm:presLayoutVars>
      </dgm:prSet>
      <dgm:spPr/>
    </dgm:pt>
    <dgm:pt modelId="{065D5991-343D-4E11-8299-0EE52B84BDAB}" type="pres">
      <dgm:prSet presAssocID="{EFB30C25-A803-4328-95D1-DC02D393B1EF}" presName="hierRoot1" presStyleCnt="0"/>
      <dgm:spPr/>
    </dgm:pt>
    <dgm:pt modelId="{4BAD57C0-2D9A-4ADA-ACB8-EF307CC55B45}" type="pres">
      <dgm:prSet presAssocID="{EFB30C25-A803-4328-95D1-DC02D393B1EF}" presName="composite" presStyleCnt="0"/>
      <dgm:spPr/>
    </dgm:pt>
    <dgm:pt modelId="{3231F922-AC7F-4CE6-8CE0-903A90632644}" type="pres">
      <dgm:prSet presAssocID="{EFB30C25-A803-4328-95D1-DC02D393B1EF}" presName="background" presStyleLbl="node0" presStyleIdx="0" presStyleCnt="4"/>
      <dgm:spPr/>
    </dgm:pt>
    <dgm:pt modelId="{CE8DE910-61B1-41EF-A56A-63BF63F51D8F}" type="pres">
      <dgm:prSet presAssocID="{EFB30C25-A803-4328-95D1-DC02D393B1EF}" presName="text" presStyleLbl="fgAcc0" presStyleIdx="0" presStyleCnt="4">
        <dgm:presLayoutVars>
          <dgm:chPref val="3"/>
        </dgm:presLayoutVars>
      </dgm:prSet>
      <dgm:spPr/>
    </dgm:pt>
    <dgm:pt modelId="{3DF90D6A-1BE8-42F7-A2F5-C6A7B98C9C19}" type="pres">
      <dgm:prSet presAssocID="{EFB30C25-A803-4328-95D1-DC02D393B1EF}" presName="hierChild2" presStyleCnt="0"/>
      <dgm:spPr/>
    </dgm:pt>
    <dgm:pt modelId="{D9ED6DE0-61FF-407F-9247-F702A7345348}" type="pres">
      <dgm:prSet presAssocID="{AEA652B7-CE27-4FCF-B5A5-DC62A992A0B9}" presName="hierRoot1" presStyleCnt="0"/>
      <dgm:spPr/>
    </dgm:pt>
    <dgm:pt modelId="{3841A8D9-7BEA-4506-82CC-9D183C785FE7}" type="pres">
      <dgm:prSet presAssocID="{AEA652B7-CE27-4FCF-B5A5-DC62A992A0B9}" presName="composite" presStyleCnt="0"/>
      <dgm:spPr/>
    </dgm:pt>
    <dgm:pt modelId="{79E2EBF3-6A8C-4FC9-B4BF-5141BE7402F5}" type="pres">
      <dgm:prSet presAssocID="{AEA652B7-CE27-4FCF-B5A5-DC62A992A0B9}" presName="background" presStyleLbl="node0" presStyleIdx="1" presStyleCnt="4"/>
      <dgm:spPr/>
    </dgm:pt>
    <dgm:pt modelId="{67E28151-9CED-4AB2-9D2C-EBF3176ED00F}" type="pres">
      <dgm:prSet presAssocID="{AEA652B7-CE27-4FCF-B5A5-DC62A992A0B9}" presName="text" presStyleLbl="fgAcc0" presStyleIdx="1" presStyleCnt="4">
        <dgm:presLayoutVars>
          <dgm:chPref val="3"/>
        </dgm:presLayoutVars>
      </dgm:prSet>
      <dgm:spPr/>
    </dgm:pt>
    <dgm:pt modelId="{B5F8F681-50C9-4D4B-95E1-92B595053E29}" type="pres">
      <dgm:prSet presAssocID="{AEA652B7-CE27-4FCF-B5A5-DC62A992A0B9}" presName="hierChild2" presStyleCnt="0"/>
      <dgm:spPr/>
    </dgm:pt>
    <dgm:pt modelId="{221957AC-0D64-4FB1-9037-C6263F0175E3}" type="pres">
      <dgm:prSet presAssocID="{3B1959DB-007D-43A3-BC95-ECB3ACE40061}" presName="Name10" presStyleLbl="parChTrans1D2" presStyleIdx="0" presStyleCnt="5"/>
      <dgm:spPr/>
    </dgm:pt>
    <dgm:pt modelId="{86AC78CD-6FA4-47BB-9F72-7E8F5246B1B8}" type="pres">
      <dgm:prSet presAssocID="{8BDEE5E5-75F7-4698-AFDC-CB3321AC6A99}" presName="hierRoot2" presStyleCnt="0"/>
      <dgm:spPr/>
    </dgm:pt>
    <dgm:pt modelId="{D4268858-9E3C-4DA7-9699-4C56F0FE8EAA}" type="pres">
      <dgm:prSet presAssocID="{8BDEE5E5-75F7-4698-AFDC-CB3321AC6A99}" presName="composite2" presStyleCnt="0"/>
      <dgm:spPr/>
    </dgm:pt>
    <dgm:pt modelId="{EDD5BBAA-213D-4E7F-BF5D-42742C6E14A4}" type="pres">
      <dgm:prSet presAssocID="{8BDEE5E5-75F7-4698-AFDC-CB3321AC6A99}" presName="background2" presStyleLbl="node2" presStyleIdx="0" presStyleCnt="5"/>
      <dgm:spPr/>
    </dgm:pt>
    <dgm:pt modelId="{AA04F0E3-46FE-42EB-98C5-BBADD0C3E429}" type="pres">
      <dgm:prSet presAssocID="{8BDEE5E5-75F7-4698-AFDC-CB3321AC6A99}" presName="text2" presStyleLbl="fgAcc2" presStyleIdx="0" presStyleCnt="5">
        <dgm:presLayoutVars>
          <dgm:chPref val="3"/>
        </dgm:presLayoutVars>
      </dgm:prSet>
      <dgm:spPr/>
    </dgm:pt>
    <dgm:pt modelId="{7388CA35-8470-4DBF-A1A4-5B3DF36D0A67}" type="pres">
      <dgm:prSet presAssocID="{8BDEE5E5-75F7-4698-AFDC-CB3321AC6A99}" presName="hierChild3" presStyleCnt="0"/>
      <dgm:spPr/>
    </dgm:pt>
    <dgm:pt modelId="{0B64E4DD-537D-4A6D-9250-D0EBFA261BAE}" type="pres">
      <dgm:prSet presAssocID="{15AF7404-C1ED-476F-AD50-252465CE9308}" presName="Name10" presStyleLbl="parChTrans1D2" presStyleIdx="1" presStyleCnt="5"/>
      <dgm:spPr/>
    </dgm:pt>
    <dgm:pt modelId="{7DAB6916-7010-458F-AB1E-D98D76CD4602}" type="pres">
      <dgm:prSet presAssocID="{56F5762D-9593-4D1C-B951-00CF7CC8A976}" presName="hierRoot2" presStyleCnt="0"/>
      <dgm:spPr/>
    </dgm:pt>
    <dgm:pt modelId="{2E64620B-977A-42DE-8933-449487C02CD1}" type="pres">
      <dgm:prSet presAssocID="{56F5762D-9593-4D1C-B951-00CF7CC8A976}" presName="composite2" presStyleCnt="0"/>
      <dgm:spPr/>
    </dgm:pt>
    <dgm:pt modelId="{3B0242A2-2766-4D88-A0E9-C1A97E895A04}" type="pres">
      <dgm:prSet presAssocID="{56F5762D-9593-4D1C-B951-00CF7CC8A976}" presName="background2" presStyleLbl="node2" presStyleIdx="1" presStyleCnt="5"/>
      <dgm:spPr/>
    </dgm:pt>
    <dgm:pt modelId="{0A889C09-E5CF-4F66-8246-DA4DDB4B6E49}" type="pres">
      <dgm:prSet presAssocID="{56F5762D-9593-4D1C-B951-00CF7CC8A976}" presName="text2" presStyleLbl="fgAcc2" presStyleIdx="1" presStyleCnt="5">
        <dgm:presLayoutVars>
          <dgm:chPref val="3"/>
        </dgm:presLayoutVars>
      </dgm:prSet>
      <dgm:spPr/>
    </dgm:pt>
    <dgm:pt modelId="{19D85FA1-4896-4D7F-B9E0-F8DE976BB02D}" type="pres">
      <dgm:prSet presAssocID="{56F5762D-9593-4D1C-B951-00CF7CC8A976}" presName="hierChild3" presStyleCnt="0"/>
      <dgm:spPr/>
    </dgm:pt>
    <dgm:pt modelId="{19407BE9-AD70-4CD7-8A39-B016328797D7}" type="pres">
      <dgm:prSet presAssocID="{61879DB2-9200-473B-9D32-F25BC78F916F}" presName="hierRoot1" presStyleCnt="0"/>
      <dgm:spPr/>
    </dgm:pt>
    <dgm:pt modelId="{32A78CE8-5122-42E7-A7E7-A08CBD63532B}" type="pres">
      <dgm:prSet presAssocID="{61879DB2-9200-473B-9D32-F25BC78F916F}" presName="composite" presStyleCnt="0"/>
      <dgm:spPr/>
    </dgm:pt>
    <dgm:pt modelId="{A1CE59C3-E7E3-4249-8E09-7E88C2E2F043}" type="pres">
      <dgm:prSet presAssocID="{61879DB2-9200-473B-9D32-F25BC78F916F}" presName="background" presStyleLbl="node0" presStyleIdx="2" presStyleCnt="4"/>
      <dgm:spPr/>
    </dgm:pt>
    <dgm:pt modelId="{13A9597E-A1F8-4820-B65E-F4486EDD9998}" type="pres">
      <dgm:prSet presAssocID="{61879DB2-9200-473B-9D32-F25BC78F916F}" presName="text" presStyleLbl="fgAcc0" presStyleIdx="2" presStyleCnt="4">
        <dgm:presLayoutVars>
          <dgm:chPref val="3"/>
        </dgm:presLayoutVars>
      </dgm:prSet>
      <dgm:spPr/>
    </dgm:pt>
    <dgm:pt modelId="{D0CA5D8A-9687-450F-BD8D-46C9F8F235DB}" type="pres">
      <dgm:prSet presAssocID="{61879DB2-9200-473B-9D32-F25BC78F916F}" presName="hierChild2" presStyleCnt="0"/>
      <dgm:spPr/>
    </dgm:pt>
    <dgm:pt modelId="{40283E85-BD85-4494-9366-D929FB8B1898}" type="pres">
      <dgm:prSet presAssocID="{585D7ECC-0EED-4CC5-9E71-D0C0BEEEFC4E}" presName="Name10" presStyleLbl="parChTrans1D2" presStyleIdx="2" presStyleCnt="5"/>
      <dgm:spPr/>
    </dgm:pt>
    <dgm:pt modelId="{1E8DC53F-4CE1-4619-A8C7-25D186DD5BB5}" type="pres">
      <dgm:prSet presAssocID="{71393DB5-3092-4A1C-84C4-9DECE8839F50}" presName="hierRoot2" presStyleCnt="0"/>
      <dgm:spPr/>
    </dgm:pt>
    <dgm:pt modelId="{2AD42157-1CE8-4237-AE73-3233A6EEE8B2}" type="pres">
      <dgm:prSet presAssocID="{71393DB5-3092-4A1C-84C4-9DECE8839F50}" presName="composite2" presStyleCnt="0"/>
      <dgm:spPr/>
    </dgm:pt>
    <dgm:pt modelId="{527137F9-66C4-43F3-881A-3B89D7E18CFD}" type="pres">
      <dgm:prSet presAssocID="{71393DB5-3092-4A1C-84C4-9DECE8839F50}" presName="background2" presStyleLbl="node2" presStyleIdx="2" presStyleCnt="5"/>
      <dgm:spPr/>
    </dgm:pt>
    <dgm:pt modelId="{CB2F9F73-869F-4C84-AFDD-8F63675D8115}" type="pres">
      <dgm:prSet presAssocID="{71393DB5-3092-4A1C-84C4-9DECE8839F50}" presName="text2" presStyleLbl="fgAcc2" presStyleIdx="2" presStyleCnt="5">
        <dgm:presLayoutVars>
          <dgm:chPref val="3"/>
        </dgm:presLayoutVars>
      </dgm:prSet>
      <dgm:spPr/>
    </dgm:pt>
    <dgm:pt modelId="{7E525E43-A2B7-4BB4-8C43-6316CB0F7A2A}" type="pres">
      <dgm:prSet presAssocID="{71393DB5-3092-4A1C-84C4-9DECE8839F50}" presName="hierChild3" presStyleCnt="0"/>
      <dgm:spPr/>
    </dgm:pt>
    <dgm:pt modelId="{BDB07247-D6E6-4EA8-B5FD-B56D58D95936}" type="pres">
      <dgm:prSet presAssocID="{AFC484DD-5109-46EA-83FE-AFFC3AE5DF70}" presName="hierRoot1" presStyleCnt="0"/>
      <dgm:spPr/>
    </dgm:pt>
    <dgm:pt modelId="{7ADC37C8-3A3A-4CDC-BAAB-A515B34E1C8A}" type="pres">
      <dgm:prSet presAssocID="{AFC484DD-5109-46EA-83FE-AFFC3AE5DF70}" presName="composite" presStyleCnt="0"/>
      <dgm:spPr/>
    </dgm:pt>
    <dgm:pt modelId="{52D26CA4-A7D8-4170-96E7-32D96E857A30}" type="pres">
      <dgm:prSet presAssocID="{AFC484DD-5109-46EA-83FE-AFFC3AE5DF70}" presName="background" presStyleLbl="node0" presStyleIdx="3" presStyleCnt="4"/>
      <dgm:spPr/>
    </dgm:pt>
    <dgm:pt modelId="{4AAB860A-7D69-4669-912B-408620FE1074}" type="pres">
      <dgm:prSet presAssocID="{AFC484DD-5109-46EA-83FE-AFFC3AE5DF70}" presName="text" presStyleLbl="fgAcc0" presStyleIdx="3" presStyleCnt="4">
        <dgm:presLayoutVars>
          <dgm:chPref val="3"/>
        </dgm:presLayoutVars>
      </dgm:prSet>
      <dgm:spPr/>
    </dgm:pt>
    <dgm:pt modelId="{DC471FA7-54B0-4575-8E25-025B379EFDF3}" type="pres">
      <dgm:prSet presAssocID="{AFC484DD-5109-46EA-83FE-AFFC3AE5DF70}" presName="hierChild2" presStyleCnt="0"/>
      <dgm:spPr/>
    </dgm:pt>
    <dgm:pt modelId="{AD9835ED-3B13-4267-97BC-064084DBB5BC}" type="pres">
      <dgm:prSet presAssocID="{231A2386-B060-4083-856A-F02ACBB1229A}" presName="Name10" presStyleLbl="parChTrans1D2" presStyleIdx="3" presStyleCnt="5"/>
      <dgm:spPr/>
    </dgm:pt>
    <dgm:pt modelId="{7854AC7A-B201-4FA7-B509-E2F01AE58A6C}" type="pres">
      <dgm:prSet presAssocID="{5CE52E15-DABE-4E4A-A7D9-81933E5CC8AF}" presName="hierRoot2" presStyleCnt="0"/>
      <dgm:spPr/>
    </dgm:pt>
    <dgm:pt modelId="{3A71DD0D-EB31-463D-BB2D-4761D3F6CB90}" type="pres">
      <dgm:prSet presAssocID="{5CE52E15-DABE-4E4A-A7D9-81933E5CC8AF}" presName="composite2" presStyleCnt="0"/>
      <dgm:spPr/>
    </dgm:pt>
    <dgm:pt modelId="{32BEC18C-02F5-4477-BF69-DB6DECFAE2A6}" type="pres">
      <dgm:prSet presAssocID="{5CE52E15-DABE-4E4A-A7D9-81933E5CC8AF}" presName="background2" presStyleLbl="node2" presStyleIdx="3" presStyleCnt="5"/>
      <dgm:spPr/>
    </dgm:pt>
    <dgm:pt modelId="{B3B2EAD4-9DB2-41BC-9967-7EA69FC6BEDA}" type="pres">
      <dgm:prSet presAssocID="{5CE52E15-DABE-4E4A-A7D9-81933E5CC8AF}" presName="text2" presStyleLbl="fgAcc2" presStyleIdx="3" presStyleCnt="5">
        <dgm:presLayoutVars>
          <dgm:chPref val="3"/>
        </dgm:presLayoutVars>
      </dgm:prSet>
      <dgm:spPr/>
    </dgm:pt>
    <dgm:pt modelId="{4C7929AA-9DF3-40D4-A202-C4A24980CA1A}" type="pres">
      <dgm:prSet presAssocID="{5CE52E15-DABE-4E4A-A7D9-81933E5CC8AF}" presName="hierChild3" presStyleCnt="0"/>
      <dgm:spPr/>
    </dgm:pt>
    <dgm:pt modelId="{9D6C06E9-6D5A-461C-977F-31A571303187}" type="pres">
      <dgm:prSet presAssocID="{206065B9-EFFE-4DA3-93C8-FA9D6016D9A1}" presName="Name10" presStyleLbl="parChTrans1D2" presStyleIdx="4" presStyleCnt="5"/>
      <dgm:spPr/>
    </dgm:pt>
    <dgm:pt modelId="{95F165D4-3EEC-4AAB-A6BF-22C92D1703DA}" type="pres">
      <dgm:prSet presAssocID="{E73C27C3-908F-43E2-B8E9-D18504FB3129}" presName="hierRoot2" presStyleCnt="0"/>
      <dgm:spPr/>
    </dgm:pt>
    <dgm:pt modelId="{566E710F-17D4-40F6-AE37-F4F0ED088F38}" type="pres">
      <dgm:prSet presAssocID="{E73C27C3-908F-43E2-B8E9-D18504FB3129}" presName="composite2" presStyleCnt="0"/>
      <dgm:spPr/>
    </dgm:pt>
    <dgm:pt modelId="{081573EF-0F88-4BC5-8B66-5763CA24D33B}" type="pres">
      <dgm:prSet presAssocID="{E73C27C3-908F-43E2-B8E9-D18504FB3129}" presName="background2" presStyleLbl="node2" presStyleIdx="4" presStyleCnt="5"/>
      <dgm:spPr/>
    </dgm:pt>
    <dgm:pt modelId="{05CBD4D1-014E-4625-AB03-F42E427FCD9C}" type="pres">
      <dgm:prSet presAssocID="{E73C27C3-908F-43E2-B8E9-D18504FB3129}" presName="text2" presStyleLbl="fgAcc2" presStyleIdx="4" presStyleCnt="5">
        <dgm:presLayoutVars>
          <dgm:chPref val="3"/>
        </dgm:presLayoutVars>
      </dgm:prSet>
      <dgm:spPr/>
    </dgm:pt>
    <dgm:pt modelId="{946827DF-0C62-4C8C-A230-718F513A2D87}" type="pres">
      <dgm:prSet presAssocID="{E73C27C3-908F-43E2-B8E9-D18504FB3129}" presName="hierChild3" presStyleCnt="0"/>
      <dgm:spPr/>
    </dgm:pt>
    <dgm:pt modelId="{D1B417C6-7E5F-4000-9899-E85E6A853104}" type="pres">
      <dgm:prSet presAssocID="{F347F055-66FF-4A02-8BC9-9685767F08CE}" presName="Name17" presStyleLbl="parChTrans1D3" presStyleIdx="0" presStyleCnt="2"/>
      <dgm:spPr/>
    </dgm:pt>
    <dgm:pt modelId="{6A533E81-98B1-4EC7-A997-A555CA3B9D41}" type="pres">
      <dgm:prSet presAssocID="{30209ED0-AAFF-4F16-8093-1D85CE41F870}" presName="hierRoot3" presStyleCnt="0"/>
      <dgm:spPr/>
    </dgm:pt>
    <dgm:pt modelId="{08980E80-AF0B-48AE-BE3D-97AA09BA538B}" type="pres">
      <dgm:prSet presAssocID="{30209ED0-AAFF-4F16-8093-1D85CE41F870}" presName="composite3" presStyleCnt="0"/>
      <dgm:spPr/>
    </dgm:pt>
    <dgm:pt modelId="{3814188E-9790-4103-A64A-C9528F7DFB12}" type="pres">
      <dgm:prSet presAssocID="{30209ED0-AAFF-4F16-8093-1D85CE41F870}" presName="background3" presStyleLbl="node3" presStyleIdx="0" presStyleCnt="2"/>
      <dgm:spPr/>
    </dgm:pt>
    <dgm:pt modelId="{8CD07579-0599-4DE1-9B9B-4658F567A80A}" type="pres">
      <dgm:prSet presAssocID="{30209ED0-AAFF-4F16-8093-1D85CE41F870}" presName="text3" presStyleLbl="fgAcc3" presStyleIdx="0" presStyleCnt="2">
        <dgm:presLayoutVars>
          <dgm:chPref val="3"/>
        </dgm:presLayoutVars>
      </dgm:prSet>
      <dgm:spPr/>
    </dgm:pt>
    <dgm:pt modelId="{534D86E7-955D-46A9-9E07-8F4B186AD197}" type="pres">
      <dgm:prSet presAssocID="{30209ED0-AAFF-4F16-8093-1D85CE41F870}" presName="hierChild4" presStyleCnt="0"/>
      <dgm:spPr/>
    </dgm:pt>
    <dgm:pt modelId="{0E14AFF4-28E6-43DE-9816-BFB47FBD7DB8}" type="pres">
      <dgm:prSet presAssocID="{C74DC28A-6716-4E54-A5D1-5456A88395F3}" presName="Name17" presStyleLbl="parChTrans1D3" presStyleIdx="1" presStyleCnt="2"/>
      <dgm:spPr/>
    </dgm:pt>
    <dgm:pt modelId="{3E7E3456-C54A-4B54-98A8-F2D749DD03BA}" type="pres">
      <dgm:prSet presAssocID="{8F79DE9E-1ABD-4988-93B4-5396F34F44A1}" presName="hierRoot3" presStyleCnt="0"/>
      <dgm:spPr/>
    </dgm:pt>
    <dgm:pt modelId="{28451452-981C-450F-89F7-E22876A2FDA0}" type="pres">
      <dgm:prSet presAssocID="{8F79DE9E-1ABD-4988-93B4-5396F34F44A1}" presName="composite3" presStyleCnt="0"/>
      <dgm:spPr/>
    </dgm:pt>
    <dgm:pt modelId="{3FA7E441-2FCB-442C-8772-F6D4E5E938A0}" type="pres">
      <dgm:prSet presAssocID="{8F79DE9E-1ABD-4988-93B4-5396F34F44A1}" presName="background3" presStyleLbl="node3" presStyleIdx="1" presStyleCnt="2"/>
      <dgm:spPr/>
    </dgm:pt>
    <dgm:pt modelId="{D32A6BC6-9CF2-40B0-9092-39619B9CD930}" type="pres">
      <dgm:prSet presAssocID="{8F79DE9E-1ABD-4988-93B4-5396F34F44A1}" presName="text3" presStyleLbl="fgAcc3" presStyleIdx="1" presStyleCnt="2">
        <dgm:presLayoutVars>
          <dgm:chPref val="3"/>
        </dgm:presLayoutVars>
      </dgm:prSet>
      <dgm:spPr/>
    </dgm:pt>
    <dgm:pt modelId="{8A7C8EE6-B9BC-491B-8E45-7DEED351E746}" type="pres">
      <dgm:prSet presAssocID="{8F79DE9E-1ABD-4988-93B4-5396F34F44A1}" presName="hierChild4" presStyleCnt="0"/>
      <dgm:spPr/>
    </dgm:pt>
  </dgm:ptLst>
  <dgm:cxnLst>
    <dgm:cxn modelId="{12972813-058A-4FE6-96AA-28FAD06AD4B7}" srcId="{AFC484DD-5109-46EA-83FE-AFFC3AE5DF70}" destId="{5CE52E15-DABE-4E4A-A7D9-81933E5CC8AF}" srcOrd="0" destOrd="0" parTransId="{231A2386-B060-4083-856A-F02ACBB1229A}" sibTransId="{2D5D4427-7FE9-4EC0-AFC5-F87B56D1FCB0}"/>
    <dgm:cxn modelId="{6599BE13-2700-40AF-AEC8-04D3BDE146D7}" srcId="{E73C27C3-908F-43E2-B8E9-D18504FB3129}" destId="{30209ED0-AAFF-4F16-8093-1D85CE41F870}" srcOrd="0" destOrd="0" parTransId="{F347F055-66FF-4A02-8BC9-9685767F08CE}" sibTransId="{E2DF73EA-980D-46DE-A560-7CDF89EB7125}"/>
    <dgm:cxn modelId="{B06A851C-DA14-4177-9CBA-0EC17C42ECB7}" type="presOf" srcId="{206065B9-EFFE-4DA3-93C8-FA9D6016D9A1}" destId="{9D6C06E9-6D5A-461C-977F-31A571303187}" srcOrd="0" destOrd="0" presId="urn:microsoft.com/office/officeart/2005/8/layout/hierarchy1"/>
    <dgm:cxn modelId="{5B38A81D-E01F-4D41-8678-89E269326DAA}" type="presOf" srcId="{61879DB2-9200-473B-9D32-F25BC78F916F}" destId="{13A9597E-A1F8-4820-B65E-F4486EDD9998}" srcOrd="0" destOrd="0" presId="urn:microsoft.com/office/officeart/2005/8/layout/hierarchy1"/>
    <dgm:cxn modelId="{CE9E6C34-D429-4404-8C9C-06143E182024}" type="presOf" srcId="{15AF7404-C1ED-476F-AD50-252465CE9308}" destId="{0B64E4DD-537D-4A6D-9250-D0EBFA261BAE}" srcOrd="0" destOrd="0" presId="urn:microsoft.com/office/officeart/2005/8/layout/hierarchy1"/>
    <dgm:cxn modelId="{82C3CC37-061D-4436-A90B-A76F76D22682}" srcId="{9D3B13D0-ED0B-4C40-B48B-CC4959824BD2}" destId="{AEA652B7-CE27-4FCF-B5A5-DC62A992A0B9}" srcOrd="1" destOrd="0" parTransId="{3C4FB16D-B709-4DC0-816A-0B7D33BB056E}" sibTransId="{8B5DE4F6-EBFF-43F6-8DC5-BBE418014E93}"/>
    <dgm:cxn modelId="{189EBF6A-92F6-4EA0-B157-9FCF86B567E3}" type="presOf" srcId="{9D3B13D0-ED0B-4C40-B48B-CC4959824BD2}" destId="{2C8555C7-B435-4399-9D52-59B06853BC1D}" srcOrd="0" destOrd="0" presId="urn:microsoft.com/office/officeart/2005/8/layout/hierarchy1"/>
    <dgm:cxn modelId="{2BF9546F-3FB7-4DCE-9261-2DEDB8DC117F}" type="presOf" srcId="{AEA652B7-CE27-4FCF-B5A5-DC62A992A0B9}" destId="{67E28151-9CED-4AB2-9D2C-EBF3176ED00F}" srcOrd="0" destOrd="0" presId="urn:microsoft.com/office/officeart/2005/8/layout/hierarchy1"/>
    <dgm:cxn modelId="{EA0A0251-9E05-49CA-A9BE-6090AAB72DCB}" srcId="{61879DB2-9200-473B-9D32-F25BC78F916F}" destId="{71393DB5-3092-4A1C-84C4-9DECE8839F50}" srcOrd="0" destOrd="0" parTransId="{585D7ECC-0EED-4CC5-9E71-D0C0BEEEFC4E}" sibTransId="{79EDAAB8-6170-40A0-9C99-250D6DF64EDE}"/>
    <dgm:cxn modelId="{43ED4654-6CC7-4C94-A73D-6B54CAA36619}" type="presOf" srcId="{3B1959DB-007D-43A3-BC95-ECB3ACE40061}" destId="{221957AC-0D64-4FB1-9037-C6263F0175E3}" srcOrd="0" destOrd="0" presId="urn:microsoft.com/office/officeart/2005/8/layout/hierarchy1"/>
    <dgm:cxn modelId="{0566F687-F386-4608-82F5-FEE6386E644F}" srcId="{E73C27C3-908F-43E2-B8E9-D18504FB3129}" destId="{8F79DE9E-1ABD-4988-93B4-5396F34F44A1}" srcOrd="1" destOrd="0" parTransId="{C74DC28A-6716-4E54-A5D1-5456A88395F3}" sibTransId="{45696FD4-F094-4CDE-96FA-DD8AE15394BA}"/>
    <dgm:cxn modelId="{426A328F-6CB2-42FF-95ED-285085AD5AB3}" type="presOf" srcId="{56F5762D-9593-4D1C-B951-00CF7CC8A976}" destId="{0A889C09-E5CF-4F66-8246-DA4DDB4B6E49}" srcOrd="0" destOrd="0" presId="urn:microsoft.com/office/officeart/2005/8/layout/hierarchy1"/>
    <dgm:cxn modelId="{18801692-E36D-4FD3-80E6-72EFC0A09018}" type="presOf" srcId="{C74DC28A-6716-4E54-A5D1-5456A88395F3}" destId="{0E14AFF4-28E6-43DE-9816-BFB47FBD7DB8}" srcOrd="0" destOrd="0" presId="urn:microsoft.com/office/officeart/2005/8/layout/hierarchy1"/>
    <dgm:cxn modelId="{0851A9A4-F7AF-4274-B04E-42193AB03A2A}" srcId="{9D3B13D0-ED0B-4C40-B48B-CC4959824BD2}" destId="{AFC484DD-5109-46EA-83FE-AFFC3AE5DF70}" srcOrd="3" destOrd="0" parTransId="{A7807409-487D-471C-8AFE-03ED676C8EC6}" sibTransId="{169587F9-17D9-4C33-97F9-CC8F1F6955C9}"/>
    <dgm:cxn modelId="{EB2763A8-5074-4E22-9978-3396484CC519}" type="presOf" srcId="{8BDEE5E5-75F7-4698-AFDC-CB3321AC6A99}" destId="{AA04F0E3-46FE-42EB-98C5-BBADD0C3E429}" srcOrd="0" destOrd="0" presId="urn:microsoft.com/office/officeart/2005/8/layout/hierarchy1"/>
    <dgm:cxn modelId="{04FBC4AF-D13A-43CB-A767-B42752B65B85}" type="presOf" srcId="{71393DB5-3092-4A1C-84C4-9DECE8839F50}" destId="{CB2F9F73-869F-4C84-AFDD-8F63675D8115}" srcOrd="0" destOrd="0" presId="urn:microsoft.com/office/officeart/2005/8/layout/hierarchy1"/>
    <dgm:cxn modelId="{544ACFB6-96A3-49AA-B7B7-83AC6B325949}" srcId="{9D3B13D0-ED0B-4C40-B48B-CC4959824BD2}" destId="{EFB30C25-A803-4328-95D1-DC02D393B1EF}" srcOrd="0" destOrd="0" parTransId="{F5B64224-E4FD-46D6-9F70-493A3BB884FC}" sibTransId="{915B2C23-D352-44E8-9FC7-E445DB7A4C33}"/>
    <dgm:cxn modelId="{5F4835BE-7DA8-4B97-B985-BBC923035CD1}" type="presOf" srcId="{EFB30C25-A803-4328-95D1-DC02D393B1EF}" destId="{CE8DE910-61B1-41EF-A56A-63BF63F51D8F}" srcOrd="0" destOrd="0" presId="urn:microsoft.com/office/officeart/2005/8/layout/hierarchy1"/>
    <dgm:cxn modelId="{6012B9C4-44C7-4886-ADB8-1AE52401FCE5}" type="presOf" srcId="{585D7ECC-0EED-4CC5-9E71-D0C0BEEEFC4E}" destId="{40283E85-BD85-4494-9366-D929FB8B1898}" srcOrd="0" destOrd="0" presId="urn:microsoft.com/office/officeart/2005/8/layout/hierarchy1"/>
    <dgm:cxn modelId="{057F70C8-AF8A-469C-BA41-CB399F8FAA9D}" srcId="{AFC484DD-5109-46EA-83FE-AFFC3AE5DF70}" destId="{E73C27C3-908F-43E2-B8E9-D18504FB3129}" srcOrd="1" destOrd="0" parTransId="{206065B9-EFFE-4DA3-93C8-FA9D6016D9A1}" sibTransId="{7B0BD207-CBDD-4303-B443-9BD1C32DD54A}"/>
    <dgm:cxn modelId="{A2AA06C9-6E06-4B6A-934D-EAEE18BA09F6}" srcId="{AEA652B7-CE27-4FCF-B5A5-DC62A992A0B9}" destId="{8BDEE5E5-75F7-4698-AFDC-CB3321AC6A99}" srcOrd="0" destOrd="0" parTransId="{3B1959DB-007D-43A3-BC95-ECB3ACE40061}" sibTransId="{52BCD0EC-3996-46A9-A0DA-5FC302394744}"/>
    <dgm:cxn modelId="{5F19F8CC-95B7-4068-90EE-FBC676ABA87E}" type="presOf" srcId="{231A2386-B060-4083-856A-F02ACBB1229A}" destId="{AD9835ED-3B13-4267-97BC-064084DBB5BC}" srcOrd="0" destOrd="0" presId="urn:microsoft.com/office/officeart/2005/8/layout/hierarchy1"/>
    <dgm:cxn modelId="{88C79FE0-FA19-4CA2-88B2-C584991FEF8D}" type="presOf" srcId="{E73C27C3-908F-43E2-B8E9-D18504FB3129}" destId="{05CBD4D1-014E-4625-AB03-F42E427FCD9C}" srcOrd="0" destOrd="0" presId="urn:microsoft.com/office/officeart/2005/8/layout/hierarchy1"/>
    <dgm:cxn modelId="{C2D6DAE0-C72B-4D93-B638-349B050ADF15}" type="presOf" srcId="{F347F055-66FF-4A02-8BC9-9685767F08CE}" destId="{D1B417C6-7E5F-4000-9899-E85E6A853104}" srcOrd="0" destOrd="0" presId="urn:microsoft.com/office/officeart/2005/8/layout/hierarchy1"/>
    <dgm:cxn modelId="{506292E4-EBDD-4D14-9C13-116727BAE48F}" type="presOf" srcId="{30209ED0-AAFF-4F16-8093-1D85CE41F870}" destId="{8CD07579-0599-4DE1-9B9B-4658F567A80A}" srcOrd="0" destOrd="0" presId="urn:microsoft.com/office/officeart/2005/8/layout/hierarchy1"/>
    <dgm:cxn modelId="{484994E5-7132-409F-9281-75F9F2658E39}" srcId="{AEA652B7-CE27-4FCF-B5A5-DC62A992A0B9}" destId="{56F5762D-9593-4D1C-B951-00CF7CC8A976}" srcOrd="1" destOrd="0" parTransId="{15AF7404-C1ED-476F-AD50-252465CE9308}" sibTransId="{82F05F6D-6EDF-469C-9554-A8F5B568E385}"/>
    <dgm:cxn modelId="{AD1D60F5-9320-4628-BE5C-53A682DF3D0D}" type="presOf" srcId="{5CE52E15-DABE-4E4A-A7D9-81933E5CC8AF}" destId="{B3B2EAD4-9DB2-41BC-9967-7EA69FC6BEDA}" srcOrd="0" destOrd="0" presId="urn:microsoft.com/office/officeart/2005/8/layout/hierarchy1"/>
    <dgm:cxn modelId="{69147BF6-7E47-45FB-983D-5733CDFAC8B1}" type="presOf" srcId="{8F79DE9E-1ABD-4988-93B4-5396F34F44A1}" destId="{D32A6BC6-9CF2-40B0-9092-39619B9CD930}" srcOrd="0" destOrd="0" presId="urn:microsoft.com/office/officeart/2005/8/layout/hierarchy1"/>
    <dgm:cxn modelId="{C49C53F7-1149-4467-A832-24F986D9ADEA}" srcId="{9D3B13D0-ED0B-4C40-B48B-CC4959824BD2}" destId="{61879DB2-9200-473B-9D32-F25BC78F916F}" srcOrd="2" destOrd="0" parTransId="{BCE8839F-B847-47B1-9A59-706DCFDE9FDA}" sibTransId="{6418F5FB-5586-4064-A66A-90115294A0D8}"/>
    <dgm:cxn modelId="{D07284FE-0092-4DBB-A0F9-1F3419E9FB90}" type="presOf" srcId="{AFC484DD-5109-46EA-83FE-AFFC3AE5DF70}" destId="{4AAB860A-7D69-4669-912B-408620FE1074}" srcOrd="0" destOrd="0" presId="urn:microsoft.com/office/officeart/2005/8/layout/hierarchy1"/>
    <dgm:cxn modelId="{2895E22A-525C-4B5C-9A98-2CCF6F3B538B}" type="presParOf" srcId="{2C8555C7-B435-4399-9D52-59B06853BC1D}" destId="{065D5991-343D-4E11-8299-0EE52B84BDAB}" srcOrd="0" destOrd="0" presId="urn:microsoft.com/office/officeart/2005/8/layout/hierarchy1"/>
    <dgm:cxn modelId="{FAB2235B-4D32-4470-AB47-690C8074C175}" type="presParOf" srcId="{065D5991-343D-4E11-8299-0EE52B84BDAB}" destId="{4BAD57C0-2D9A-4ADA-ACB8-EF307CC55B45}" srcOrd="0" destOrd="0" presId="urn:microsoft.com/office/officeart/2005/8/layout/hierarchy1"/>
    <dgm:cxn modelId="{58123DFA-87B9-453F-8EA4-7CF5F72ACAF3}" type="presParOf" srcId="{4BAD57C0-2D9A-4ADA-ACB8-EF307CC55B45}" destId="{3231F922-AC7F-4CE6-8CE0-903A90632644}" srcOrd="0" destOrd="0" presId="urn:microsoft.com/office/officeart/2005/8/layout/hierarchy1"/>
    <dgm:cxn modelId="{87F3C0EF-B4FA-4FE4-8D6C-7515899E1B24}" type="presParOf" srcId="{4BAD57C0-2D9A-4ADA-ACB8-EF307CC55B45}" destId="{CE8DE910-61B1-41EF-A56A-63BF63F51D8F}" srcOrd="1" destOrd="0" presId="urn:microsoft.com/office/officeart/2005/8/layout/hierarchy1"/>
    <dgm:cxn modelId="{BBAC7D1E-979C-4345-9D93-17C27D9C4255}" type="presParOf" srcId="{065D5991-343D-4E11-8299-0EE52B84BDAB}" destId="{3DF90D6A-1BE8-42F7-A2F5-C6A7B98C9C19}" srcOrd="1" destOrd="0" presId="urn:microsoft.com/office/officeart/2005/8/layout/hierarchy1"/>
    <dgm:cxn modelId="{3B79F759-5545-4ED0-95FA-8556F5199872}" type="presParOf" srcId="{2C8555C7-B435-4399-9D52-59B06853BC1D}" destId="{D9ED6DE0-61FF-407F-9247-F702A7345348}" srcOrd="1" destOrd="0" presId="urn:microsoft.com/office/officeart/2005/8/layout/hierarchy1"/>
    <dgm:cxn modelId="{641C62D6-0E81-41C4-BAD7-736D92AC08EC}" type="presParOf" srcId="{D9ED6DE0-61FF-407F-9247-F702A7345348}" destId="{3841A8D9-7BEA-4506-82CC-9D183C785FE7}" srcOrd="0" destOrd="0" presId="urn:microsoft.com/office/officeart/2005/8/layout/hierarchy1"/>
    <dgm:cxn modelId="{54CD13F7-48CD-4705-988F-0D1BEBC25858}" type="presParOf" srcId="{3841A8D9-7BEA-4506-82CC-9D183C785FE7}" destId="{79E2EBF3-6A8C-4FC9-B4BF-5141BE7402F5}" srcOrd="0" destOrd="0" presId="urn:microsoft.com/office/officeart/2005/8/layout/hierarchy1"/>
    <dgm:cxn modelId="{237D0A57-9C58-4367-BD26-CA93C7156026}" type="presParOf" srcId="{3841A8D9-7BEA-4506-82CC-9D183C785FE7}" destId="{67E28151-9CED-4AB2-9D2C-EBF3176ED00F}" srcOrd="1" destOrd="0" presId="urn:microsoft.com/office/officeart/2005/8/layout/hierarchy1"/>
    <dgm:cxn modelId="{35D6B8B5-F395-427D-B075-32679DACF3B1}" type="presParOf" srcId="{D9ED6DE0-61FF-407F-9247-F702A7345348}" destId="{B5F8F681-50C9-4D4B-95E1-92B595053E29}" srcOrd="1" destOrd="0" presId="urn:microsoft.com/office/officeart/2005/8/layout/hierarchy1"/>
    <dgm:cxn modelId="{2EFB64F1-188D-4C9C-807B-54DC0EAA9CFD}" type="presParOf" srcId="{B5F8F681-50C9-4D4B-95E1-92B595053E29}" destId="{221957AC-0D64-4FB1-9037-C6263F0175E3}" srcOrd="0" destOrd="0" presId="urn:microsoft.com/office/officeart/2005/8/layout/hierarchy1"/>
    <dgm:cxn modelId="{0A702604-2157-4CAE-940C-F4AC6046785F}" type="presParOf" srcId="{B5F8F681-50C9-4D4B-95E1-92B595053E29}" destId="{86AC78CD-6FA4-47BB-9F72-7E8F5246B1B8}" srcOrd="1" destOrd="0" presId="urn:microsoft.com/office/officeart/2005/8/layout/hierarchy1"/>
    <dgm:cxn modelId="{BDCE30AA-94D1-4CB3-AFB2-3F7A5E025DCF}" type="presParOf" srcId="{86AC78CD-6FA4-47BB-9F72-7E8F5246B1B8}" destId="{D4268858-9E3C-4DA7-9699-4C56F0FE8EAA}" srcOrd="0" destOrd="0" presId="urn:microsoft.com/office/officeart/2005/8/layout/hierarchy1"/>
    <dgm:cxn modelId="{CF6F70B2-C1A7-4EE8-A44F-D38018695464}" type="presParOf" srcId="{D4268858-9E3C-4DA7-9699-4C56F0FE8EAA}" destId="{EDD5BBAA-213D-4E7F-BF5D-42742C6E14A4}" srcOrd="0" destOrd="0" presId="urn:microsoft.com/office/officeart/2005/8/layout/hierarchy1"/>
    <dgm:cxn modelId="{D1D667EC-8778-42C7-97E4-B12AC243E637}" type="presParOf" srcId="{D4268858-9E3C-4DA7-9699-4C56F0FE8EAA}" destId="{AA04F0E3-46FE-42EB-98C5-BBADD0C3E429}" srcOrd="1" destOrd="0" presId="urn:microsoft.com/office/officeart/2005/8/layout/hierarchy1"/>
    <dgm:cxn modelId="{EEC05707-A7D2-4956-B82F-D3EBC3F1CE15}" type="presParOf" srcId="{86AC78CD-6FA4-47BB-9F72-7E8F5246B1B8}" destId="{7388CA35-8470-4DBF-A1A4-5B3DF36D0A67}" srcOrd="1" destOrd="0" presId="urn:microsoft.com/office/officeart/2005/8/layout/hierarchy1"/>
    <dgm:cxn modelId="{1576C6B0-3213-4E42-86A8-A84662A431D0}" type="presParOf" srcId="{B5F8F681-50C9-4D4B-95E1-92B595053E29}" destId="{0B64E4DD-537D-4A6D-9250-D0EBFA261BAE}" srcOrd="2" destOrd="0" presId="urn:microsoft.com/office/officeart/2005/8/layout/hierarchy1"/>
    <dgm:cxn modelId="{F30DDFE8-7C85-4790-B5AC-4AFA8EBEEAE1}" type="presParOf" srcId="{B5F8F681-50C9-4D4B-95E1-92B595053E29}" destId="{7DAB6916-7010-458F-AB1E-D98D76CD4602}" srcOrd="3" destOrd="0" presId="urn:microsoft.com/office/officeart/2005/8/layout/hierarchy1"/>
    <dgm:cxn modelId="{E331F086-9F6D-4056-8CDF-1EAACDE25E5A}" type="presParOf" srcId="{7DAB6916-7010-458F-AB1E-D98D76CD4602}" destId="{2E64620B-977A-42DE-8933-449487C02CD1}" srcOrd="0" destOrd="0" presId="urn:microsoft.com/office/officeart/2005/8/layout/hierarchy1"/>
    <dgm:cxn modelId="{9CAE4ED5-BD3F-4569-B259-FC38F15A7220}" type="presParOf" srcId="{2E64620B-977A-42DE-8933-449487C02CD1}" destId="{3B0242A2-2766-4D88-A0E9-C1A97E895A04}" srcOrd="0" destOrd="0" presId="urn:microsoft.com/office/officeart/2005/8/layout/hierarchy1"/>
    <dgm:cxn modelId="{51C23611-7DFD-44F6-985D-2D6EED0E4855}" type="presParOf" srcId="{2E64620B-977A-42DE-8933-449487C02CD1}" destId="{0A889C09-E5CF-4F66-8246-DA4DDB4B6E49}" srcOrd="1" destOrd="0" presId="urn:microsoft.com/office/officeart/2005/8/layout/hierarchy1"/>
    <dgm:cxn modelId="{6CE2283B-88CA-4588-ADD2-1BE73B792859}" type="presParOf" srcId="{7DAB6916-7010-458F-AB1E-D98D76CD4602}" destId="{19D85FA1-4896-4D7F-B9E0-F8DE976BB02D}" srcOrd="1" destOrd="0" presId="urn:microsoft.com/office/officeart/2005/8/layout/hierarchy1"/>
    <dgm:cxn modelId="{AC5D2A65-AC1D-4848-9B52-CF4E98628124}" type="presParOf" srcId="{2C8555C7-B435-4399-9D52-59B06853BC1D}" destId="{19407BE9-AD70-4CD7-8A39-B016328797D7}" srcOrd="2" destOrd="0" presId="urn:microsoft.com/office/officeart/2005/8/layout/hierarchy1"/>
    <dgm:cxn modelId="{F9B0B520-F400-4D05-89C0-D427832E8E33}" type="presParOf" srcId="{19407BE9-AD70-4CD7-8A39-B016328797D7}" destId="{32A78CE8-5122-42E7-A7E7-A08CBD63532B}" srcOrd="0" destOrd="0" presId="urn:microsoft.com/office/officeart/2005/8/layout/hierarchy1"/>
    <dgm:cxn modelId="{9F3CD07A-E7CC-492D-94C0-A7B6307B8CE4}" type="presParOf" srcId="{32A78CE8-5122-42E7-A7E7-A08CBD63532B}" destId="{A1CE59C3-E7E3-4249-8E09-7E88C2E2F043}" srcOrd="0" destOrd="0" presId="urn:microsoft.com/office/officeart/2005/8/layout/hierarchy1"/>
    <dgm:cxn modelId="{42A06821-5CDC-46AD-ADC6-52FA47FDF7F5}" type="presParOf" srcId="{32A78CE8-5122-42E7-A7E7-A08CBD63532B}" destId="{13A9597E-A1F8-4820-B65E-F4486EDD9998}" srcOrd="1" destOrd="0" presId="urn:microsoft.com/office/officeart/2005/8/layout/hierarchy1"/>
    <dgm:cxn modelId="{19B1D525-DC27-4C90-907E-23608A6DE065}" type="presParOf" srcId="{19407BE9-AD70-4CD7-8A39-B016328797D7}" destId="{D0CA5D8A-9687-450F-BD8D-46C9F8F235DB}" srcOrd="1" destOrd="0" presId="urn:microsoft.com/office/officeart/2005/8/layout/hierarchy1"/>
    <dgm:cxn modelId="{25E6D071-8FB8-4D9F-B8D8-0B7D279947B9}" type="presParOf" srcId="{D0CA5D8A-9687-450F-BD8D-46C9F8F235DB}" destId="{40283E85-BD85-4494-9366-D929FB8B1898}" srcOrd="0" destOrd="0" presId="urn:microsoft.com/office/officeart/2005/8/layout/hierarchy1"/>
    <dgm:cxn modelId="{E5613053-9FEA-4AB6-80EE-093B8A08B44A}" type="presParOf" srcId="{D0CA5D8A-9687-450F-BD8D-46C9F8F235DB}" destId="{1E8DC53F-4CE1-4619-A8C7-25D186DD5BB5}" srcOrd="1" destOrd="0" presId="urn:microsoft.com/office/officeart/2005/8/layout/hierarchy1"/>
    <dgm:cxn modelId="{80CED1E3-D402-49A9-AA3F-5B3BCA99773B}" type="presParOf" srcId="{1E8DC53F-4CE1-4619-A8C7-25D186DD5BB5}" destId="{2AD42157-1CE8-4237-AE73-3233A6EEE8B2}" srcOrd="0" destOrd="0" presId="urn:microsoft.com/office/officeart/2005/8/layout/hierarchy1"/>
    <dgm:cxn modelId="{D086EF6D-4BF8-442B-ACC3-1B2EBF413928}" type="presParOf" srcId="{2AD42157-1CE8-4237-AE73-3233A6EEE8B2}" destId="{527137F9-66C4-43F3-881A-3B89D7E18CFD}" srcOrd="0" destOrd="0" presId="urn:microsoft.com/office/officeart/2005/8/layout/hierarchy1"/>
    <dgm:cxn modelId="{20622C27-B72A-4EA8-8723-D2D54E403E8B}" type="presParOf" srcId="{2AD42157-1CE8-4237-AE73-3233A6EEE8B2}" destId="{CB2F9F73-869F-4C84-AFDD-8F63675D8115}" srcOrd="1" destOrd="0" presId="urn:microsoft.com/office/officeart/2005/8/layout/hierarchy1"/>
    <dgm:cxn modelId="{4760CB54-86F5-401F-96E8-514ABCAA71AE}" type="presParOf" srcId="{1E8DC53F-4CE1-4619-A8C7-25D186DD5BB5}" destId="{7E525E43-A2B7-4BB4-8C43-6316CB0F7A2A}" srcOrd="1" destOrd="0" presId="urn:microsoft.com/office/officeart/2005/8/layout/hierarchy1"/>
    <dgm:cxn modelId="{388DE37E-A927-4787-A1C9-D41DE336F4C6}" type="presParOf" srcId="{2C8555C7-B435-4399-9D52-59B06853BC1D}" destId="{BDB07247-D6E6-4EA8-B5FD-B56D58D95936}" srcOrd="3" destOrd="0" presId="urn:microsoft.com/office/officeart/2005/8/layout/hierarchy1"/>
    <dgm:cxn modelId="{06337A37-687F-4EDB-B2DD-DAB2DBED4CE3}" type="presParOf" srcId="{BDB07247-D6E6-4EA8-B5FD-B56D58D95936}" destId="{7ADC37C8-3A3A-4CDC-BAAB-A515B34E1C8A}" srcOrd="0" destOrd="0" presId="urn:microsoft.com/office/officeart/2005/8/layout/hierarchy1"/>
    <dgm:cxn modelId="{65FB0DD6-D0B1-41FB-B9FE-9499D3DD2B79}" type="presParOf" srcId="{7ADC37C8-3A3A-4CDC-BAAB-A515B34E1C8A}" destId="{52D26CA4-A7D8-4170-96E7-32D96E857A30}" srcOrd="0" destOrd="0" presId="urn:microsoft.com/office/officeart/2005/8/layout/hierarchy1"/>
    <dgm:cxn modelId="{589C0589-14E9-4F79-8FEC-D6A85D36CF1E}" type="presParOf" srcId="{7ADC37C8-3A3A-4CDC-BAAB-A515B34E1C8A}" destId="{4AAB860A-7D69-4669-912B-408620FE1074}" srcOrd="1" destOrd="0" presId="urn:microsoft.com/office/officeart/2005/8/layout/hierarchy1"/>
    <dgm:cxn modelId="{6BD28E81-13A2-4B69-9D21-8E2556246110}" type="presParOf" srcId="{BDB07247-D6E6-4EA8-B5FD-B56D58D95936}" destId="{DC471FA7-54B0-4575-8E25-025B379EFDF3}" srcOrd="1" destOrd="0" presId="urn:microsoft.com/office/officeart/2005/8/layout/hierarchy1"/>
    <dgm:cxn modelId="{9854CC8A-8346-40D4-890F-2DB1B4B0D5FB}" type="presParOf" srcId="{DC471FA7-54B0-4575-8E25-025B379EFDF3}" destId="{AD9835ED-3B13-4267-97BC-064084DBB5BC}" srcOrd="0" destOrd="0" presId="urn:microsoft.com/office/officeart/2005/8/layout/hierarchy1"/>
    <dgm:cxn modelId="{B8353522-A84B-4135-8B8F-48FB8D037B4D}" type="presParOf" srcId="{DC471FA7-54B0-4575-8E25-025B379EFDF3}" destId="{7854AC7A-B201-4FA7-B509-E2F01AE58A6C}" srcOrd="1" destOrd="0" presId="urn:microsoft.com/office/officeart/2005/8/layout/hierarchy1"/>
    <dgm:cxn modelId="{41074971-3F99-402B-AA11-CC330507891C}" type="presParOf" srcId="{7854AC7A-B201-4FA7-B509-E2F01AE58A6C}" destId="{3A71DD0D-EB31-463D-BB2D-4761D3F6CB90}" srcOrd="0" destOrd="0" presId="urn:microsoft.com/office/officeart/2005/8/layout/hierarchy1"/>
    <dgm:cxn modelId="{5568DAF6-81F6-4F87-8215-C1322BA9F130}" type="presParOf" srcId="{3A71DD0D-EB31-463D-BB2D-4761D3F6CB90}" destId="{32BEC18C-02F5-4477-BF69-DB6DECFAE2A6}" srcOrd="0" destOrd="0" presId="urn:microsoft.com/office/officeart/2005/8/layout/hierarchy1"/>
    <dgm:cxn modelId="{1A6D7C92-6258-405E-BBBB-F6687A36AF43}" type="presParOf" srcId="{3A71DD0D-EB31-463D-BB2D-4761D3F6CB90}" destId="{B3B2EAD4-9DB2-41BC-9967-7EA69FC6BEDA}" srcOrd="1" destOrd="0" presId="urn:microsoft.com/office/officeart/2005/8/layout/hierarchy1"/>
    <dgm:cxn modelId="{9DCA3443-4BB5-42F9-9D72-64BA1EF89427}" type="presParOf" srcId="{7854AC7A-B201-4FA7-B509-E2F01AE58A6C}" destId="{4C7929AA-9DF3-40D4-A202-C4A24980CA1A}" srcOrd="1" destOrd="0" presId="urn:microsoft.com/office/officeart/2005/8/layout/hierarchy1"/>
    <dgm:cxn modelId="{831214C7-C88D-4DBF-87BD-7D0D7D22B126}" type="presParOf" srcId="{DC471FA7-54B0-4575-8E25-025B379EFDF3}" destId="{9D6C06E9-6D5A-461C-977F-31A571303187}" srcOrd="2" destOrd="0" presId="urn:microsoft.com/office/officeart/2005/8/layout/hierarchy1"/>
    <dgm:cxn modelId="{0353A5B9-EE6D-47C4-9FA9-81DEA4D624F2}" type="presParOf" srcId="{DC471FA7-54B0-4575-8E25-025B379EFDF3}" destId="{95F165D4-3EEC-4AAB-A6BF-22C92D1703DA}" srcOrd="3" destOrd="0" presId="urn:microsoft.com/office/officeart/2005/8/layout/hierarchy1"/>
    <dgm:cxn modelId="{E34C655A-861B-4612-9721-269E978BD577}" type="presParOf" srcId="{95F165D4-3EEC-4AAB-A6BF-22C92D1703DA}" destId="{566E710F-17D4-40F6-AE37-F4F0ED088F38}" srcOrd="0" destOrd="0" presId="urn:microsoft.com/office/officeart/2005/8/layout/hierarchy1"/>
    <dgm:cxn modelId="{ED98817F-ADC0-4589-A175-ED354AE51513}" type="presParOf" srcId="{566E710F-17D4-40F6-AE37-F4F0ED088F38}" destId="{081573EF-0F88-4BC5-8B66-5763CA24D33B}" srcOrd="0" destOrd="0" presId="urn:microsoft.com/office/officeart/2005/8/layout/hierarchy1"/>
    <dgm:cxn modelId="{EBBF8605-E83B-4E07-BE94-C97E421137CA}" type="presParOf" srcId="{566E710F-17D4-40F6-AE37-F4F0ED088F38}" destId="{05CBD4D1-014E-4625-AB03-F42E427FCD9C}" srcOrd="1" destOrd="0" presId="urn:microsoft.com/office/officeart/2005/8/layout/hierarchy1"/>
    <dgm:cxn modelId="{128E1FD0-0756-4679-AD67-5194B9AF4156}" type="presParOf" srcId="{95F165D4-3EEC-4AAB-A6BF-22C92D1703DA}" destId="{946827DF-0C62-4C8C-A230-718F513A2D87}" srcOrd="1" destOrd="0" presId="urn:microsoft.com/office/officeart/2005/8/layout/hierarchy1"/>
    <dgm:cxn modelId="{3D203E45-321D-43FA-9DBD-150BD7FB5AD9}" type="presParOf" srcId="{946827DF-0C62-4C8C-A230-718F513A2D87}" destId="{D1B417C6-7E5F-4000-9899-E85E6A853104}" srcOrd="0" destOrd="0" presId="urn:microsoft.com/office/officeart/2005/8/layout/hierarchy1"/>
    <dgm:cxn modelId="{1B0ED8FD-E8AE-4E5B-A325-E417E06BC9B9}" type="presParOf" srcId="{946827DF-0C62-4C8C-A230-718F513A2D87}" destId="{6A533E81-98B1-4EC7-A997-A555CA3B9D41}" srcOrd="1" destOrd="0" presId="urn:microsoft.com/office/officeart/2005/8/layout/hierarchy1"/>
    <dgm:cxn modelId="{D7FED6D0-D35C-4CEE-A93D-E0AF656DAC58}" type="presParOf" srcId="{6A533E81-98B1-4EC7-A997-A555CA3B9D41}" destId="{08980E80-AF0B-48AE-BE3D-97AA09BA538B}" srcOrd="0" destOrd="0" presId="urn:microsoft.com/office/officeart/2005/8/layout/hierarchy1"/>
    <dgm:cxn modelId="{009F9CE6-1B59-4019-9C20-070086379637}" type="presParOf" srcId="{08980E80-AF0B-48AE-BE3D-97AA09BA538B}" destId="{3814188E-9790-4103-A64A-C9528F7DFB12}" srcOrd="0" destOrd="0" presId="urn:microsoft.com/office/officeart/2005/8/layout/hierarchy1"/>
    <dgm:cxn modelId="{6B180B78-F532-4128-965A-09760DEF0776}" type="presParOf" srcId="{08980E80-AF0B-48AE-BE3D-97AA09BA538B}" destId="{8CD07579-0599-4DE1-9B9B-4658F567A80A}" srcOrd="1" destOrd="0" presId="urn:microsoft.com/office/officeart/2005/8/layout/hierarchy1"/>
    <dgm:cxn modelId="{8275E18F-8E1D-47A3-8B53-325BB64FD33C}" type="presParOf" srcId="{6A533E81-98B1-4EC7-A997-A555CA3B9D41}" destId="{534D86E7-955D-46A9-9E07-8F4B186AD197}" srcOrd="1" destOrd="0" presId="urn:microsoft.com/office/officeart/2005/8/layout/hierarchy1"/>
    <dgm:cxn modelId="{A8041117-D9AC-4BC6-A76A-E6D78A368156}" type="presParOf" srcId="{946827DF-0C62-4C8C-A230-718F513A2D87}" destId="{0E14AFF4-28E6-43DE-9816-BFB47FBD7DB8}" srcOrd="2" destOrd="0" presId="urn:microsoft.com/office/officeart/2005/8/layout/hierarchy1"/>
    <dgm:cxn modelId="{EB5B4908-7455-4105-9428-56DCEAAFC223}" type="presParOf" srcId="{946827DF-0C62-4C8C-A230-718F513A2D87}" destId="{3E7E3456-C54A-4B54-98A8-F2D749DD03BA}" srcOrd="3" destOrd="0" presId="urn:microsoft.com/office/officeart/2005/8/layout/hierarchy1"/>
    <dgm:cxn modelId="{9A235A3F-FF3F-4EE0-AC97-B83702868665}" type="presParOf" srcId="{3E7E3456-C54A-4B54-98A8-F2D749DD03BA}" destId="{28451452-981C-450F-89F7-E22876A2FDA0}" srcOrd="0" destOrd="0" presId="urn:microsoft.com/office/officeart/2005/8/layout/hierarchy1"/>
    <dgm:cxn modelId="{651596D2-420E-42FA-AE3C-F3E305096BAC}" type="presParOf" srcId="{28451452-981C-450F-89F7-E22876A2FDA0}" destId="{3FA7E441-2FCB-442C-8772-F6D4E5E938A0}" srcOrd="0" destOrd="0" presId="urn:microsoft.com/office/officeart/2005/8/layout/hierarchy1"/>
    <dgm:cxn modelId="{8A741467-C6B6-4E5E-9142-507EACB6900E}" type="presParOf" srcId="{28451452-981C-450F-89F7-E22876A2FDA0}" destId="{D32A6BC6-9CF2-40B0-9092-39619B9CD930}" srcOrd="1" destOrd="0" presId="urn:microsoft.com/office/officeart/2005/8/layout/hierarchy1"/>
    <dgm:cxn modelId="{FCD6930D-AF3E-4627-9EE7-41F9DED782DC}" type="presParOf" srcId="{3E7E3456-C54A-4B54-98A8-F2D749DD03BA}" destId="{8A7C8EE6-B9BC-491B-8E45-7DEED351E74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9D6B8A-481F-47C6-9175-9DDB53CA6FB8}">
      <dsp:nvSpPr>
        <dsp:cNvPr id="0" name=""/>
        <dsp:cNvSpPr/>
      </dsp:nvSpPr>
      <dsp:spPr>
        <a:xfrm>
          <a:off x="1937684" y="13496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77CA453-D9FE-47F7-9257-6EC4E6D1AC21}">
      <dsp:nvSpPr>
        <dsp:cNvPr id="0" name=""/>
        <dsp:cNvSpPr/>
      </dsp:nvSpPr>
      <dsp:spPr>
        <a:xfrm>
          <a:off x="749684" y="2549312"/>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dirty="0"/>
            <a:t>What elements of production and release can help predict the financial success of a movie?</a:t>
          </a:r>
        </a:p>
      </dsp:txBody>
      <dsp:txXfrm>
        <a:off x="749684" y="2549312"/>
        <a:ext cx="4320000" cy="720000"/>
      </dsp:txXfrm>
    </dsp:sp>
    <dsp:sp modelId="{32750469-A592-450F-AFDB-4C77802002F9}">
      <dsp:nvSpPr>
        <dsp:cNvPr id="0" name=""/>
        <dsp:cNvSpPr/>
      </dsp:nvSpPr>
      <dsp:spPr>
        <a:xfrm>
          <a:off x="7013685" y="13496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9C852DB-ECE8-47F9-9EAB-124E32B33C9A}">
      <dsp:nvSpPr>
        <dsp:cNvPr id="0" name=""/>
        <dsp:cNvSpPr/>
      </dsp:nvSpPr>
      <dsp:spPr>
        <a:xfrm>
          <a:off x="5825684" y="2549312"/>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dirty="0"/>
            <a:t>How can those elements be used to predict such success, specifically in the context of machine learning?</a:t>
          </a:r>
        </a:p>
      </dsp:txBody>
      <dsp:txXfrm>
        <a:off x="5825684" y="2549312"/>
        <a:ext cx="432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57F081-248E-4C38-968E-11288E010854}">
      <dsp:nvSpPr>
        <dsp:cNvPr id="0" name=""/>
        <dsp:cNvSpPr/>
      </dsp:nvSpPr>
      <dsp:spPr>
        <a:xfrm>
          <a:off x="0" y="558"/>
          <a:ext cx="6496050" cy="13059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EC73AF-ADA7-443C-A989-9C661319AF45}">
      <dsp:nvSpPr>
        <dsp:cNvPr id="0" name=""/>
        <dsp:cNvSpPr/>
      </dsp:nvSpPr>
      <dsp:spPr>
        <a:xfrm>
          <a:off x="395054" y="294400"/>
          <a:ext cx="718281" cy="71828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FE5A80F-F75A-43C5-A573-1CCE491C45EF}">
      <dsp:nvSpPr>
        <dsp:cNvPr id="0" name=""/>
        <dsp:cNvSpPr/>
      </dsp:nvSpPr>
      <dsp:spPr>
        <a:xfrm>
          <a:off x="1508391" y="558"/>
          <a:ext cx="4987658" cy="1305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215" tIns="138215" rIns="138215" bIns="138215" numCol="1" spcCol="1270" anchor="ctr" anchorCtr="0">
          <a:noAutofit/>
        </a:bodyPr>
        <a:lstStyle/>
        <a:p>
          <a:pPr marL="0" lvl="0" indent="0" algn="l" defTabSz="711200">
            <a:lnSpc>
              <a:spcPct val="100000"/>
            </a:lnSpc>
            <a:spcBef>
              <a:spcPct val="0"/>
            </a:spcBef>
            <a:spcAft>
              <a:spcPct val="35000"/>
            </a:spcAft>
            <a:buNone/>
          </a:pPr>
          <a:r>
            <a:rPr lang="en-US" sz="1600" b="0" i="0" kern="1200"/>
            <a:t>Two years ago, a competition was held on Kaggle.</a:t>
          </a:r>
          <a:endParaRPr lang="en-US" sz="1600" kern="1200"/>
        </a:p>
      </dsp:txBody>
      <dsp:txXfrm>
        <a:off x="1508391" y="558"/>
        <a:ext cx="4987658" cy="1305966"/>
      </dsp:txXfrm>
    </dsp:sp>
    <dsp:sp modelId="{72730788-0BCA-417E-88CA-289553C42436}">
      <dsp:nvSpPr>
        <dsp:cNvPr id="0" name=""/>
        <dsp:cNvSpPr/>
      </dsp:nvSpPr>
      <dsp:spPr>
        <a:xfrm>
          <a:off x="0" y="1633016"/>
          <a:ext cx="6496050" cy="13059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7BB5F9-762B-4485-99F5-5B8FDA522061}">
      <dsp:nvSpPr>
        <dsp:cNvPr id="0" name=""/>
        <dsp:cNvSpPr/>
      </dsp:nvSpPr>
      <dsp:spPr>
        <a:xfrm>
          <a:off x="395054" y="1926859"/>
          <a:ext cx="718281" cy="71828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1369AF5-F815-47A8-96A3-CA8CAD9CF3B1}">
      <dsp:nvSpPr>
        <dsp:cNvPr id="0" name=""/>
        <dsp:cNvSpPr/>
      </dsp:nvSpPr>
      <dsp:spPr>
        <a:xfrm>
          <a:off x="1508391" y="1633016"/>
          <a:ext cx="4987658" cy="1305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215" tIns="138215" rIns="138215" bIns="138215" numCol="1" spcCol="1270" anchor="ctr" anchorCtr="0">
          <a:noAutofit/>
        </a:bodyPr>
        <a:lstStyle/>
        <a:p>
          <a:pPr marL="0" lvl="0" indent="0" algn="l" defTabSz="711200">
            <a:lnSpc>
              <a:spcPct val="100000"/>
            </a:lnSpc>
            <a:spcBef>
              <a:spcPct val="0"/>
            </a:spcBef>
            <a:spcAft>
              <a:spcPct val="35000"/>
            </a:spcAft>
            <a:buNone/>
          </a:pPr>
          <a:r>
            <a:rPr lang="en-US" sz="1600" b="0" i="0" kern="1200"/>
            <a:t>The challenge was to use an existing data set to predict a movie’s worldwide box office revenue.</a:t>
          </a:r>
          <a:endParaRPr lang="en-US" sz="1600" kern="1200"/>
        </a:p>
      </dsp:txBody>
      <dsp:txXfrm>
        <a:off x="1508391" y="1633016"/>
        <a:ext cx="4987658" cy="1305966"/>
      </dsp:txXfrm>
    </dsp:sp>
    <dsp:sp modelId="{0301C559-3FD8-49D5-B63D-AD068DFF1D1A}">
      <dsp:nvSpPr>
        <dsp:cNvPr id="0" name=""/>
        <dsp:cNvSpPr/>
      </dsp:nvSpPr>
      <dsp:spPr>
        <a:xfrm>
          <a:off x="0" y="3265475"/>
          <a:ext cx="6496050" cy="13059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36DE7C-3551-4258-B866-2D0E9292510D}">
      <dsp:nvSpPr>
        <dsp:cNvPr id="0" name=""/>
        <dsp:cNvSpPr/>
      </dsp:nvSpPr>
      <dsp:spPr>
        <a:xfrm>
          <a:off x="395054" y="3559317"/>
          <a:ext cx="718281" cy="71828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4E413AC-357E-4C94-8145-2138D206BF4F}">
      <dsp:nvSpPr>
        <dsp:cNvPr id="0" name=""/>
        <dsp:cNvSpPr/>
      </dsp:nvSpPr>
      <dsp:spPr>
        <a:xfrm>
          <a:off x="1508391" y="3265475"/>
          <a:ext cx="4987658" cy="1305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215" tIns="138215" rIns="138215" bIns="138215" numCol="1" spcCol="1270" anchor="ctr" anchorCtr="0">
          <a:noAutofit/>
        </a:bodyPr>
        <a:lstStyle/>
        <a:p>
          <a:pPr marL="0" lvl="0" indent="0" algn="l" defTabSz="711200">
            <a:lnSpc>
              <a:spcPct val="100000"/>
            </a:lnSpc>
            <a:spcBef>
              <a:spcPct val="0"/>
            </a:spcBef>
            <a:spcAft>
              <a:spcPct val="35000"/>
            </a:spcAft>
            <a:buNone/>
          </a:pPr>
          <a:r>
            <a:rPr lang="en-US" sz="1600" b="0" i="0" kern="1200"/>
            <a:t>Despite the fact we were two years late to the party, we decided to use the provided data set to attempt our own prediction using the machine learning library known as Scikit-Learn.</a:t>
          </a:r>
          <a:endParaRPr lang="en-US" sz="1600" kern="1200"/>
        </a:p>
      </dsp:txBody>
      <dsp:txXfrm>
        <a:off x="1508391" y="3265475"/>
        <a:ext cx="4987658" cy="13059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D379F4-73AB-4FC1-AA5B-03E1EE93737E}">
      <dsp:nvSpPr>
        <dsp:cNvPr id="0" name=""/>
        <dsp:cNvSpPr/>
      </dsp:nvSpPr>
      <dsp:spPr>
        <a:xfrm>
          <a:off x="895770" y="1197657"/>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BFC8B2-38E4-4A52-A3E6-B506B9A0FA75}">
      <dsp:nvSpPr>
        <dsp:cNvPr id="0" name=""/>
        <dsp:cNvSpPr/>
      </dsp:nvSpPr>
      <dsp:spPr>
        <a:xfrm>
          <a:off x="400770" y="227782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b="0" i="0" kern="1200"/>
            <a:t>Multiple Input Linear Regression</a:t>
          </a:r>
          <a:endParaRPr lang="en-US" sz="1700" kern="1200"/>
        </a:p>
      </dsp:txBody>
      <dsp:txXfrm>
        <a:off x="400770" y="2277823"/>
        <a:ext cx="1800000" cy="720000"/>
      </dsp:txXfrm>
    </dsp:sp>
    <dsp:sp modelId="{FADC0573-822B-4039-8940-18322B909B6E}">
      <dsp:nvSpPr>
        <dsp:cNvPr id="0" name=""/>
        <dsp:cNvSpPr/>
      </dsp:nvSpPr>
      <dsp:spPr>
        <a:xfrm>
          <a:off x="3010770" y="1197657"/>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8455E1-5914-4080-95BB-0BAA369D4A40}">
      <dsp:nvSpPr>
        <dsp:cNvPr id="0" name=""/>
        <dsp:cNvSpPr/>
      </dsp:nvSpPr>
      <dsp:spPr>
        <a:xfrm>
          <a:off x="2515770" y="227782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b="0" i="0" kern="1200"/>
            <a:t>Random Forest Classifier</a:t>
          </a:r>
          <a:endParaRPr lang="en-US" sz="1700" kern="1200"/>
        </a:p>
      </dsp:txBody>
      <dsp:txXfrm>
        <a:off x="2515770" y="2277823"/>
        <a:ext cx="1800000" cy="720000"/>
      </dsp:txXfrm>
    </dsp:sp>
    <dsp:sp modelId="{B8531890-BC79-4AEE-BDAE-6ED023EB1723}">
      <dsp:nvSpPr>
        <dsp:cNvPr id="0" name=""/>
        <dsp:cNvSpPr/>
      </dsp:nvSpPr>
      <dsp:spPr>
        <a:xfrm>
          <a:off x="5125770" y="1197657"/>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5C931E-682C-43CB-B2BC-650CC610FE72}">
      <dsp:nvSpPr>
        <dsp:cNvPr id="0" name=""/>
        <dsp:cNvSpPr/>
      </dsp:nvSpPr>
      <dsp:spPr>
        <a:xfrm>
          <a:off x="4630770" y="227782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b="0" i="0" kern="1200"/>
            <a:t>Random Forest Regression</a:t>
          </a:r>
          <a:endParaRPr lang="en-US" sz="1700" kern="1200"/>
        </a:p>
      </dsp:txBody>
      <dsp:txXfrm>
        <a:off x="4630770" y="2277823"/>
        <a:ext cx="1800000" cy="720000"/>
      </dsp:txXfrm>
    </dsp:sp>
    <dsp:sp modelId="{CABC7AFB-EAA7-479F-996E-AD24C64A22D6}">
      <dsp:nvSpPr>
        <dsp:cNvPr id="0" name=""/>
        <dsp:cNvSpPr/>
      </dsp:nvSpPr>
      <dsp:spPr>
        <a:xfrm>
          <a:off x="7240770" y="1197657"/>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324EEDC-9B78-43FE-86AD-D1685E49869B}">
      <dsp:nvSpPr>
        <dsp:cNvPr id="0" name=""/>
        <dsp:cNvSpPr/>
      </dsp:nvSpPr>
      <dsp:spPr>
        <a:xfrm>
          <a:off x="6745770" y="227782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b="0" i="0" kern="1200"/>
            <a:t>Neural Network</a:t>
          </a:r>
          <a:endParaRPr lang="en-US" sz="1700" kern="1200"/>
        </a:p>
      </dsp:txBody>
      <dsp:txXfrm>
        <a:off x="6745770" y="2277823"/>
        <a:ext cx="1800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50E8A1-177A-428A-BDBF-A14EE8247325}">
      <dsp:nvSpPr>
        <dsp:cNvPr id="0" name=""/>
        <dsp:cNvSpPr/>
      </dsp:nvSpPr>
      <dsp:spPr>
        <a:xfrm>
          <a:off x="941353" y="957717"/>
          <a:ext cx="752164" cy="71"/>
        </a:xfrm>
        <a:prstGeom prst="rect">
          <a:avLst/>
        </a:prstGeom>
        <a:solidFill>
          <a:schemeClr val="accent5">
            <a:tint val="40000"/>
            <a:alpha val="90000"/>
            <a:hueOff val="0"/>
            <a:satOff val="0"/>
            <a:lumOff val="0"/>
            <a:alphaOff val="0"/>
          </a:schemeClr>
        </a:solidFill>
        <a:ln w="19050"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2792738-9089-4B4A-BCD2-F56F8A4C40A5}">
      <dsp:nvSpPr>
        <dsp:cNvPr id="0" name=""/>
        <dsp:cNvSpPr/>
      </dsp:nvSpPr>
      <dsp:spPr>
        <a:xfrm>
          <a:off x="1738647" y="894571"/>
          <a:ext cx="86498" cy="162466"/>
        </a:xfrm>
        <a:prstGeom prst="chevron">
          <a:avLst>
            <a:gd name="adj" fmla="val 90000"/>
          </a:avLst>
        </a:prstGeom>
        <a:solidFill>
          <a:schemeClr val="accent5">
            <a:tint val="40000"/>
            <a:alpha val="90000"/>
            <a:hueOff val="430644"/>
            <a:satOff val="4"/>
            <a:lumOff val="33"/>
            <a:alphaOff val="0"/>
          </a:schemeClr>
        </a:solidFill>
        <a:ln w="19050" cap="rnd" cmpd="sng" algn="ctr">
          <a:solidFill>
            <a:schemeClr val="accent5">
              <a:tint val="40000"/>
              <a:alpha val="90000"/>
              <a:hueOff val="430644"/>
              <a:satOff val="4"/>
              <a:lumOff val="33"/>
              <a:alphaOff val="0"/>
            </a:schemeClr>
          </a:solidFill>
          <a:prstDash val="solid"/>
        </a:ln>
        <a:effectLst/>
      </dsp:spPr>
      <dsp:style>
        <a:lnRef idx="2">
          <a:scrgbClr r="0" g="0" b="0"/>
        </a:lnRef>
        <a:fillRef idx="1">
          <a:scrgbClr r="0" g="0" b="0"/>
        </a:fillRef>
        <a:effectRef idx="0">
          <a:scrgbClr r="0" g="0" b="0"/>
        </a:effectRef>
        <a:fontRef idx="minor"/>
      </dsp:style>
    </dsp:sp>
    <dsp:sp modelId="{02855A9E-9C85-4AB1-A3BB-A06388712811}">
      <dsp:nvSpPr>
        <dsp:cNvPr id="0" name=""/>
        <dsp:cNvSpPr/>
      </dsp:nvSpPr>
      <dsp:spPr>
        <a:xfrm>
          <a:off x="478834" y="589254"/>
          <a:ext cx="736997" cy="736997"/>
        </a:xfrm>
        <a:prstGeom prst="ellips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600" tIns="28600" rIns="28600" bIns="28600" numCol="1" spcCol="1270" anchor="ctr" anchorCtr="0">
          <a:noAutofit/>
        </a:bodyPr>
        <a:lstStyle/>
        <a:p>
          <a:pPr marL="0" lvl="0" indent="0" algn="ctr" defTabSz="1466850">
            <a:lnSpc>
              <a:spcPct val="90000"/>
            </a:lnSpc>
            <a:spcBef>
              <a:spcPct val="0"/>
            </a:spcBef>
            <a:spcAft>
              <a:spcPct val="35000"/>
            </a:spcAft>
            <a:buNone/>
          </a:pPr>
          <a:r>
            <a:rPr lang="en-US" sz="3300" kern="1200"/>
            <a:t>1</a:t>
          </a:r>
        </a:p>
      </dsp:txBody>
      <dsp:txXfrm>
        <a:off x="586765" y="697185"/>
        <a:ext cx="521135" cy="521135"/>
      </dsp:txXfrm>
    </dsp:sp>
    <dsp:sp modelId="{FB51AF7E-6583-4F4F-8B20-843ED6A3B422}">
      <dsp:nvSpPr>
        <dsp:cNvPr id="0" name=""/>
        <dsp:cNvSpPr/>
      </dsp:nvSpPr>
      <dsp:spPr>
        <a:xfrm>
          <a:off x="1147" y="1491851"/>
          <a:ext cx="1692370" cy="1965600"/>
        </a:xfrm>
        <a:prstGeom prst="upArrowCallout">
          <a:avLst>
            <a:gd name="adj1" fmla="val 50000"/>
            <a:gd name="adj2" fmla="val 20000"/>
            <a:gd name="adj3" fmla="val 20000"/>
            <a:gd name="adj4" fmla="val 100000"/>
          </a:avLst>
        </a:prstGeom>
        <a:solidFill>
          <a:schemeClr val="accent5">
            <a:tint val="40000"/>
            <a:alpha val="90000"/>
            <a:hueOff val="861288"/>
            <a:satOff val="8"/>
            <a:lumOff val="66"/>
            <a:alphaOff val="0"/>
          </a:schemeClr>
        </a:solidFill>
        <a:ln w="19050" cap="rnd" cmpd="sng" algn="ctr">
          <a:solidFill>
            <a:schemeClr val="accent5">
              <a:tint val="40000"/>
              <a:alpha val="90000"/>
              <a:hueOff val="861288"/>
              <a:satOff val="8"/>
              <a:lumOff val="6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496" tIns="165100" rIns="133496" bIns="165100" numCol="1" spcCol="1270" anchor="t" anchorCtr="0">
          <a:noAutofit/>
        </a:bodyPr>
        <a:lstStyle/>
        <a:p>
          <a:pPr marL="0" lvl="0" indent="0" algn="l" defTabSz="488950">
            <a:lnSpc>
              <a:spcPct val="90000"/>
            </a:lnSpc>
            <a:spcBef>
              <a:spcPct val="0"/>
            </a:spcBef>
            <a:spcAft>
              <a:spcPct val="35000"/>
            </a:spcAft>
            <a:buNone/>
          </a:pPr>
          <a:r>
            <a:rPr lang="en-US" sz="1100" kern="1200" dirty="0"/>
            <a:t>Use </a:t>
          </a:r>
          <a:r>
            <a:rPr lang="en-US" sz="1100" kern="1200" dirty="0" err="1"/>
            <a:t>CountVectorizer</a:t>
          </a:r>
          <a:r>
            <a:rPr lang="en-US" sz="1100" kern="1200" dirty="0"/>
            <a:t> method to create a matrix of token counts for “genre” and “language.”</a:t>
          </a:r>
        </a:p>
      </dsp:txBody>
      <dsp:txXfrm>
        <a:off x="1147" y="1830325"/>
        <a:ext cx="1692370" cy="1627126"/>
      </dsp:txXfrm>
    </dsp:sp>
    <dsp:sp modelId="{2C603E57-E76E-4021-907F-FB1433E937E6}">
      <dsp:nvSpPr>
        <dsp:cNvPr id="0" name=""/>
        <dsp:cNvSpPr/>
      </dsp:nvSpPr>
      <dsp:spPr>
        <a:xfrm>
          <a:off x="1881559" y="957717"/>
          <a:ext cx="1692370" cy="71"/>
        </a:xfrm>
        <a:prstGeom prst="rect">
          <a:avLst/>
        </a:prstGeom>
        <a:solidFill>
          <a:schemeClr val="accent5">
            <a:tint val="40000"/>
            <a:alpha val="90000"/>
            <a:hueOff val="1291932"/>
            <a:satOff val="12"/>
            <a:lumOff val="99"/>
            <a:alphaOff val="0"/>
          </a:schemeClr>
        </a:solidFill>
        <a:ln w="19050" cap="rnd" cmpd="sng" algn="ctr">
          <a:solidFill>
            <a:schemeClr val="accent5">
              <a:tint val="40000"/>
              <a:alpha val="90000"/>
              <a:hueOff val="1291932"/>
              <a:satOff val="12"/>
              <a:lumOff val="99"/>
              <a:alphaOff val="0"/>
            </a:schemeClr>
          </a:solidFill>
          <a:prstDash val="solid"/>
        </a:ln>
        <a:effectLst/>
      </dsp:spPr>
      <dsp:style>
        <a:lnRef idx="2">
          <a:scrgbClr r="0" g="0" b="0"/>
        </a:lnRef>
        <a:fillRef idx="1">
          <a:scrgbClr r="0" g="0" b="0"/>
        </a:fillRef>
        <a:effectRef idx="0">
          <a:scrgbClr r="0" g="0" b="0"/>
        </a:effectRef>
        <a:fontRef idx="minor"/>
      </dsp:style>
    </dsp:sp>
    <dsp:sp modelId="{65573993-FCEF-4D6B-99E3-8FC6B8A0D87A}">
      <dsp:nvSpPr>
        <dsp:cNvPr id="0" name=""/>
        <dsp:cNvSpPr/>
      </dsp:nvSpPr>
      <dsp:spPr>
        <a:xfrm>
          <a:off x="3619059" y="894571"/>
          <a:ext cx="86498" cy="162467"/>
        </a:xfrm>
        <a:prstGeom prst="chevron">
          <a:avLst>
            <a:gd name="adj" fmla="val 90000"/>
          </a:avLst>
        </a:prstGeom>
        <a:solidFill>
          <a:schemeClr val="accent5">
            <a:tint val="40000"/>
            <a:alpha val="90000"/>
            <a:hueOff val="1722576"/>
            <a:satOff val="17"/>
            <a:lumOff val="132"/>
            <a:alphaOff val="0"/>
          </a:schemeClr>
        </a:solidFill>
        <a:ln w="19050" cap="rnd" cmpd="sng" algn="ctr">
          <a:solidFill>
            <a:schemeClr val="accent5">
              <a:tint val="40000"/>
              <a:alpha val="90000"/>
              <a:hueOff val="1722576"/>
              <a:satOff val="17"/>
              <a:lumOff val="132"/>
              <a:alphaOff val="0"/>
            </a:schemeClr>
          </a:solidFill>
          <a:prstDash val="solid"/>
        </a:ln>
        <a:effectLst/>
      </dsp:spPr>
      <dsp:style>
        <a:lnRef idx="2">
          <a:scrgbClr r="0" g="0" b="0"/>
        </a:lnRef>
        <a:fillRef idx="1">
          <a:scrgbClr r="0" g="0" b="0"/>
        </a:fillRef>
        <a:effectRef idx="0">
          <a:scrgbClr r="0" g="0" b="0"/>
        </a:effectRef>
        <a:fontRef idx="minor"/>
      </dsp:style>
    </dsp:sp>
    <dsp:sp modelId="{FD6FE938-691A-4096-8506-B058A5EE4F7B}">
      <dsp:nvSpPr>
        <dsp:cNvPr id="0" name=""/>
        <dsp:cNvSpPr/>
      </dsp:nvSpPr>
      <dsp:spPr>
        <a:xfrm>
          <a:off x="2359245" y="589254"/>
          <a:ext cx="736997" cy="736997"/>
        </a:xfrm>
        <a:prstGeom prst="ellipse">
          <a:avLst/>
        </a:prstGeom>
        <a:solidFill>
          <a:schemeClr val="accent5">
            <a:hueOff val="1559309"/>
            <a:satOff val="-1003"/>
            <a:lumOff val="686"/>
            <a:alphaOff val="0"/>
          </a:schemeClr>
        </a:solidFill>
        <a:ln w="19050" cap="rnd" cmpd="sng" algn="ctr">
          <a:solidFill>
            <a:schemeClr val="accent5">
              <a:hueOff val="1559309"/>
              <a:satOff val="-1003"/>
              <a:lumOff val="68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600" tIns="28600" rIns="28600" bIns="28600" numCol="1" spcCol="1270" anchor="ctr" anchorCtr="0">
          <a:noAutofit/>
        </a:bodyPr>
        <a:lstStyle/>
        <a:p>
          <a:pPr marL="0" lvl="0" indent="0" algn="ctr" defTabSz="1466850">
            <a:lnSpc>
              <a:spcPct val="90000"/>
            </a:lnSpc>
            <a:spcBef>
              <a:spcPct val="0"/>
            </a:spcBef>
            <a:spcAft>
              <a:spcPct val="35000"/>
            </a:spcAft>
            <a:buNone/>
          </a:pPr>
          <a:r>
            <a:rPr lang="en-US" sz="3300" kern="1200"/>
            <a:t>2</a:t>
          </a:r>
        </a:p>
      </dsp:txBody>
      <dsp:txXfrm>
        <a:off x="2467176" y="697185"/>
        <a:ext cx="521135" cy="521135"/>
      </dsp:txXfrm>
    </dsp:sp>
    <dsp:sp modelId="{A127A75B-5078-4821-A12B-360A5302B98D}">
      <dsp:nvSpPr>
        <dsp:cNvPr id="0" name=""/>
        <dsp:cNvSpPr/>
      </dsp:nvSpPr>
      <dsp:spPr>
        <a:xfrm>
          <a:off x="1881559" y="1491851"/>
          <a:ext cx="1692370" cy="1965600"/>
        </a:xfrm>
        <a:prstGeom prst="upArrowCallout">
          <a:avLst>
            <a:gd name="adj1" fmla="val 50000"/>
            <a:gd name="adj2" fmla="val 20000"/>
            <a:gd name="adj3" fmla="val 20000"/>
            <a:gd name="adj4" fmla="val 100000"/>
          </a:avLst>
        </a:prstGeom>
        <a:solidFill>
          <a:schemeClr val="accent5">
            <a:tint val="40000"/>
            <a:alpha val="90000"/>
            <a:hueOff val="2153220"/>
            <a:satOff val="21"/>
            <a:lumOff val="165"/>
            <a:alphaOff val="0"/>
          </a:schemeClr>
        </a:solidFill>
        <a:ln w="19050" cap="rnd" cmpd="sng" algn="ctr">
          <a:solidFill>
            <a:schemeClr val="accent5">
              <a:tint val="40000"/>
              <a:alpha val="90000"/>
              <a:hueOff val="2153220"/>
              <a:satOff val="21"/>
              <a:lumOff val="16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496" tIns="165100" rIns="133496" bIns="165100" numCol="1" spcCol="1270" anchor="t" anchorCtr="0">
          <a:noAutofit/>
        </a:bodyPr>
        <a:lstStyle/>
        <a:p>
          <a:pPr marL="0" lvl="0" indent="0" algn="l" defTabSz="488950">
            <a:lnSpc>
              <a:spcPct val="90000"/>
            </a:lnSpc>
            <a:spcBef>
              <a:spcPct val="0"/>
            </a:spcBef>
            <a:spcAft>
              <a:spcPct val="35000"/>
            </a:spcAft>
            <a:buNone/>
          </a:pPr>
          <a:r>
            <a:rPr lang="en-US" sz="1100" kern="1200" dirty="0"/>
            <a:t>Split data into “train” and “test”</a:t>
          </a:r>
        </a:p>
      </dsp:txBody>
      <dsp:txXfrm>
        <a:off x="1881559" y="1830325"/>
        <a:ext cx="1692370" cy="1627126"/>
      </dsp:txXfrm>
    </dsp:sp>
    <dsp:sp modelId="{B44990EC-E4F8-445E-A7E8-99DD16D27D9C}">
      <dsp:nvSpPr>
        <dsp:cNvPr id="0" name=""/>
        <dsp:cNvSpPr/>
      </dsp:nvSpPr>
      <dsp:spPr>
        <a:xfrm>
          <a:off x="3761970" y="957717"/>
          <a:ext cx="1692370" cy="72"/>
        </a:xfrm>
        <a:prstGeom prst="rect">
          <a:avLst/>
        </a:prstGeom>
        <a:solidFill>
          <a:schemeClr val="accent5">
            <a:tint val="40000"/>
            <a:alpha val="90000"/>
            <a:hueOff val="2583864"/>
            <a:satOff val="25"/>
            <a:lumOff val="198"/>
            <a:alphaOff val="0"/>
          </a:schemeClr>
        </a:solidFill>
        <a:ln w="19050" cap="rnd" cmpd="sng" algn="ctr">
          <a:solidFill>
            <a:schemeClr val="accent5">
              <a:tint val="40000"/>
              <a:alpha val="90000"/>
              <a:hueOff val="2583864"/>
              <a:satOff val="25"/>
              <a:lumOff val="198"/>
              <a:alphaOff val="0"/>
            </a:schemeClr>
          </a:solidFill>
          <a:prstDash val="solid"/>
        </a:ln>
        <a:effectLst/>
      </dsp:spPr>
      <dsp:style>
        <a:lnRef idx="2">
          <a:scrgbClr r="0" g="0" b="0"/>
        </a:lnRef>
        <a:fillRef idx="1">
          <a:scrgbClr r="0" g="0" b="0"/>
        </a:fillRef>
        <a:effectRef idx="0">
          <a:scrgbClr r="0" g="0" b="0"/>
        </a:effectRef>
        <a:fontRef idx="minor"/>
      </dsp:style>
    </dsp:sp>
    <dsp:sp modelId="{2678B680-AD38-4FFE-82BA-45F2EB1CA8C5}">
      <dsp:nvSpPr>
        <dsp:cNvPr id="0" name=""/>
        <dsp:cNvSpPr/>
      </dsp:nvSpPr>
      <dsp:spPr>
        <a:xfrm>
          <a:off x="5499470" y="894571"/>
          <a:ext cx="86498" cy="162467"/>
        </a:xfrm>
        <a:prstGeom prst="chevron">
          <a:avLst>
            <a:gd name="adj" fmla="val 90000"/>
          </a:avLst>
        </a:prstGeom>
        <a:solidFill>
          <a:schemeClr val="accent5">
            <a:tint val="40000"/>
            <a:alpha val="90000"/>
            <a:hueOff val="3014507"/>
            <a:satOff val="29"/>
            <a:lumOff val="232"/>
            <a:alphaOff val="0"/>
          </a:schemeClr>
        </a:solidFill>
        <a:ln w="19050" cap="rnd" cmpd="sng" algn="ctr">
          <a:solidFill>
            <a:schemeClr val="accent5">
              <a:tint val="40000"/>
              <a:alpha val="90000"/>
              <a:hueOff val="3014507"/>
              <a:satOff val="29"/>
              <a:lumOff val="232"/>
              <a:alphaOff val="0"/>
            </a:schemeClr>
          </a:solidFill>
          <a:prstDash val="solid"/>
        </a:ln>
        <a:effectLst/>
      </dsp:spPr>
      <dsp:style>
        <a:lnRef idx="2">
          <a:scrgbClr r="0" g="0" b="0"/>
        </a:lnRef>
        <a:fillRef idx="1">
          <a:scrgbClr r="0" g="0" b="0"/>
        </a:fillRef>
        <a:effectRef idx="0">
          <a:scrgbClr r="0" g="0" b="0"/>
        </a:effectRef>
        <a:fontRef idx="minor"/>
      </dsp:style>
    </dsp:sp>
    <dsp:sp modelId="{5380D6A8-0D7D-4851-A645-A5629DD221BD}">
      <dsp:nvSpPr>
        <dsp:cNvPr id="0" name=""/>
        <dsp:cNvSpPr/>
      </dsp:nvSpPr>
      <dsp:spPr>
        <a:xfrm>
          <a:off x="4239656" y="589254"/>
          <a:ext cx="736997" cy="736997"/>
        </a:xfrm>
        <a:prstGeom prst="ellipse">
          <a:avLst/>
        </a:prstGeom>
        <a:solidFill>
          <a:schemeClr val="accent5">
            <a:hueOff val="3118619"/>
            <a:satOff val="-2006"/>
            <a:lumOff val="1372"/>
            <a:alphaOff val="0"/>
          </a:schemeClr>
        </a:solidFill>
        <a:ln w="19050" cap="rnd" cmpd="sng" algn="ctr">
          <a:solidFill>
            <a:schemeClr val="accent5">
              <a:hueOff val="3118619"/>
              <a:satOff val="-2006"/>
              <a:lumOff val="137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600" tIns="28600" rIns="28600" bIns="28600" numCol="1" spcCol="1270" anchor="ctr" anchorCtr="0">
          <a:noAutofit/>
        </a:bodyPr>
        <a:lstStyle/>
        <a:p>
          <a:pPr marL="0" lvl="0" indent="0" algn="ctr" defTabSz="1466850">
            <a:lnSpc>
              <a:spcPct val="90000"/>
            </a:lnSpc>
            <a:spcBef>
              <a:spcPct val="0"/>
            </a:spcBef>
            <a:spcAft>
              <a:spcPct val="35000"/>
            </a:spcAft>
            <a:buNone/>
          </a:pPr>
          <a:r>
            <a:rPr lang="en-US" sz="3300" kern="1200"/>
            <a:t>3</a:t>
          </a:r>
        </a:p>
      </dsp:txBody>
      <dsp:txXfrm>
        <a:off x="4347587" y="697185"/>
        <a:ext cx="521135" cy="521135"/>
      </dsp:txXfrm>
    </dsp:sp>
    <dsp:sp modelId="{18E69F7E-9E2E-45EF-A728-D5BA0AF626BA}">
      <dsp:nvSpPr>
        <dsp:cNvPr id="0" name=""/>
        <dsp:cNvSpPr/>
      </dsp:nvSpPr>
      <dsp:spPr>
        <a:xfrm>
          <a:off x="3761970" y="1491851"/>
          <a:ext cx="1692370" cy="1965600"/>
        </a:xfrm>
        <a:prstGeom prst="upArrowCallout">
          <a:avLst>
            <a:gd name="adj1" fmla="val 50000"/>
            <a:gd name="adj2" fmla="val 20000"/>
            <a:gd name="adj3" fmla="val 20000"/>
            <a:gd name="adj4" fmla="val 100000"/>
          </a:avLst>
        </a:prstGeom>
        <a:solidFill>
          <a:schemeClr val="accent5">
            <a:tint val="40000"/>
            <a:alpha val="90000"/>
            <a:hueOff val="3445152"/>
            <a:satOff val="33"/>
            <a:lumOff val="265"/>
            <a:alphaOff val="0"/>
          </a:schemeClr>
        </a:solidFill>
        <a:ln w="19050" cap="rnd" cmpd="sng" algn="ctr">
          <a:solidFill>
            <a:schemeClr val="accent5">
              <a:tint val="40000"/>
              <a:alpha val="90000"/>
              <a:hueOff val="3445152"/>
              <a:satOff val="33"/>
              <a:lumOff val="26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496" tIns="165100" rIns="133496" bIns="165100" numCol="1" spcCol="1270" anchor="t" anchorCtr="0">
          <a:noAutofit/>
        </a:bodyPr>
        <a:lstStyle/>
        <a:p>
          <a:pPr marL="0" lvl="0" indent="0" algn="l" defTabSz="488950">
            <a:lnSpc>
              <a:spcPct val="90000"/>
            </a:lnSpc>
            <a:spcBef>
              <a:spcPct val="0"/>
            </a:spcBef>
            <a:spcAft>
              <a:spcPct val="35000"/>
            </a:spcAft>
            <a:buNone/>
          </a:pPr>
          <a:r>
            <a:rPr lang="en-US" sz="1100" kern="1200" dirty="0"/>
            <a:t>Train model with the “train” data</a:t>
          </a:r>
        </a:p>
      </dsp:txBody>
      <dsp:txXfrm>
        <a:off x="3761970" y="1830325"/>
        <a:ext cx="1692370" cy="1627126"/>
      </dsp:txXfrm>
    </dsp:sp>
    <dsp:sp modelId="{5C287821-2179-4263-99E7-864D5227A2EC}">
      <dsp:nvSpPr>
        <dsp:cNvPr id="0" name=""/>
        <dsp:cNvSpPr/>
      </dsp:nvSpPr>
      <dsp:spPr>
        <a:xfrm>
          <a:off x="5642381" y="957717"/>
          <a:ext cx="1692370" cy="72"/>
        </a:xfrm>
        <a:prstGeom prst="rect">
          <a:avLst/>
        </a:prstGeom>
        <a:solidFill>
          <a:schemeClr val="accent5">
            <a:tint val="40000"/>
            <a:alpha val="90000"/>
            <a:hueOff val="3875795"/>
            <a:satOff val="37"/>
            <a:lumOff val="298"/>
            <a:alphaOff val="0"/>
          </a:schemeClr>
        </a:solidFill>
        <a:ln w="19050" cap="rnd" cmpd="sng" algn="ctr">
          <a:solidFill>
            <a:schemeClr val="accent5">
              <a:tint val="40000"/>
              <a:alpha val="90000"/>
              <a:hueOff val="3875795"/>
              <a:satOff val="37"/>
              <a:lumOff val="298"/>
              <a:alphaOff val="0"/>
            </a:schemeClr>
          </a:solidFill>
          <a:prstDash val="solid"/>
        </a:ln>
        <a:effectLst/>
      </dsp:spPr>
      <dsp:style>
        <a:lnRef idx="2">
          <a:scrgbClr r="0" g="0" b="0"/>
        </a:lnRef>
        <a:fillRef idx="1">
          <a:scrgbClr r="0" g="0" b="0"/>
        </a:fillRef>
        <a:effectRef idx="0">
          <a:scrgbClr r="0" g="0" b="0"/>
        </a:effectRef>
        <a:fontRef idx="minor"/>
      </dsp:style>
    </dsp:sp>
    <dsp:sp modelId="{1B568232-F68F-4552-A20C-80E27B6787DC}">
      <dsp:nvSpPr>
        <dsp:cNvPr id="0" name=""/>
        <dsp:cNvSpPr/>
      </dsp:nvSpPr>
      <dsp:spPr>
        <a:xfrm>
          <a:off x="7379881" y="894571"/>
          <a:ext cx="86498" cy="162467"/>
        </a:xfrm>
        <a:prstGeom prst="chevron">
          <a:avLst>
            <a:gd name="adj" fmla="val 90000"/>
          </a:avLst>
        </a:prstGeom>
        <a:solidFill>
          <a:schemeClr val="accent5">
            <a:tint val="40000"/>
            <a:alpha val="90000"/>
            <a:hueOff val="4306439"/>
            <a:satOff val="41"/>
            <a:lumOff val="331"/>
            <a:alphaOff val="0"/>
          </a:schemeClr>
        </a:solidFill>
        <a:ln w="19050" cap="rnd" cmpd="sng" algn="ctr">
          <a:solidFill>
            <a:schemeClr val="accent5">
              <a:tint val="40000"/>
              <a:alpha val="90000"/>
              <a:hueOff val="4306439"/>
              <a:satOff val="41"/>
              <a:lumOff val="331"/>
              <a:alphaOff val="0"/>
            </a:schemeClr>
          </a:solidFill>
          <a:prstDash val="solid"/>
        </a:ln>
        <a:effectLst/>
      </dsp:spPr>
      <dsp:style>
        <a:lnRef idx="2">
          <a:scrgbClr r="0" g="0" b="0"/>
        </a:lnRef>
        <a:fillRef idx="1">
          <a:scrgbClr r="0" g="0" b="0"/>
        </a:fillRef>
        <a:effectRef idx="0">
          <a:scrgbClr r="0" g="0" b="0"/>
        </a:effectRef>
        <a:fontRef idx="minor"/>
      </dsp:style>
    </dsp:sp>
    <dsp:sp modelId="{FF3C031F-9E49-42BE-92F1-846F9186345A}">
      <dsp:nvSpPr>
        <dsp:cNvPr id="0" name=""/>
        <dsp:cNvSpPr/>
      </dsp:nvSpPr>
      <dsp:spPr>
        <a:xfrm>
          <a:off x="6120067" y="589254"/>
          <a:ext cx="736997" cy="736997"/>
        </a:xfrm>
        <a:prstGeom prst="ellipse">
          <a:avLst/>
        </a:prstGeom>
        <a:solidFill>
          <a:schemeClr val="accent5">
            <a:hueOff val="4677928"/>
            <a:satOff val="-3010"/>
            <a:lumOff val="2058"/>
            <a:alphaOff val="0"/>
          </a:schemeClr>
        </a:solidFill>
        <a:ln w="19050" cap="rnd" cmpd="sng" algn="ctr">
          <a:solidFill>
            <a:schemeClr val="accent5">
              <a:hueOff val="4677928"/>
              <a:satOff val="-3010"/>
              <a:lumOff val="205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600" tIns="28600" rIns="28600" bIns="28600" numCol="1" spcCol="1270" anchor="ctr" anchorCtr="0">
          <a:noAutofit/>
        </a:bodyPr>
        <a:lstStyle/>
        <a:p>
          <a:pPr marL="0" lvl="0" indent="0" algn="ctr" defTabSz="1466850">
            <a:lnSpc>
              <a:spcPct val="90000"/>
            </a:lnSpc>
            <a:spcBef>
              <a:spcPct val="0"/>
            </a:spcBef>
            <a:spcAft>
              <a:spcPct val="35000"/>
            </a:spcAft>
            <a:buNone/>
          </a:pPr>
          <a:r>
            <a:rPr lang="en-US" sz="3300" kern="1200"/>
            <a:t>4</a:t>
          </a:r>
        </a:p>
      </dsp:txBody>
      <dsp:txXfrm>
        <a:off x="6227998" y="697185"/>
        <a:ext cx="521135" cy="521135"/>
      </dsp:txXfrm>
    </dsp:sp>
    <dsp:sp modelId="{3B5DAD13-B23F-42CA-B52B-671C3AE93600}">
      <dsp:nvSpPr>
        <dsp:cNvPr id="0" name=""/>
        <dsp:cNvSpPr/>
      </dsp:nvSpPr>
      <dsp:spPr>
        <a:xfrm>
          <a:off x="5642381" y="1491851"/>
          <a:ext cx="1692370" cy="1965600"/>
        </a:xfrm>
        <a:prstGeom prst="upArrowCallout">
          <a:avLst>
            <a:gd name="adj1" fmla="val 50000"/>
            <a:gd name="adj2" fmla="val 20000"/>
            <a:gd name="adj3" fmla="val 20000"/>
            <a:gd name="adj4" fmla="val 100000"/>
          </a:avLst>
        </a:prstGeom>
        <a:solidFill>
          <a:schemeClr val="accent5">
            <a:tint val="40000"/>
            <a:alpha val="90000"/>
            <a:hueOff val="4737083"/>
            <a:satOff val="46"/>
            <a:lumOff val="364"/>
            <a:alphaOff val="0"/>
          </a:schemeClr>
        </a:solidFill>
        <a:ln w="19050" cap="rnd" cmpd="sng" algn="ctr">
          <a:solidFill>
            <a:schemeClr val="accent5">
              <a:tint val="40000"/>
              <a:alpha val="90000"/>
              <a:hueOff val="4737083"/>
              <a:satOff val="46"/>
              <a:lumOff val="36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496" tIns="165100" rIns="133496" bIns="165100" numCol="1" spcCol="1270" anchor="t" anchorCtr="0">
          <a:noAutofit/>
        </a:bodyPr>
        <a:lstStyle/>
        <a:p>
          <a:pPr marL="0" lvl="0" indent="0" algn="l" defTabSz="488950">
            <a:lnSpc>
              <a:spcPct val="90000"/>
            </a:lnSpc>
            <a:spcBef>
              <a:spcPct val="0"/>
            </a:spcBef>
            <a:spcAft>
              <a:spcPct val="35000"/>
            </a:spcAft>
            <a:buNone/>
          </a:pPr>
          <a:r>
            <a:rPr lang="en-US" sz="1100" kern="1200" dirty="0"/>
            <a:t>Test model with “test” data</a:t>
          </a:r>
        </a:p>
      </dsp:txBody>
      <dsp:txXfrm>
        <a:off x="5642381" y="1830325"/>
        <a:ext cx="1692370" cy="1627126"/>
      </dsp:txXfrm>
    </dsp:sp>
    <dsp:sp modelId="{5A6A5AFC-8425-404E-9681-D75B62ABFD12}">
      <dsp:nvSpPr>
        <dsp:cNvPr id="0" name=""/>
        <dsp:cNvSpPr/>
      </dsp:nvSpPr>
      <dsp:spPr>
        <a:xfrm>
          <a:off x="7522792" y="957716"/>
          <a:ext cx="846185" cy="72"/>
        </a:xfrm>
        <a:prstGeom prst="rect">
          <a:avLst/>
        </a:prstGeom>
        <a:solidFill>
          <a:schemeClr val="accent5">
            <a:tint val="40000"/>
            <a:alpha val="90000"/>
            <a:hueOff val="5167727"/>
            <a:satOff val="50"/>
            <a:lumOff val="397"/>
            <a:alphaOff val="0"/>
          </a:schemeClr>
        </a:solidFill>
        <a:ln w="19050" cap="rnd" cmpd="sng" algn="ctr">
          <a:solidFill>
            <a:schemeClr val="accent5">
              <a:tint val="40000"/>
              <a:alpha val="90000"/>
              <a:hueOff val="5167727"/>
              <a:satOff val="50"/>
              <a:lumOff val="397"/>
              <a:alphaOff val="0"/>
            </a:schemeClr>
          </a:solidFill>
          <a:prstDash val="solid"/>
        </a:ln>
        <a:effectLst/>
      </dsp:spPr>
      <dsp:style>
        <a:lnRef idx="2">
          <a:scrgbClr r="0" g="0" b="0"/>
        </a:lnRef>
        <a:fillRef idx="1">
          <a:scrgbClr r="0" g="0" b="0"/>
        </a:fillRef>
        <a:effectRef idx="0">
          <a:scrgbClr r="0" g="0" b="0"/>
        </a:effectRef>
        <a:fontRef idx="minor"/>
      </dsp:style>
    </dsp:sp>
    <dsp:sp modelId="{84001C8F-1D0D-4A12-9DAB-13E8E29EDDB0}">
      <dsp:nvSpPr>
        <dsp:cNvPr id="0" name=""/>
        <dsp:cNvSpPr/>
      </dsp:nvSpPr>
      <dsp:spPr>
        <a:xfrm>
          <a:off x="8000479" y="589254"/>
          <a:ext cx="736997" cy="736997"/>
        </a:xfrm>
        <a:prstGeom prst="ellipse">
          <a:avLst/>
        </a:prstGeom>
        <a:solidFill>
          <a:schemeClr val="accent5">
            <a:hueOff val="6237238"/>
            <a:satOff val="-4013"/>
            <a:lumOff val="2744"/>
            <a:alphaOff val="0"/>
          </a:schemeClr>
        </a:solidFill>
        <a:ln w="19050" cap="rnd" cmpd="sng" algn="ctr">
          <a:solidFill>
            <a:schemeClr val="accent5">
              <a:hueOff val="6237238"/>
              <a:satOff val="-4013"/>
              <a:lumOff val="274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600" tIns="28600" rIns="28600" bIns="28600" numCol="1" spcCol="1270" anchor="ctr" anchorCtr="0">
          <a:noAutofit/>
        </a:bodyPr>
        <a:lstStyle/>
        <a:p>
          <a:pPr marL="0" lvl="0" indent="0" algn="ctr" defTabSz="1466850">
            <a:lnSpc>
              <a:spcPct val="90000"/>
            </a:lnSpc>
            <a:spcBef>
              <a:spcPct val="0"/>
            </a:spcBef>
            <a:spcAft>
              <a:spcPct val="35000"/>
            </a:spcAft>
            <a:buNone/>
          </a:pPr>
          <a:r>
            <a:rPr lang="en-US" sz="3300" kern="1200"/>
            <a:t>5</a:t>
          </a:r>
        </a:p>
      </dsp:txBody>
      <dsp:txXfrm>
        <a:off x="8108410" y="697185"/>
        <a:ext cx="521135" cy="521135"/>
      </dsp:txXfrm>
    </dsp:sp>
    <dsp:sp modelId="{29F45F92-BAB6-45CE-BAA8-739F9B1B6C82}">
      <dsp:nvSpPr>
        <dsp:cNvPr id="0" name=""/>
        <dsp:cNvSpPr/>
      </dsp:nvSpPr>
      <dsp:spPr>
        <a:xfrm>
          <a:off x="7522792" y="1491851"/>
          <a:ext cx="1692370" cy="1965600"/>
        </a:xfrm>
        <a:prstGeom prst="upArrowCallout">
          <a:avLst>
            <a:gd name="adj1" fmla="val 50000"/>
            <a:gd name="adj2" fmla="val 20000"/>
            <a:gd name="adj3" fmla="val 20000"/>
            <a:gd name="adj4" fmla="val 100000"/>
          </a:avLst>
        </a:prstGeom>
        <a:solidFill>
          <a:schemeClr val="accent5">
            <a:tint val="40000"/>
            <a:alpha val="90000"/>
            <a:hueOff val="6029015"/>
            <a:satOff val="58"/>
            <a:lumOff val="463"/>
            <a:alphaOff val="0"/>
          </a:schemeClr>
        </a:solidFill>
        <a:ln w="19050" cap="rnd" cmpd="sng" algn="ctr">
          <a:solidFill>
            <a:schemeClr val="accent5">
              <a:tint val="40000"/>
              <a:alpha val="90000"/>
              <a:hueOff val="6029015"/>
              <a:satOff val="58"/>
              <a:lumOff val="46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496" tIns="165100" rIns="133496" bIns="165100" numCol="1" spcCol="1270" anchor="t" anchorCtr="0">
          <a:noAutofit/>
        </a:bodyPr>
        <a:lstStyle/>
        <a:p>
          <a:pPr marL="0" lvl="0" indent="0" algn="l" defTabSz="488950">
            <a:lnSpc>
              <a:spcPct val="90000"/>
            </a:lnSpc>
            <a:spcBef>
              <a:spcPct val="0"/>
            </a:spcBef>
            <a:spcAft>
              <a:spcPct val="35000"/>
            </a:spcAft>
            <a:buNone/>
          </a:pPr>
          <a:r>
            <a:rPr lang="en-US" sz="1100" kern="1200" dirty="0"/>
            <a:t>Score model</a:t>
          </a:r>
        </a:p>
      </dsp:txBody>
      <dsp:txXfrm>
        <a:off x="7522792" y="1830325"/>
        <a:ext cx="1692370" cy="162712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14AFF4-28E6-43DE-9816-BFB47FBD7DB8}">
      <dsp:nvSpPr>
        <dsp:cNvPr id="0" name=""/>
        <dsp:cNvSpPr/>
      </dsp:nvSpPr>
      <dsp:spPr>
        <a:xfrm>
          <a:off x="8581699" y="2049431"/>
          <a:ext cx="801724" cy="381548"/>
        </a:xfrm>
        <a:custGeom>
          <a:avLst/>
          <a:gdLst/>
          <a:ahLst/>
          <a:cxnLst/>
          <a:rect l="0" t="0" r="0" b="0"/>
          <a:pathLst>
            <a:path>
              <a:moveTo>
                <a:pt x="0" y="0"/>
              </a:moveTo>
              <a:lnTo>
                <a:pt x="0" y="260013"/>
              </a:lnTo>
              <a:lnTo>
                <a:pt x="801724" y="260013"/>
              </a:lnTo>
              <a:lnTo>
                <a:pt x="801724" y="381548"/>
              </a:lnTo>
            </a:path>
          </a:pathLst>
        </a:custGeom>
        <a:noFill/>
        <a:ln w="19050" cap="rnd"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1B417C6-7E5F-4000-9899-E85E6A853104}">
      <dsp:nvSpPr>
        <dsp:cNvPr id="0" name=""/>
        <dsp:cNvSpPr/>
      </dsp:nvSpPr>
      <dsp:spPr>
        <a:xfrm>
          <a:off x="7779975" y="2049431"/>
          <a:ext cx="801724" cy="381548"/>
        </a:xfrm>
        <a:custGeom>
          <a:avLst/>
          <a:gdLst/>
          <a:ahLst/>
          <a:cxnLst/>
          <a:rect l="0" t="0" r="0" b="0"/>
          <a:pathLst>
            <a:path>
              <a:moveTo>
                <a:pt x="801724" y="0"/>
              </a:moveTo>
              <a:lnTo>
                <a:pt x="801724" y="260013"/>
              </a:lnTo>
              <a:lnTo>
                <a:pt x="0" y="260013"/>
              </a:lnTo>
              <a:lnTo>
                <a:pt x="0" y="381548"/>
              </a:lnTo>
            </a:path>
          </a:pathLst>
        </a:custGeom>
        <a:noFill/>
        <a:ln w="19050" cap="rnd"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6C06E9-6D5A-461C-977F-31A571303187}">
      <dsp:nvSpPr>
        <dsp:cNvPr id="0" name=""/>
        <dsp:cNvSpPr/>
      </dsp:nvSpPr>
      <dsp:spPr>
        <a:xfrm>
          <a:off x="7779975" y="834818"/>
          <a:ext cx="801724" cy="381548"/>
        </a:xfrm>
        <a:custGeom>
          <a:avLst/>
          <a:gdLst/>
          <a:ahLst/>
          <a:cxnLst/>
          <a:rect l="0" t="0" r="0" b="0"/>
          <a:pathLst>
            <a:path>
              <a:moveTo>
                <a:pt x="0" y="0"/>
              </a:moveTo>
              <a:lnTo>
                <a:pt x="0" y="260013"/>
              </a:lnTo>
              <a:lnTo>
                <a:pt x="801724" y="260013"/>
              </a:lnTo>
              <a:lnTo>
                <a:pt x="801724" y="381548"/>
              </a:lnTo>
            </a:path>
          </a:pathLst>
        </a:custGeom>
        <a:noFill/>
        <a:ln w="19050" cap="rnd"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9835ED-3B13-4267-97BC-064084DBB5BC}">
      <dsp:nvSpPr>
        <dsp:cNvPr id="0" name=""/>
        <dsp:cNvSpPr/>
      </dsp:nvSpPr>
      <dsp:spPr>
        <a:xfrm>
          <a:off x="6978250" y="834818"/>
          <a:ext cx="801724" cy="381548"/>
        </a:xfrm>
        <a:custGeom>
          <a:avLst/>
          <a:gdLst/>
          <a:ahLst/>
          <a:cxnLst/>
          <a:rect l="0" t="0" r="0" b="0"/>
          <a:pathLst>
            <a:path>
              <a:moveTo>
                <a:pt x="801724" y="0"/>
              </a:moveTo>
              <a:lnTo>
                <a:pt x="801724" y="260013"/>
              </a:lnTo>
              <a:lnTo>
                <a:pt x="0" y="260013"/>
              </a:lnTo>
              <a:lnTo>
                <a:pt x="0" y="381548"/>
              </a:lnTo>
            </a:path>
          </a:pathLst>
        </a:custGeom>
        <a:noFill/>
        <a:ln w="19050" cap="rnd"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283E85-BD85-4494-9366-D929FB8B1898}">
      <dsp:nvSpPr>
        <dsp:cNvPr id="0" name=""/>
        <dsp:cNvSpPr/>
      </dsp:nvSpPr>
      <dsp:spPr>
        <a:xfrm>
          <a:off x="5329080" y="834818"/>
          <a:ext cx="91440" cy="381548"/>
        </a:xfrm>
        <a:custGeom>
          <a:avLst/>
          <a:gdLst/>
          <a:ahLst/>
          <a:cxnLst/>
          <a:rect l="0" t="0" r="0" b="0"/>
          <a:pathLst>
            <a:path>
              <a:moveTo>
                <a:pt x="45720" y="0"/>
              </a:moveTo>
              <a:lnTo>
                <a:pt x="45720" y="381548"/>
              </a:lnTo>
            </a:path>
          </a:pathLst>
        </a:custGeom>
        <a:noFill/>
        <a:ln w="19050" cap="rnd"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64E4DD-537D-4A6D-9250-D0EBFA261BAE}">
      <dsp:nvSpPr>
        <dsp:cNvPr id="0" name=""/>
        <dsp:cNvSpPr/>
      </dsp:nvSpPr>
      <dsp:spPr>
        <a:xfrm>
          <a:off x="2969626" y="834818"/>
          <a:ext cx="801724" cy="381548"/>
        </a:xfrm>
        <a:custGeom>
          <a:avLst/>
          <a:gdLst/>
          <a:ahLst/>
          <a:cxnLst/>
          <a:rect l="0" t="0" r="0" b="0"/>
          <a:pathLst>
            <a:path>
              <a:moveTo>
                <a:pt x="0" y="0"/>
              </a:moveTo>
              <a:lnTo>
                <a:pt x="0" y="260013"/>
              </a:lnTo>
              <a:lnTo>
                <a:pt x="801724" y="260013"/>
              </a:lnTo>
              <a:lnTo>
                <a:pt x="801724" y="381548"/>
              </a:lnTo>
            </a:path>
          </a:pathLst>
        </a:custGeom>
        <a:noFill/>
        <a:ln w="19050" cap="rnd"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21957AC-0D64-4FB1-9037-C6263F0175E3}">
      <dsp:nvSpPr>
        <dsp:cNvPr id="0" name=""/>
        <dsp:cNvSpPr/>
      </dsp:nvSpPr>
      <dsp:spPr>
        <a:xfrm>
          <a:off x="2167901" y="834818"/>
          <a:ext cx="801724" cy="381548"/>
        </a:xfrm>
        <a:custGeom>
          <a:avLst/>
          <a:gdLst/>
          <a:ahLst/>
          <a:cxnLst/>
          <a:rect l="0" t="0" r="0" b="0"/>
          <a:pathLst>
            <a:path>
              <a:moveTo>
                <a:pt x="801724" y="0"/>
              </a:moveTo>
              <a:lnTo>
                <a:pt x="801724" y="260013"/>
              </a:lnTo>
              <a:lnTo>
                <a:pt x="0" y="260013"/>
              </a:lnTo>
              <a:lnTo>
                <a:pt x="0" y="381548"/>
              </a:lnTo>
            </a:path>
          </a:pathLst>
        </a:custGeom>
        <a:noFill/>
        <a:ln w="19050" cap="rnd"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31F922-AC7F-4CE6-8CE0-903A90632644}">
      <dsp:nvSpPr>
        <dsp:cNvPr id="0" name=""/>
        <dsp:cNvSpPr/>
      </dsp:nvSpPr>
      <dsp:spPr>
        <a:xfrm>
          <a:off x="710220" y="1753"/>
          <a:ext cx="1311913" cy="833064"/>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8DE910-61B1-41EF-A56A-63BF63F51D8F}">
      <dsp:nvSpPr>
        <dsp:cNvPr id="0" name=""/>
        <dsp:cNvSpPr/>
      </dsp:nvSpPr>
      <dsp:spPr>
        <a:xfrm>
          <a:off x="855988" y="140232"/>
          <a:ext cx="1311913" cy="833064"/>
        </a:xfrm>
        <a:prstGeom prst="roundRect">
          <a:avLst>
            <a:gd name="adj" fmla="val 10000"/>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app.py</a:t>
          </a:r>
        </a:p>
      </dsp:txBody>
      <dsp:txXfrm>
        <a:off x="880388" y="164632"/>
        <a:ext cx="1263113" cy="784264"/>
      </dsp:txXfrm>
    </dsp:sp>
    <dsp:sp modelId="{79E2EBF3-6A8C-4FC9-B4BF-5141BE7402F5}">
      <dsp:nvSpPr>
        <dsp:cNvPr id="0" name=""/>
        <dsp:cNvSpPr/>
      </dsp:nvSpPr>
      <dsp:spPr>
        <a:xfrm>
          <a:off x="2313670" y="1753"/>
          <a:ext cx="1311913" cy="833064"/>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E28151-9CED-4AB2-9D2C-EBF3176ED00F}">
      <dsp:nvSpPr>
        <dsp:cNvPr id="0" name=""/>
        <dsp:cNvSpPr/>
      </dsp:nvSpPr>
      <dsp:spPr>
        <a:xfrm>
          <a:off x="2459438" y="140232"/>
          <a:ext cx="1311913" cy="833064"/>
        </a:xfrm>
        <a:prstGeom prst="roundRect">
          <a:avLst>
            <a:gd name="adj" fmla="val 10000"/>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static</a:t>
          </a:r>
        </a:p>
      </dsp:txBody>
      <dsp:txXfrm>
        <a:off x="2483838" y="164632"/>
        <a:ext cx="1263113" cy="784264"/>
      </dsp:txXfrm>
    </dsp:sp>
    <dsp:sp modelId="{EDD5BBAA-213D-4E7F-BF5D-42742C6E14A4}">
      <dsp:nvSpPr>
        <dsp:cNvPr id="0" name=""/>
        <dsp:cNvSpPr/>
      </dsp:nvSpPr>
      <dsp:spPr>
        <a:xfrm>
          <a:off x="1511945" y="1216366"/>
          <a:ext cx="1311913" cy="833064"/>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04F0E3-46FE-42EB-98C5-BBADD0C3E429}">
      <dsp:nvSpPr>
        <dsp:cNvPr id="0" name=""/>
        <dsp:cNvSpPr/>
      </dsp:nvSpPr>
      <dsp:spPr>
        <a:xfrm>
          <a:off x="1657713" y="1354845"/>
          <a:ext cx="1311913" cy="833064"/>
        </a:xfrm>
        <a:prstGeom prst="roundRect">
          <a:avLst>
            <a:gd name="adj" fmla="val 10000"/>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CSS</a:t>
          </a:r>
        </a:p>
      </dsp:txBody>
      <dsp:txXfrm>
        <a:off x="1682113" y="1379245"/>
        <a:ext cx="1263113" cy="784264"/>
      </dsp:txXfrm>
    </dsp:sp>
    <dsp:sp modelId="{3B0242A2-2766-4D88-A0E9-C1A97E895A04}">
      <dsp:nvSpPr>
        <dsp:cNvPr id="0" name=""/>
        <dsp:cNvSpPr/>
      </dsp:nvSpPr>
      <dsp:spPr>
        <a:xfrm>
          <a:off x="3115394" y="1216366"/>
          <a:ext cx="1311913" cy="833064"/>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889C09-E5CF-4F66-8246-DA4DDB4B6E49}">
      <dsp:nvSpPr>
        <dsp:cNvPr id="0" name=""/>
        <dsp:cNvSpPr/>
      </dsp:nvSpPr>
      <dsp:spPr>
        <a:xfrm>
          <a:off x="3261162" y="1354845"/>
          <a:ext cx="1311913" cy="833064"/>
        </a:xfrm>
        <a:prstGeom prst="roundRect">
          <a:avLst>
            <a:gd name="adj" fmla="val 10000"/>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images</a:t>
          </a:r>
        </a:p>
      </dsp:txBody>
      <dsp:txXfrm>
        <a:off x="3285562" y="1379245"/>
        <a:ext cx="1263113" cy="784264"/>
      </dsp:txXfrm>
    </dsp:sp>
    <dsp:sp modelId="{A1CE59C3-E7E3-4249-8E09-7E88C2E2F043}">
      <dsp:nvSpPr>
        <dsp:cNvPr id="0" name=""/>
        <dsp:cNvSpPr/>
      </dsp:nvSpPr>
      <dsp:spPr>
        <a:xfrm>
          <a:off x="4718844" y="1753"/>
          <a:ext cx="1311913" cy="833064"/>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A9597E-A1F8-4820-B65E-F4486EDD9998}">
      <dsp:nvSpPr>
        <dsp:cNvPr id="0" name=""/>
        <dsp:cNvSpPr/>
      </dsp:nvSpPr>
      <dsp:spPr>
        <a:xfrm>
          <a:off x="4864612" y="140232"/>
          <a:ext cx="1311913" cy="833064"/>
        </a:xfrm>
        <a:prstGeom prst="roundRect">
          <a:avLst>
            <a:gd name="adj" fmla="val 10000"/>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templates</a:t>
          </a:r>
        </a:p>
      </dsp:txBody>
      <dsp:txXfrm>
        <a:off x="4889012" y="164632"/>
        <a:ext cx="1263113" cy="784264"/>
      </dsp:txXfrm>
    </dsp:sp>
    <dsp:sp modelId="{527137F9-66C4-43F3-881A-3B89D7E18CFD}">
      <dsp:nvSpPr>
        <dsp:cNvPr id="0" name=""/>
        <dsp:cNvSpPr/>
      </dsp:nvSpPr>
      <dsp:spPr>
        <a:xfrm>
          <a:off x="4718844" y="1216366"/>
          <a:ext cx="1311913" cy="833064"/>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2F9F73-869F-4C84-AFDD-8F63675D8115}">
      <dsp:nvSpPr>
        <dsp:cNvPr id="0" name=""/>
        <dsp:cNvSpPr/>
      </dsp:nvSpPr>
      <dsp:spPr>
        <a:xfrm>
          <a:off x="4864612" y="1354845"/>
          <a:ext cx="1311913" cy="833064"/>
        </a:xfrm>
        <a:prstGeom prst="roundRect">
          <a:avLst>
            <a:gd name="adj" fmla="val 10000"/>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index.html</a:t>
          </a:r>
        </a:p>
      </dsp:txBody>
      <dsp:txXfrm>
        <a:off x="4889012" y="1379245"/>
        <a:ext cx="1263113" cy="784264"/>
      </dsp:txXfrm>
    </dsp:sp>
    <dsp:sp modelId="{52D26CA4-A7D8-4170-96E7-32D96E857A30}">
      <dsp:nvSpPr>
        <dsp:cNvPr id="0" name=""/>
        <dsp:cNvSpPr/>
      </dsp:nvSpPr>
      <dsp:spPr>
        <a:xfrm>
          <a:off x="7124018" y="1753"/>
          <a:ext cx="1311913" cy="833064"/>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AB860A-7D69-4669-912B-408620FE1074}">
      <dsp:nvSpPr>
        <dsp:cNvPr id="0" name=""/>
        <dsp:cNvSpPr/>
      </dsp:nvSpPr>
      <dsp:spPr>
        <a:xfrm>
          <a:off x="7269786" y="140232"/>
          <a:ext cx="1311913" cy="833064"/>
        </a:xfrm>
        <a:prstGeom prst="roundRect">
          <a:avLst>
            <a:gd name="adj" fmla="val 10000"/>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assets</a:t>
          </a:r>
        </a:p>
      </dsp:txBody>
      <dsp:txXfrm>
        <a:off x="7294186" y="164632"/>
        <a:ext cx="1263113" cy="784264"/>
      </dsp:txXfrm>
    </dsp:sp>
    <dsp:sp modelId="{32BEC18C-02F5-4477-BF69-DB6DECFAE2A6}">
      <dsp:nvSpPr>
        <dsp:cNvPr id="0" name=""/>
        <dsp:cNvSpPr/>
      </dsp:nvSpPr>
      <dsp:spPr>
        <a:xfrm>
          <a:off x="6322293" y="1216366"/>
          <a:ext cx="1311913" cy="833064"/>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B2EAD4-9DB2-41BC-9967-7EA69FC6BEDA}">
      <dsp:nvSpPr>
        <dsp:cNvPr id="0" name=""/>
        <dsp:cNvSpPr/>
      </dsp:nvSpPr>
      <dsp:spPr>
        <a:xfrm>
          <a:off x="6468061" y="1354845"/>
          <a:ext cx="1311913" cy="833064"/>
        </a:xfrm>
        <a:prstGeom prst="roundRect">
          <a:avLst>
            <a:gd name="adj" fmla="val 10000"/>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data</a:t>
          </a:r>
        </a:p>
      </dsp:txBody>
      <dsp:txXfrm>
        <a:off x="6492461" y="1379245"/>
        <a:ext cx="1263113" cy="784264"/>
      </dsp:txXfrm>
    </dsp:sp>
    <dsp:sp modelId="{081573EF-0F88-4BC5-8B66-5763CA24D33B}">
      <dsp:nvSpPr>
        <dsp:cNvPr id="0" name=""/>
        <dsp:cNvSpPr/>
      </dsp:nvSpPr>
      <dsp:spPr>
        <a:xfrm>
          <a:off x="7925743" y="1216366"/>
          <a:ext cx="1311913" cy="833064"/>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5CBD4D1-014E-4625-AB03-F42E427FCD9C}">
      <dsp:nvSpPr>
        <dsp:cNvPr id="0" name=""/>
        <dsp:cNvSpPr/>
      </dsp:nvSpPr>
      <dsp:spPr>
        <a:xfrm>
          <a:off x="8071511" y="1354845"/>
          <a:ext cx="1311913" cy="833064"/>
        </a:xfrm>
        <a:prstGeom prst="roundRect">
          <a:avLst>
            <a:gd name="adj" fmla="val 10000"/>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model</a:t>
          </a:r>
        </a:p>
      </dsp:txBody>
      <dsp:txXfrm>
        <a:off x="8095911" y="1379245"/>
        <a:ext cx="1263113" cy="784264"/>
      </dsp:txXfrm>
    </dsp:sp>
    <dsp:sp modelId="{3814188E-9790-4103-A64A-C9528F7DFB12}">
      <dsp:nvSpPr>
        <dsp:cNvPr id="0" name=""/>
        <dsp:cNvSpPr/>
      </dsp:nvSpPr>
      <dsp:spPr>
        <a:xfrm>
          <a:off x="7124018" y="2430979"/>
          <a:ext cx="1311913" cy="833064"/>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D07579-0599-4DE1-9B9B-4658F567A80A}">
      <dsp:nvSpPr>
        <dsp:cNvPr id="0" name=""/>
        <dsp:cNvSpPr/>
      </dsp:nvSpPr>
      <dsp:spPr>
        <a:xfrm>
          <a:off x="7269786" y="2569458"/>
          <a:ext cx="1311913" cy="833064"/>
        </a:xfrm>
        <a:prstGeom prst="roundRect">
          <a:avLst>
            <a:gd name="adj" fmla="val 10000"/>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model training notebook</a:t>
          </a:r>
        </a:p>
      </dsp:txBody>
      <dsp:txXfrm>
        <a:off x="7294186" y="2593858"/>
        <a:ext cx="1263113" cy="784264"/>
      </dsp:txXfrm>
    </dsp:sp>
    <dsp:sp modelId="{3FA7E441-2FCB-442C-8772-F6D4E5E938A0}">
      <dsp:nvSpPr>
        <dsp:cNvPr id="0" name=""/>
        <dsp:cNvSpPr/>
      </dsp:nvSpPr>
      <dsp:spPr>
        <a:xfrm>
          <a:off x="8727468" y="2430979"/>
          <a:ext cx="1311913" cy="833064"/>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2A6BC6-9CF2-40B0-9092-39619B9CD930}">
      <dsp:nvSpPr>
        <dsp:cNvPr id="0" name=""/>
        <dsp:cNvSpPr/>
      </dsp:nvSpPr>
      <dsp:spPr>
        <a:xfrm>
          <a:off x="8873236" y="2569458"/>
          <a:ext cx="1311913" cy="833064"/>
        </a:xfrm>
        <a:prstGeom prst="roundRect">
          <a:avLst>
            <a:gd name="adj" fmla="val 10000"/>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final model</a:t>
          </a:r>
        </a:p>
      </dsp:txBody>
      <dsp:txXfrm>
        <a:off x="8897636" y="2593858"/>
        <a:ext cx="1263113" cy="78426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C8D9D-8E47-42EB-B1A0-3B45B2A8DD1F}" type="datetimeFigureOut">
              <a:rPr lang="en-US" smtClean="0"/>
              <a:t>6/1/2021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D9A632-8427-49D9-80B8-D84CBFD40416}" type="slidenum">
              <a:rPr lang="en-US" smtClean="0"/>
              <a:t>‹#›</a:t>
            </a:fld>
            <a:endParaRPr lang="en-US"/>
          </a:p>
        </p:txBody>
      </p:sp>
    </p:spTree>
    <p:extLst>
      <p:ext uri="{BB962C8B-B14F-4D97-AF65-F5344CB8AC3E}">
        <p14:creationId xmlns:p14="http://schemas.microsoft.com/office/powerpoint/2010/main" val="2573407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D9A632-8427-49D9-80B8-D84CBFD40416}" type="slidenum">
              <a:rPr lang="en-US" smtClean="0"/>
              <a:t>2</a:t>
            </a:fld>
            <a:endParaRPr lang="en-US"/>
          </a:p>
        </p:txBody>
      </p:sp>
    </p:spTree>
    <p:extLst>
      <p:ext uri="{BB962C8B-B14F-4D97-AF65-F5344CB8AC3E}">
        <p14:creationId xmlns:p14="http://schemas.microsoft.com/office/powerpoint/2010/main" val="407088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6/1/2021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6/1/2021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6/1/2021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6/1/2021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6/1/2021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6/1/2021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6/1/2021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6/1/2021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6/1/2021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6/1/2021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6/1/2021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s://creativecommons.org/licenses/by-nc-nd/3.0/" TargetMode="External"/><Relationship Id="rId4" Type="http://schemas.openxmlformats.org/officeDocument/2006/relationships/hyperlink" Target="http://contemplatingsnot.blogspot.com/2012/03/titanic-director-cameron-heads-for.html"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830510"/>
            <a:ext cx="8825658" cy="2041142"/>
          </a:xfrm>
        </p:spPr>
        <p:txBody>
          <a:bodyPr anchor="ctr"/>
          <a:lstStyle/>
          <a:p>
            <a:pPr algn="ctr"/>
            <a:r>
              <a:rPr lang="en-US" dirty="0"/>
              <a:t>Project Three</a:t>
            </a:r>
          </a:p>
        </p:txBody>
      </p:sp>
      <p:sp>
        <p:nvSpPr>
          <p:cNvPr id="3" name="Subtitle 2"/>
          <p:cNvSpPr>
            <a:spLocks noGrp="1"/>
          </p:cNvSpPr>
          <p:nvPr>
            <p:ph type="subTitle" idx="1"/>
          </p:nvPr>
        </p:nvSpPr>
        <p:spPr>
          <a:xfrm>
            <a:off x="1154955" y="3112590"/>
            <a:ext cx="8825658" cy="632820"/>
          </a:xfrm>
        </p:spPr>
        <p:txBody>
          <a:bodyPr>
            <a:normAutofit/>
          </a:bodyPr>
          <a:lstStyle/>
          <a:p>
            <a:pPr algn="ctr"/>
            <a:r>
              <a:rPr lang="en-US" dirty="0"/>
              <a:t>How to become a Hollywood millionaire</a:t>
            </a:r>
          </a:p>
          <a:p>
            <a:pPr algn="ctr"/>
            <a:endParaRPr lang="en-US" dirty="0"/>
          </a:p>
        </p:txBody>
      </p:sp>
      <p:sp>
        <p:nvSpPr>
          <p:cNvPr id="4" name="TextBox 3">
            <a:extLst>
              <a:ext uri="{FF2B5EF4-FFF2-40B4-BE49-F238E27FC236}">
                <a16:creationId xmlns:a16="http://schemas.microsoft.com/office/drawing/2014/main" id="{1D330E11-CC60-4534-8060-8528DFC08EBB}"/>
              </a:ext>
            </a:extLst>
          </p:cNvPr>
          <p:cNvSpPr txBox="1"/>
          <p:nvPr/>
        </p:nvSpPr>
        <p:spPr>
          <a:xfrm>
            <a:off x="2933948" y="3986348"/>
            <a:ext cx="5267672" cy="1200329"/>
          </a:xfrm>
          <a:prstGeom prst="rect">
            <a:avLst/>
          </a:prstGeom>
          <a:noFill/>
        </p:spPr>
        <p:txBody>
          <a:bodyPr wrap="square" rtlCol="0">
            <a:spAutoFit/>
          </a:bodyPr>
          <a:lstStyle/>
          <a:p>
            <a:pPr algn="ctr"/>
            <a:r>
              <a:rPr lang="en-US" dirty="0"/>
              <a:t>Matthew Berry</a:t>
            </a:r>
          </a:p>
          <a:p>
            <a:pPr algn="ctr"/>
            <a:r>
              <a:rPr lang="en-US" dirty="0"/>
              <a:t>Anna Kantor</a:t>
            </a:r>
          </a:p>
          <a:p>
            <a:pPr algn="ctr"/>
            <a:r>
              <a:rPr lang="en-US" dirty="0"/>
              <a:t>Andre Shearer</a:t>
            </a:r>
          </a:p>
          <a:p>
            <a:pPr algn="ctr"/>
            <a:r>
              <a:rPr lang="en-US" dirty="0"/>
              <a:t>Renuka  Kafle</a:t>
            </a:r>
          </a:p>
        </p:txBody>
      </p:sp>
    </p:spTree>
    <p:extLst>
      <p:ext uri="{BB962C8B-B14F-4D97-AF65-F5344CB8AC3E}">
        <p14:creationId xmlns:p14="http://schemas.microsoft.com/office/powerpoint/2010/main" val="2299734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D4877-8E2D-4ECC-90A4-9B99B785FD4F}"/>
              </a:ext>
            </a:extLst>
          </p:cNvPr>
          <p:cNvSpPr>
            <a:spLocks noGrp="1"/>
          </p:cNvSpPr>
          <p:nvPr>
            <p:ph type="title"/>
          </p:nvPr>
        </p:nvSpPr>
        <p:spPr>
          <a:xfrm>
            <a:off x="1683171" y="605121"/>
            <a:ext cx="8825657" cy="566738"/>
          </a:xfrm>
        </p:spPr>
        <p:txBody>
          <a:bodyPr anchor="t">
            <a:noAutofit/>
          </a:bodyPr>
          <a:lstStyle/>
          <a:p>
            <a:pPr algn="ctr"/>
            <a:r>
              <a:rPr lang="en-US" sz="4400" dirty="0"/>
              <a:t>R</a:t>
            </a:r>
            <a:r>
              <a:rPr lang="en-US" sz="4400" baseline="30000" dirty="0"/>
              <a:t>2 </a:t>
            </a:r>
            <a:r>
              <a:rPr lang="en-US" sz="4400" dirty="0"/>
              <a:t>Score</a:t>
            </a:r>
          </a:p>
        </p:txBody>
      </p:sp>
      <p:sp>
        <p:nvSpPr>
          <p:cNvPr id="6" name="TextBox 5">
            <a:extLst>
              <a:ext uri="{FF2B5EF4-FFF2-40B4-BE49-F238E27FC236}">
                <a16:creationId xmlns:a16="http://schemas.microsoft.com/office/drawing/2014/main" id="{33437A2B-F4C4-479C-AE5A-FC93ADCD0AE3}"/>
              </a:ext>
            </a:extLst>
          </p:cNvPr>
          <p:cNvSpPr txBox="1"/>
          <p:nvPr/>
        </p:nvSpPr>
        <p:spPr>
          <a:xfrm>
            <a:off x="934994" y="3612666"/>
            <a:ext cx="10037806" cy="646331"/>
          </a:xfrm>
          <a:prstGeom prst="rect">
            <a:avLst/>
          </a:prstGeom>
          <a:noFill/>
        </p:spPr>
        <p:txBody>
          <a:bodyPr wrap="square" rtlCol="0">
            <a:spAutoFit/>
          </a:bodyPr>
          <a:lstStyle/>
          <a:p>
            <a:r>
              <a:rPr lang="en-US" dirty="0"/>
              <a:t>Translation: Almost 90% of the variance in our prediction of gross revenue is explained by our inputs.</a:t>
            </a:r>
          </a:p>
        </p:txBody>
      </p:sp>
      <p:pic>
        <p:nvPicPr>
          <p:cNvPr id="16" name="Picture 15">
            <a:extLst>
              <a:ext uri="{FF2B5EF4-FFF2-40B4-BE49-F238E27FC236}">
                <a16:creationId xmlns:a16="http://schemas.microsoft.com/office/drawing/2014/main" id="{FD569E14-03C0-4CE7-80F5-8883FA8535A1}"/>
              </a:ext>
            </a:extLst>
          </p:cNvPr>
          <p:cNvPicPr>
            <a:picLocks noChangeAspect="1"/>
          </p:cNvPicPr>
          <p:nvPr/>
        </p:nvPicPr>
        <p:blipFill>
          <a:blip r:embed="rId2"/>
          <a:stretch>
            <a:fillRect/>
          </a:stretch>
        </p:blipFill>
        <p:spPr>
          <a:xfrm>
            <a:off x="2857027" y="1716904"/>
            <a:ext cx="6477947" cy="1429949"/>
          </a:xfrm>
          <a:prstGeom prst="rect">
            <a:avLst/>
          </a:prstGeom>
        </p:spPr>
      </p:pic>
    </p:spTree>
    <p:extLst>
      <p:ext uri="{BB962C8B-B14F-4D97-AF65-F5344CB8AC3E}">
        <p14:creationId xmlns:p14="http://schemas.microsoft.com/office/powerpoint/2010/main" val="1473148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3B4316-3772-475D-96ED-21B9AFE3E28D}"/>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b="0" i="0" kern="1200">
                <a:solidFill>
                  <a:srgbClr val="EBEBEB"/>
                </a:solidFill>
                <a:latin typeface="+mj-lt"/>
                <a:ea typeface="+mj-ea"/>
                <a:cs typeface="+mj-cs"/>
              </a:rPr>
              <a:t>Feature Importance	</a:t>
            </a:r>
          </a:p>
        </p:txBody>
      </p:sp>
      <p:sp>
        <p:nvSpPr>
          <p:cNvPr id="24"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6" name="Freeform: Shape 25">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Content Placeholder 4" descr="Chart&#10;&#10;Description automatically generated">
            <a:extLst>
              <a:ext uri="{FF2B5EF4-FFF2-40B4-BE49-F238E27FC236}">
                <a16:creationId xmlns:a16="http://schemas.microsoft.com/office/drawing/2014/main" id="{93574A0C-4899-4E96-AEB3-91E0D80D116B}"/>
              </a:ext>
            </a:extLst>
          </p:cNvPr>
          <p:cNvPicPr>
            <a:picLocks noGrp="1" noChangeAspect="1"/>
          </p:cNvPicPr>
          <p:nvPr>
            <p:ph idx="1"/>
          </p:nvPr>
        </p:nvPicPr>
        <p:blipFill>
          <a:blip r:embed="rId6"/>
          <a:stretch>
            <a:fillRect/>
          </a:stretch>
        </p:blipFill>
        <p:spPr>
          <a:xfrm>
            <a:off x="643854" y="967533"/>
            <a:ext cx="6270662" cy="4922468"/>
          </a:xfrm>
          <a:prstGeom prst="rect">
            <a:avLst/>
          </a:prstGeom>
          <a:effectLst/>
        </p:spPr>
      </p:pic>
    </p:spTree>
    <p:extLst>
      <p:ext uri="{BB962C8B-B14F-4D97-AF65-F5344CB8AC3E}">
        <p14:creationId xmlns:p14="http://schemas.microsoft.com/office/powerpoint/2010/main" val="2461076154"/>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3F2093C-3990-4C84-868D-B7120E4028BD}"/>
              </a:ext>
            </a:extLst>
          </p:cNvPr>
          <p:cNvSpPr>
            <a:spLocks noGrp="1"/>
          </p:cNvSpPr>
          <p:nvPr>
            <p:ph type="title"/>
          </p:nvPr>
        </p:nvSpPr>
        <p:spPr>
          <a:xfrm>
            <a:off x="648930" y="629267"/>
            <a:ext cx="9252154" cy="1016654"/>
          </a:xfrm>
        </p:spPr>
        <p:txBody>
          <a:bodyPr>
            <a:normAutofit/>
          </a:bodyPr>
          <a:lstStyle/>
          <a:p>
            <a:pPr algn="ctr"/>
            <a:r>
              <a:rPr lang="en-US" dirty="0">
                <a:solidFill>
                  <a:srgbClr val="EBEBEB"/>
                </a:solidFill>
              </a:rPr>
              <a:t>File Structure</a:t>
            </a:r>
          </a:p>
        </p:txBody>
      </p:sp>
      <p:sp>
        <p:nvSpPr>
          <p:cNvPr id="13" name="Rectangle 12">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Shape 14">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4" name="Content Placeholder 3">
            <a:extLst>
              <a:ext uri="{FF2B5EF4-FFF2-40B4-BE49-F238E27FC236}">
                <a16:creationId xmlns:a16="http://schemas.microsoft.com/office/drawing/2014/main" id="{A1B815B1-4E01-4F14-9488-A5D05A227BAD}"/>
              </a:ext>
            </a:extLst>
          </p:cNvPr>
          <p:cNvGraphicFramePr>
            <a:graphicFrameLocks noGrp="1"/>
          </p:cNvGraphicFramePr>
          <p:nvPr>
            <p:ph idx="1"/>
            <p:extLst>
              <p:ext uri="{D42A27DB-BD31-4B8C-83A1-F6EECF244321}">
                <p14:modId xmlns:p14="http://schemas.microsoft.com/office/powerpoint/2010/main" val="2738305144"/>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4529840"/>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F21C26-3FD0-4899-990D-D3875A934D06}"/>
              </a:ext>
            </a:extLst>
          </p:cNvPr>
          <p:cNvSpPr>
            <a:spLocks noGrp="1"/>
          </p:cNvSpPr>
          <p:nvPr>
            <p:ph type="title"/>
          </p:nvPr>
        </p:nvSpPr>
        <p:spPr>
          <a:xfrm>
            <a:off x="5411931" y="452718"/>
            <a:ext cx="4638903" cy="1400530"/>
          </a:xfrm>
        </p:spPr>
        <p:txBody>
          <a:bodyPr>
            <a:normAutofit/>
          </a:bodyPr>
          <a:lstStyle/>
          <a:p>
            <a:r>
              <a:rPr lang="en-US" dirty="0"/>
              <a:t>Project Issues</a:t>
            </a:r>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28375" y="-1573"/>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Metallic spheres connected in mesh">
            <a:extLst>
              <a:ext uri="{FF2B5EF4-FFF2-40B4-BE49-F238E27FC236}">
                <a16:creationId xmlns:a16="http://schemas.microsoft.com/office/drawing/2014/main" id="{61377F1C-DD32-4F78-B3FF-81ACE5587ED4}"/>
              </a:ext>
            </a:extLst>
          </p:cNvPr>
          <p:cNvPicPr>
            <a:picLocks noChangeAspect="1"/>
          </p:cNvPicPr>
          <p:nvPr/>
        </p:nvPicPr>
        <p:blipFill rotWithShape="1">
          <a:blip r:embed="rId3"/>
          <a:srcRect l="24572" r="27023" b="-1"/>
          <a:stretch/>
        </p:blipFill>
        <p:spPr>
          <a:xfrm>
            <a:off x="3" y="10"/>
            <a:ext cx="4973099" cy="6857991"/>
          </a:xfrm>
          <a:custGeom>
            <a:avLst/>
            <a:gdLst/>
            <a:ahLst/>
            <a:cxnLst/>
            <a:rect l="l" t="t" r="r" b="b"/>
            <a:pathLst>
              <a:path w="4973099" h="6858001">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7942" y="2318004"/>
                </a:lnTo>
                <a:lnTo>
                  <a:pt x="4733067" y="2467509"/>
                </a:lnTo>
                <a:lnTo>
                  <a:pt x="4728865" y="2617013"/>
                </a:lnTo>
                <a:lnTo>
                  <a:pt x="4724831" y="2765146"/>
                </a:lnTo>
                <a:lnTo>
                  <a:pt x="4722982" y="2911221"/>
                </a:lnTo>
                <a:lnTo>
                  <a:pt x="4720965" y="3057297"/>
                </a:lnTo>
                <a:lnTo>
                  <a:pt x="4719956" y="3201315"/>
                </a:lnTo>
                <a:lnTo>
                  <a:pt x="4720965" y="3343961"/>
                </a:lnTo>
                <a:lnTo>
                  <a:pt x="4720965" y="3485236"/>
                </a:lnTo>
                <a:lnTo>
                  <a:pt x="4722982" y="3625139"/>
                </a:lnTo>
                <a:lnTo>
                  <a:pt x="4726007" y="3762299"/>
                </a:lnTo>
                <a:lnTo>
                  <a:pt x="4728865" y="3898087"/>
                </a:lnTo>
                <a:lnTo>
                  <a:pt x="4732059" y="4031133"/>
                </a:lnTo>
                <a:lnTo>
                  <a:pt x="4736933" y="4163492"/>
                </a:lnTo>
                <a:lnTo>
                  <a:pt x="4742144" y="4293793"/>
                </a:lnTo>
                <a:lnTo>
                  <a:pt x="4746850" y="4421352"/>
                </a:lnTo>
                <a:lnTo>
                  <a:pt x="4760130" y="4670298"/>
                </a:lnTo>
                <a:lnTo>
                  <a:pt x="4774249" y="4908956"/>
                </a:lnTo>
                <a:lnTo>
                  <a:pt x="4789041" y="5138013"/>
                </a:lnTo>
                <a:lnTo>
                  <a:pt x="4805346" y="5354726"/>
                </a:lnTo>
                <a:lnTo>
                  <a:pt x="4822323" y="5561838"/>
                </a:lnTo>
                <a:lnTo>
                  <a:pt x="4840644" y="5753862"/>
                </a:lnTo>
                <a:lnTo>
                  <a:pt x="4858630" y="5934227"/>
                </a:lnTo>
                <a:lnTo>
                  <a:pt x="4876615" y="6100191"/>
                </a:lnTo>
                <a:lnTo>
                  <a:pt x="4893592" y="6252438"/>
                </a:lnTo>
                <a:lnTo>
                  <a:pt x="4909729" y="6387541"/>
                </a:lnTo>
                <a:lnTo>
                  <a:pt x="4925025" y="6509613"/>
                </a:lnTo>
                <a:lnTo>
                  <a:pt x="4937800" y="6612483"/>
                </a:lnTo>
                <a:lnTo>
                  <a:pt x="4949902" y="6698894"/>
                </a:lnTo>
                <a:lnTo>
                  <a:pt x="4967216" y="6817538"/>
                </a:lnTo>
                <a:lnTo>
                  <a:pt x="4973099" y="6858000"/>
                </a:lnTo>
                <a:lnTo>
                  <a:pt x="4075210" y="6858000"/>
                </a:lnTo>
                <a:lnTo>
                  <a:pt x="4075210" y="6858001"/>
                </a:lnTo>
                <a:lnTo>
                  <a:pt x="0" y="6858001"/>
                </a:lnTo>
                <a:lnTo>
                  <a:pt x="0" y="1"/>
                </a:lnTo>
                <a:lnTo>
                  <a:pt x="3628384" y="1"/>
                </a:lnTo>
                <a:close/>
              </a:path>
            </a:pathLst>
          </a:custGeom>
        </p:spPr>
      </p:pic>
      <p:sp>
        <p:nvSpPr>
          <p:cNvPr id="13" name="Rectangle 12">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53DEE92B-10A5-464D-B16E-AE5753B672E0}"/>
              </a:ext>
            </a:extLst>
          </p:cNvPr>
          <p:cNvSpPr>
            <a:spLocks noGrp="1"/>
          </p:cNvSpPr>
          <p:nvPr>
            <p:ph idx="1"/>
          </p:nvPr>
        </p:nvSpPr>
        <p:spPr>
          <a:xfrm>
            <a:off x="5411931" y="2033463"/>
            <a:ext cx="4638903" cy="4195481"/>
          </a:xfrm>
        </p:spPr>
        <p:txBody>
          <a:bodyPr>
            <a:normAutofit fontScale="92500" lnSpcReduction="10000"/>
          </a:bodyPr>
          <a:lstStyle/>
          <a:p>
            <a:r>
              <a:rPr lang="en-US" sz="3200" dirty="0"/>
              <a:t>Timeline</a:t>
            </a:r>
          </a:p>
          <a:p>
            <a:pPr lvl="1"/>
            <a:r>
              <a:rPr lang="en-US" sz="3200" dirty="0"/>
              <a:t>Neural Network</a:t>
            </a:r>
          </a:p>
          <a:p>
            <a:pPr lvl="1"/>
            <a:r>
              <a:rPr lang="en-US" sz="3200" dirty="0"/>
              <a:t>Style</a:t>
            </a:r>
          </a:p>
          <a:p>
            <a:r>
              <a:rPr lang="en-US" sz="3200" dirty="0"/>
              <a:t>Size of model</a:t>
            </a:r>
          </a:p>
          <a:p>
            <a:pPr lvl="1"/>
            <a:r>
              <a:rPr lang="en-US" sz="3200" dirty="0"/>
              <a:t>Finding a different host</a:t>
            </a:r>
          </a:p>
          <a:p>
            <a:r>
              <a:rPr lang="en-US" sz="3200" dirty="0"/>
              <a:t>Amount of Data</a:t>
            </a:r>
          </a:p>
          <a:p>
            <a:pPr lvl="1"/>
            <a:r>
              <a:rPr lang="en-US" sz="3200" dirty="0" err="1"/>
              <a:t>Webscrape</a:t>
            </a:r>
            <a:r>
              <a:rPr lang="en-US" sz="3200" dirty="0"/>
              <a:t>?</a:t>
            </a:r>
          </a:p>
          <a:p>
            <a:endParaRPr lang="en-US" dirty="0"/>
          </a:p>
          <a:p>
            <a:endParaRPr lang="en-US" dirty="0"/>
          </a:p>
        </p:txBody>
      </p:sp>
    </p:spTree>
    <p:extLst>
      <p:ext uri="{BB962C8B-B14F-4D97-AF65-F5344CB8AC3E}">
        <p14:creationId xmlns:p14="http://schemas.microsoft.com/office/powerpoint/2010/main" val="3558333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C6E2A5-E8E6-489A-A660-5BE0E7FC37D7}"/>
              </a:ext>
            </a:extLst>
          </p:cNvPr>
          <p:cNvSpPr>
            <a:spLocks noGrp="1"/>
          </p:cNvSpPr>
          <p:nvPr>
            <p:ph type="title"/>
          </p:nvPr>
        </p:nvSpPr>
        <p:spPr>
          <a:xfrm>
            <a:off x="5411931" y="452718"/>
            <a:ext cx="4638903" cy="1400530"/>
          </a:xfrm>
        </p:spPr>
        <p:txBody>
          <a:bodyPr>
            <a:normAutofit/>
          </a:bodyPr>
          <a:lstStyle/>
          <a:p>
            <a:r>
              <a:rPr lang="en-US" dirty="0"/>
              <a:t>Go Deeper</a:t>
            </a:r>
          </a:p>
        </p:txBody>
      </p:sp>
      <p:sp>
        <p:nvSpPr>
          <p:cNvPr id="13"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28375" y="-1573"/>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A picture containing outdoor, light, swimming, sport&#10;&#10;Description automatically generated">
            <a:extLst>
              <a:ext uri="{FF2B5EF4-FFF2-40B4-BE49-F238E27FC236}">
                <a16:creationId xmlns:a16="http://schemas.microsoft.com/office/drawing/2014/main" id="{17B46F56-0449-4D8A-9E31-CF093B9EC9F3}"/>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l="10032" r="718"/>
          <a:stretch/>
        </p:blipFill>
        <p:spPr>
          <a:xfrm>
            <a:off x="3" y="10"/>
            <a:ext cx="4973099" cy="6857991"/>
          </a:xfrm>
          <a:custGeom>
            <a:avLst/>
            <a:gdLst/>
            <a:ahLst/>
            <a:cxnLst/>
            <a:rect l="l" t="t" r="r" b="b"/>
            <a:pathLst>
              <a:path w="4973099" h="6858001">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7942" y="2318004"/>
                </a:lnTo>
                <a:lnTo>
                  <a:pt x="4733067" y="2467509"/>
                </a:lnTo>
                <a:lnTo>
                  <a:pt x="4728865" y="2617013"/>
                </a:lnTo>
                <a:lnTo>
                  <a:pt x="4724831" y="2765146"/>
                </a:lnTo>
                <a:lnTo>
                  <a:pt x="4722982" y="2911221"/>
                </a:lnTo>
                <a:lnTo>
                  <a:pt x="4720965" y="3057297"/>
                </a:lnTo>
                <a:lnTo>
                  <a:pt x="4719956" y="3201315"/>
                </a:lnTo>
                <a:lnTo>
                  <a:pt x="4720965" y="3343961"/>
                </a:lnTo>
                <a:lnTo>
                  <a:pt x="4720965" y="3485236"/>
                </a:lnTo>
                <a:lnTo>
                  <a:pt x="4722982" y="3625139"/>
                </a:lnTo>
                <a:lnTo>
                  <a:pt x="4726007" y="3762299"/>
                </a:lnTo>
                <a:lnTo>
                  <a:pt x="4728865" y="3898087"/>
                </a:lnTo>
                <a:lnTo>
                  <a:pt x="4732059" y="4031133"/>
                </a:lnTo>
                <a:lnTo>
                  <a:pt x="4736933" y="4163492"/>
                </a:lnTo>
                <a:lnTo>
                  <a:pt x="4742144" y="4293793"/>
                </a:lnTo>
                <a:lnTo>
                  <a:pt x="4746850" y="4421352"/>
                </a:lnTo>
                <a:lnTo>
                  <a:pt x="4760130" y="4670298"/>
                </a:lnTo>
                <a:lnTo>
                  <a:pt x="4774249" y="4908956"/>
                </a:lnTo>
                <a:lnTo>
                  <a:pt x="4789041" y="5138013"/>
                </a:lnTo>
                <a:lnTo>
                  <a:pt x="4805346" y="5354726"/>
                </a:lnTo>
                <a:lnTo>
                  <a:pt x="4822323" y="5561838"/>
                </a:lnTo>
                <a:lnTo>
                  <a:pt x="4840644" y="5753862"/>
                </a:lnTo>
                <a:lnTo>
                  <a:pt x="4858630" y="5934227"/>
                </a:lnTo>
                <a:lnTo>
                  <a:pt x="4876615" y="6100191"/>
                </a:lnTo>
                <a:lnTo>
                  <a:pt x="4893592" y="6252438"/>
                </a:lnTo>
                <a:lnTo>
                  <a:pt x="4909729" y="6387541"/>
                </a:lnTo>
                <a:lnTo>
                  <a:pt x="4925025" y="6509613"/>
                </a:lnTo>
                <a:lnTo>
                  <a:pt x="4937800" y="6612483"/>
                </a:lnTo>
                <a:lnTo>
                  <a:pt x="4949902" y="6698894"/>
                </a:lnTo>
                <a:lnTo>
                  <a:pt x="4967216" y="6817538"/>
                </a:lnTo>
                <a:lnTo>
                  <a:pt x="4973099" y="6858000"/>
                </a:lnTo>
                <a:lnTo>
                  <a:pt x="4075210" y="6858000"/>
                </a:lnTo>
                <a:lnTo>
                  <a:pt x="4075210" y="6858001"/>
                </a:lnTo>
                <a:lnTo>
                  <a:pt x="0" y="6858001"/>
                </a:lnTo>
                <a:lnTo>
                  <a:pt x="0" y="1"/>
                </a:lnTo>
                <a:lnTo>
                  <a:pt x="3628384" y="1"/>
                </a:lnTo>
                <a:close/>
              </a:path>
            </a:pathLst>
          </a:custGeom>
        </p:spPr>
      </p:pic>
      <p:sp>
        <p:nvSpPr>
          <p:cNvPr id="15" name="Rectangle 14">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206C431E-8D1C-4399-9483-66204AC84403}"/>
              </a:ext>
            </a:extLst>
          </p:cNvPr>
          <p:cNvSpPr>
            <a:spLocks noGrp="1"/>
          </p:cNvSpPr>
          <p:nvPr>
            <p:ph idx="1"/>
          </p:nvPr>
        </p:nvSpPr>
        <p:spPr>
          <a:xfrm>
            <a:off x="5410950" y="2052918"/>
            <a:ext cx="4638903" cy="4195481"/>
          </a:xfrm>
        </p:spPr>
        <p:txBody>
          <a:bodyPr>
            <a:normAutofit/>
          </a:bodyPr>
          <a:lstStyle/>
          <a:p>
            <a:r>
              <a:rPr lang="en-US" dirty="0"/>
              <a:t>As budget is the most important feature, a deeper dive could include which pieces of budgets are most important.</a:t>
            </a:r>
          </a:p>
          <a:p>
            <a:r>
              <a:rPr lang="en-US" dirty="0"/>
              <a:t>As Marvel, Star Wars, Disney, and Pixar, dominate the box office a deeper dive of those specific movies may give us a better idea of why they’re so successful.</a:t>
            </a:r>
          </a:p>
          <a:p>
            <a:r>
              <a:rPr lang="en-US" dirty="0"/>
              <a:t>Find out how we compared to other teams in the Kaggle competition.</a:t>
            </a:r>
          </a:p>
          <a:p>
            <a:endParaRPr lang="en-US" dirty="0"/>
          </a:p>
        </p:txBody>
      </p:sp>
      <p:sp>
        <p:nvSpPr>
          <p:cNvPr id="6" name="TextBox 5">
            <a:extLst>
              <a:ext uri="{FF2B5EF4-FFF2-40B4-BE49-F238E27FC236}">
                <a16:creationId xmlns:a16="http://schemas.microsoft.com/office/drawing/2014/main" id="{8E4A364A-5B9A-41C0-A3F2-CB8159AD0562}"/>
              </a:ext>
            </a:extLst>
          </p:cNvPr>
          <p:cNvSpPr txBox="1"/>
          <p:nvPr/>
        </p:nvSpPr>
        <p:spPr>
          <a:xfrm>
            <a:off x="9319099" y="6657945"/>
            <a:ext cx="2872901"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contemplatingsnot.blogspot.com/2012/03/titanic-director-cameron-heads-for.html">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nc-nd/3.0/">
                  <a:extLst>
                    <a:ext uri="{A12FA001-AC4F-418D-AE19-62706E023703}">
                      <ahyp:hlinkClr xmlns:ahyp="http://schemas.microsoft.com/office/drawing/2018/hyperlinkcolor" val="tx"/>
                    </a:ext>
                  </a:extLst>
                </a:hlinkClick>
              </a:rPr>
              <a:t>CC BY-NC-ND</a:t>
            </a:r>
            <a:endParaRPr lang="en-US" sz="700">
              <a:solidFill>
                <a:srgbClr val="FFFFFF"/>
              </a:solidFill>
            </a:endParaRPr>
          </a:p>
        </p:txBody>
      </p:sp>
    </p:spTree>
    <p:extLst>
      <p:ext uri="{BB962C8B-B14F-4D97-AF65-F5344CB8AC3E}">
        <p14:creationId xmlns:p14="http://schemas.microsoft.com/office/powerpoint/2010/main" val="3429842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67E7CFB-C07C-4A1E-9530-98041DB3BF74}"/>
              </a:ext>
            </a:extLst>
          </p:cNvPr>
          <p:cNvSpPr>
            <a:spLocks noGrp="1"/>
          </p:cNvSpPr>
          <p:nvPr>
            <p:ph type="title"/>
          </p:nvPr>
        </p:nvSpPr>
        <p:spPr>
          <a:xfrm>
            <a:off x="648930" y="629267"/>
            <a:ext cx="9252154" cy="1016654"/>
          </a:xfrm>
        </p:spPr>
        <p:txBody>
          <a:bodyPr>
            <a:normAutofit/>
          </a:bodyPr>
          <a:lstStyle/>
          <a:p>
            <a:r>
              <a:rPr lang="en-US">
                <a:solidFill>
                  <a:srgbClr val="EBEBEB"/>
                </a:solidFill>
              </a:rPr>
              <a:t>Project Three</a:t>
            </a:r>
          </a:p>
        </p:txBody>
      </p:sp>
      <p:sp>
        <p:nvSpPr>
          <p:cNvPr id="13" name="Rectangle 12">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Shape 14">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ontent Placeholder 2">
            <a:extLst>
              <a:ext uri="{FF2B5EF4-FFF2-40B4-BE49-F238E27FC236}">
                <a16:creationId xmlns:a16="http://schemas.microsoft.com/office/drawing/2014/main" id="{C38274F9-B451-4137-AF53-E4BA51ECDE28}"/>
              </a:ext>
            </a:extLst>
          </p:cNvPr>
          <p:cNvGraphicFramePr>
            <a:graphicFrameLocks noGrp="1"/>
          </p:cNvGraphicFramePr>
          <p:nvPr>
            <p:ph idx="1"/>
            <p:extLst>
              <p:ext uri="{D42A27DB-BD31-4B8C-83A1-F6EECF244321}">
                <p14:modId xmlns:p14="http://schemas.microsoft.com/office/powerpoint/2010/main" val="2304545327"/>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311485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3383AF-5E8B-41BB-AEE9-4ADB8C58BB51}"/>
              </a:ext>
            </a:extLst>
          </p:cNvPr>
          <p:cNvSpPr>
            <a:spLocks noGrp="1"/>
          </p:cNvSpPr>
          <p:nvPr>
            <p:ph type="title"/>
          </p:nvPr>
        </p:nvSpPr>
        <p:spPr>
          <a:xfrm>
            <a:off x="643855" y="1447800"/>
            <a:ext cx="3108626" cy="4572000"/>
          </a:xfrm>
        </p:spPr>
        <p:txBody>
          <a:bodyPr anchor="ctr">
            <a:normAutofit/>
          </a:bodyPr>
          <a:lstStyle/>
          <a:p>
            <a:r>
              <a:rPr lang="en-US" sz="3200">
                <a:solidFill>
                  <a:srgbClr val="F2F2F2"/>
                </a:solidFill>
              </a:rPr>
              <a:t>Data</a:t>
            </a:r>
          </a:p>
        </p:txBody>
      </p:sp>
      <p:sp>
        <p:nvSpPr>
          <p:cNvPr id="22" name="Freeform: Shape 21">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26" name="Rectangle 25">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32F11E5E-0180-4764-B204-1CA3E337E1A8}"/>
              </a:ext>
            </a:extLst>
          </p:cNvPr>
          <p:cNvGraphicFramePr>
            <a:graphicFrameLocks noGrp="1"/>
          </p:cNvGraphicFramePr>
          <p:nvPr>
            <p:ph idx="1"/>
            <p:extLst>
              <p:ext uri="{D42A27DB-BD31-4B8C-83A1-F6EECF244321}">
                <p14:modId xmlns:p14="http://schemas.microsoft.com/office/powerpoint/2010/main" val="1850462807"/>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7806770"/>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35DD7-BD9E-43DB-8568-748FEEB33323}"/>
              </a:ext>
            </a:extLst>
          </p:cNvPr>
          <p:cNvSpPr>
            <a:spLocks noGrp="1"/>
          </p:cNvSpPr>
          <p:nvPr>
            <p:ph type="title"/>
          </p:nvPr>
        </p:nvSpPr>
        <p:spPr/>
        <p:txBody>
          <a:bodyPr/>
          <a:lstStyle/>
          <a:p>
            <a:r>
              <a:rPr lang="en-US" dirty="0"/>
              <a:t>Attempted models	</a:t>
            </a:r>
          </a:p>
        </p:txBody>
      </p:sp>
      <p:graphicFrame>
        <p:nvGraphicFramePr>
          <p:cNvPr id="15" name="Content Placeholder 2">
            <a:extLst>
              <a:ext uri="{FF2B5EF4-FFF2-40B4-BE49-F238E27FC236}">
                <a16:creationId xmlns:a16="http://schemas.microsoft.com/office/drawing/2014/main" id="{CFCF0822-38A3-42DF-ABE6-631C0775000F}"/>
              </a:ext>
            </a:extLst>
          </p:cNvPr>
          <p:cNvGraphicFramePr>
            <a:graphicFrameLocks noGrp="1"/>
          </p:cNvGraphicFramePr>
          <p:nvPr>
            <p:ph idx="1"/>
          </p:nvPr>
        </p:nvGraphicFramePr>
        <p:xfrm>
          <a:off x="1103312" y="2052918"/>
          <a:ext cx="8946541" cy="4195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34705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F5E71-1806-47BD-9076-7568E583E6CC}"/>
              </a:ext>
            </a:extLst>
          </p:cNvPr>
          <p:cNvSpPr>
            <a:spLocks noGrp="1"/>
          </p:cNvSpPr>
          <p:nvPr>
            <p:ph type="title"/>
          </p:nvPr>
        </p:nvSpPr>
        <p:spPr/>
        <p:txBody>
          <a:bodyPr/>
          <a:lstStyle/>
          <a:p>
            <a:pPr algn="ctr"/>
            <a:r>
              <a:rPr lang="en-US" dirty="0">
                <a:solidFill>
                  <a:srgbClr val="FFFFFF"/>
                </a:solidFill>
              </a:rPr>
              <a:t>Which type of model to use?</a:t>
            </a:r>
            <a:endParaRPr lang="en-US" dirty="0"/>
          </a:p>
        </p:txBody>
      </p:sp>
      <p:sp>
        <p:nvSpPr>
          <p:cNvPr id="3" name="Text Placeholder 2">
            <a:extLst>
              <a:ext uri="{FF2B5EF4-FFF2-40B4-BE49-F238E27FC236}">
                <a16:creationId xmlns:a16="http://schemas.microsoft.com/office/drawing/2014/main" id="{5CF0F659-DB42-4951-B8CC-30D8AAEAC2B6}"/>
              </a:ext>
            </a:extLst>
          </p:cNvPr>
          <p:cNvSpPr>
            <a:spLocks noGrp="1"/>
          </p:cNvSpPr>
          <p:nvPr>
            <p:ph type="body" idx="1"/>
          </p:nvPr>
        </p:nvSpPr>
        <p:spPr/>
        <p:txBody>
          <a:bodyPr/>
          <a:lstStyle/>
          <a:p>
            <a:r>
              <a:rPr lang="en-US" dirty="0"/>
              <a:t>Considerations</a:t>
            </a:r>
          </a:p>
        </p:txBody>
      </p:sp>
      <p:sp>
        <p:nvSpPr>
          <p:cNvPr id="4" name="Content Placeholder 3">
            <a:extLst>
              <a:ext uri="{FF2B5EF4-FFF2-40B4-BE49-F238E27FC236}">
                <a16:creationId xmlns:a16="http://schemas.microsoft.com/office/drawing/2014/main" id="{2E37F898-5DDB-41E3-BB60-9E99EEC34473}"/>
              </a:ext>
            </a:extLst>
          </p:cNvPr>
          <p:cNvSpPr>
            <a:spLocks noGrp="1"/>
          </p:cNvSpPr>
          <p:nvPr>
            <p:ph sz="half" idx="2"/>
          </p:nvPr>
        </p:nvSpPr>
        <p:spPr/>
        <p:txBody>
          <a:bodyPr>
            <a:normAutofit fontScale="92500" lnSpcReduction="10000"/>
          </a:bodyPr>
          <a:lstStyle/>
          <a:p>
            <a:r>
              <a:rPr lang="en-US" dirty="0"/>
              <a:t>We’re noobs.</a:t>
            </a:r>
          </a:p>
          <a:p>
            <a:r>
              <a:rPr lang="en-US" dirty="0"/>
              <a:t>Our dataset was “relatively” small.</a:t>
            </a:r>
          </a:p>
          <a:p>
            <a:r>
              <a:rPr lang="en-US" dirty="0"/>
              <a:t>The time frame was...compressed.</a:t>
            </a:r>
          </a:p>
          <a:p>
            <a:r>
              <a:rPr lang="en-US" dirty="0"/>
              <a:t>We wanted to know which inputs were most important to the prediction. </a:t>
            </a:r>
          </a:p>
          <a:p>
            <a:endParaRPr lang="en-US" dirty="0"/>
          </a:p>
        </p:txBody>
      </p:sp>
      <p:sp>
        <p:nvSpPr>
          <p:cNvPr id="5" name="Text Placeholder 4">
            <a:extLst>
              <a:ext uri="{FF2B5EF4-FFF2-40B4-BE49-F238E27FC236}">
                <a16:creationId xmlns:a16="http://schemas.microsoft.com/office/drawing/2014/main" id="{9C0E6F30-9B54-4FC6-9E9B-5B90843FA525}"/>
              </a:ext>
            </a:extLst>
          </p:cNvPr>
          <p:cNvSpPr>
            <a:spLocks noGrp="1"/>
          </p:cNvSpPr>
          <p:nvPr>
            <p:ph type="body" sz="quarter" idx="3"/>
          </p:nvPr>
        </p:nvSpPr>
        <p:spPr/>
        <p:txBody>
          <a:bodyPr/>
          <a:lstStyle/>
          <a:p>
            <a:r>
              <a:rPr lang="en-US" dirty="0"/>
              <a:t>Factors	</a:t>
            </a:r>
          </a:p>
        </p:txBody>
      </p:sp>
      <p:sp>
        <p:nvSpPr>
          <p:cNvPr id="6" name="Content Placeholder 5">
            <a:extLst>
              <a:ext uri="{FF2B5EF4-FFF2-40B4-BE49-F238E27FC236}">
                <a16:creationId xmlns:a16="http://schemas.microsoft.com/office/drawing/2014/main" id="{F454839F-A719-4DA6-BA49-E9A2F89EACDD}"/>
              </a:ext>
            </a:extLst>
          </p:cNvPr>
          <p:cNvSpPr>
            <a:spLocks noGrp="1"/>
          </p:cNvSpPr>
          <p:nvPr>
            <p:ph sz="quarter" idx="4"/>
          </p:nvPr>
        </p:nvSpPr>
        <p:spPr/>
        <p:txBody>
          <a:bodyPr>
            <a:normAutofit fontScale="92500" lnSpcReduction="10000"/>
          </a:bodyPr>
          <a:lstStyle/>
          <a:p>
            <a:r>
              <a:rPr lang="en-US" dirty="0"/>
              <a:t>Random forest algorithms are relatively simple.</a:t>
            </a:r>
          </a:p>
          <a:p>
            <a:r>
              <a:rPr lang="en-US" dirty="0"/>
              <a:t>This makes it ideal for a group of noobs with a deadline.</a:t>
            </a:r>
          </a:p>
          <a:p>
            <a:r>
              <a:rPr lang="en-US" dirty="0"/>
              <a:t>Random forest regression algorithms are ideal for high-dimensional datasets (another relative term, but we wanted to use several different attributes).</a:t>
            </a:r>
          </a:p>
          <a:p>
            <a:r>
              <a:rPr lang="en-US" dirty="0"/>
              <a:t>Random forest algorithms make it easy to measure the relative importance of each feature on the prediction and </a:t>
            </a:r>
            <a:r>
              <a:rPr lang="en-US" dirty="0" err="1"/>
              <a:t>Sklearn</a:t>
            </a:r>
            <a:r>
              <a:rPr lang="en-US" dirty="0"/>
              <a:t> provides an easy tool for such an analysis.</a:t>
            </a:r>
          </a:p>
        </p:txBody>
      </p:sp>
    </p:spTree>
    <p:extLst>
      <p:ext uri="{BB962C8B-B14F-4D97-AF65-F5344CB8AC3E}">
        <p14:creationId xmlns:p14="http://schemas.microsoft.com/office/powerpoint/2010/main" val="3781997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F3AB9-D07C-4262-BC4D-8756CE11C267}"/>
              </a:ext>
            </a:extLst>
          </p:cNvPr>
          <p:cNvSpPr>
            <a:spLocks noGrp="1"/>
          </p:cNvSpPr>
          <p:nvPr>
            <p:ph type="title"/>
          </p:nvPr>
        </p:nvSpPr>
        <p:spPr/>
        <p:txBody>
          <a:bodyPr/>
          <a:lstStyle/>
          <a:p>
            <a:r>
              <a:rPr lang="en-US" dirty="0"/>
              <a:t>Data Analysis</a:t>
            </a:r>
            <a:br>
              <a:rPr lang="en-US" dirty="0"/>
            </a:br>
            <a:r>
              <a:rPr lang="en-US" sz="1200" dirty="0"/>
              <a:t>From this correlation heat map, we can see that gross revenue is strongly correlated to budget but much less correlated to the movie’s production company. </a:t>
            </a:r>
          </a:p>
        </p:txBody>
      </p:sp>
      <p:pic>
        <p:nvPicPr>
          <p:cNvPr id="4" name="Content Placeholder 3">
            <a:extLst>
              <a:ext uri="{FF2B5EF4-FFF2-40B4-BE49-F238E27FC236}">
                <a16:creationId xmlns:a16="http://schemas.microsoft.com/office/drawing/2014/main" id="{180F3E4F-BA0E-4478-A1EF-0DC18E507294}"/>
              </a:ext>
            </a:extLst>
          </p:cNvPr>
          <p:cNvPicPr>
            <a:picLocks noGrp="1" noChangeAspect="1"/>
          </p:cNvPicPr>
          <p:nvPr>
            <p:ph idx="1"/>
          </p:nvPr>
        </p:nvPicPr>
        <p:blipFill>
          <a:blip r:embed="rId2"/>
          <a:stretch>
            <a:fillRect/>
          </a:stretch>
        </p:blipFill>
        <p:spPr>
          <a:xfrm>
            <a:off x="490721" y="1877515"/>
            <a:ext cx="5065987" cy="3891914"/>
          </a:xfrm>
          <a:prstGeom prst="rect">
            <a:avLst/>
          </a:prstGeom>
        </p:spPr>
      </p:pic>
      <p:pic>
        <p:nvPicPr>
          <p:cNvPr id="5" name="Picture 4">
            <a:extLst>
              <a:ext uri="{FF2B5EF4-FFF2-40B4-BE49-F238E27FC236}">
                <a16:creationId xmlns:a16="http://schemas.microsoft.com/office/drawing/2014/main" id="{B714911C-DCEC-4B11-8C94-33F9D6011024}"/>
              </a:ext>
            </a:extLst>
          </p:cNvPr>
          <p:cNvPicPr>
            <a:picLocks noChangeAspect="1"/>
          </p:cNvPicPr>
          <p:nvPr/>
        </p:nvPicPr>
        <p:blipFill>
          <a:blip r:embed="rId3"/>
          <a:stretch>
            <a:fillRect/>
          </a:stretch>
        </p:blipFill>
        <p:spPr>
          <a:xfrm>
            <a:off x="6237138" y="1877514"/>
            <a:ext cx="5065987" cy="4023491"/>
          </a:xfrm>
          <a:prstGeom prst="rect">
            <a:avLst/>
          </a:prstGeom>
        </p:spPr>
      </p:pic>
    </p:spTree>
    <p:extLst>
      <p:ext uri="{BB962C8B-B14F-4D97-AF65-F5344CB8AC3E}">
        <p14:creationId xmlns:p14="http://schemas.microsoft.com/office/powerpoint/2010/main" val="63447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E11F1-1A71-4EC6-B18D-B8D1ABA52A9D}"/>
              </a:ext>
            </a:extLst>
          </p:cNvPr>
          <p:cNvSpPr>
            <a:spLocks noGrp="1"/>
          </p:cNvSpPr>
          <p:nvPr>
            <p:ph type="title"/>
          </p:nvPr>
        </p:nvSpPr>
        <p:spPr/>
        <p:txBody>
          <a:bodyPr/>
          <a:lstStyle/>
          <a:p>
            <a:r>
              <a:rPr lang="en-US" dirty="0"/>
              <a:t>Gross Revenue Vs. Duration</a:t>
            </a:r>
            <a:br>
              <a:rPr lang="en-US" dirty="0"/>
            </a:br>
            <a:r>
              <a:rPr lang="en-US" sz="1200" dirty="0"/>
              <a:t>Here we have duration measured in hours on the x-axis and the number of movies in the dataset on the y axis. Here we can see that most of the movies are between 1.5 to 3 hours and movies of that duration have the highest revenues.</a:t>
            </a:r>
          </a:p>
        </p:txBody>
      </p:sp>
      <p:pic>
        <p:nvPicPr>
          <p:cNvPr id="4" name="Content Placeholder 3">
            <a:extLst>
              <a:ext uri="{FF2B5EF4-FFF2-40B4-BE49-F238E27FC236}">
                <a16:creationId xmlns:a16="http://schemas.microsoft.com/office/drawing/2014/main" id="{5B76FAFB-98CC-4812-AB4F-410707F7BCB3}"/>
              </a:ext>
            </a:extLst>
          </p:cNvPr>
          <p:cNvPicPr>
            <a:picLocks noGrp="1" noChangeAspect="1"/>
          </p:cNvPicPr>
          <p:nvPr>
            <p:ph idx="1"/>
          </p:nvPr>
        </p:nvPicPr>
        <p:blipFill>
          <a:blip r:embed="rId2"/>
          <a:stretch>
            <a:fillRect/>
          </a:stretch>
        </p:blipFill>
        <p:spPr>
          <a:xfrm>
            <a:off x="1103313" y="2288636"/>
            <a:ext cx="8947150" cy="3723766"/>
          </a:xfrm>
          <a:prstGeom prst="rect">
            <a:avLst/>
          </a:prstGeom>
        </p:spPr>
      </p:pic>
    </p:spTree>
    <p:extLst>
      <p:ext uri="{BB962C8B-B14F-4D97-AF65-F5344CB8AC3E}">
        <p14:creationId xmlns:p14="http://schemas.microsoft.com/office/powerpoint/2010/main" val="427043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5BCEC-DD38-464C-910B-36D9247EF9C1}"/>
              </a:ext>
            </a:extLst>
          </p:cNvPr>
          <p:cNvSpPr>
            <a:spLocks noGrp="1"/>
          </p:cNvSpPr>
          <p:nvPr>
            <p:ph type="title"/>
          </p:nvPr>
        </p:nvSpPr>
        <p:spPr>
          <a:xfrm>
            <a:off x="646110" y="452717"/>
            <a:ext cx="11072923" cy="1596799"/>
          </a:xfrm>
        </p:spPr>
        <p:txBody>
          <a:bodyPr/>
          <a:lstStyle/>
          <a:p>
            <a:r>
              <a:rPr lang="en-US" dirty="0"/>
              <a:t>Release month and Budget vs. Revenue</a:t>
            </a:r>
            <a:br>
              <a:rPr lang="en-US" dirty="0"/>
            </a:br>
            <a:r>
              <a:rPr lang="en-US" sz="1200" dirty="0"/>
              <a:t>From this figure, we can see that movies released in January and April have the highest gross revenues. Also, we can see that there is a strong correlation between budget and revenue.</a:t>
            </a:r>
            <a:br>
              <a:rPr lang="en-US" dirty="0"/>
            </a:br>
            <a:endParaRPr lang="en-US" dirty="0"/>
          </a:p>
        </p:txBody>
      </p:sp>
      <p:pic>
        <p:nvPicPr>
          <p:cNvPr id="4" name="Content Placeholder 3">
            <a:extLst>
              <a:ext uri="{FF2B5EF4-FFF2-40B4-BE49-F238E27FC236}">
                <a16:creationId xmlns:a16="http://schemas.microsoft.com/office/drawing/2014/main" id="{DBE1F9BE-56F4-48F9-8C1B-0E3F367DC661}"/>
              </a:ext>
            </a:extLst>
          </p:cNvPr>
          <p:cNvPicPr>
            <a:picLocks noGrp="1" noChangeAspect="1"/>
          </p:cNvPicPr>
          <p:nvPr>
            <p:ph idx="1"/>
          </p:nvPr>
        </p:nvPicPr>
        <p:blipFill>
          <a:blip r:embed="rId2"/>
          <a:stretch>
            <a:fillRect/>
          </a:stretch>
        </p:blipFill>
        <p:spPr>
          <a:xfrm>
            <a:off x="6629399" y="2343805"/>
            <a:ext cx="5366657" cy="4239065"/>
          </a:xfrm>
          <a:prstGeom prst="rect">
            <a:avLst/>
          </a:prstGeom>
        </p:spPr>
      </p:pic>
      <p:pic>
        <p:nvPicPr>
          <p:cNvPr id="5" name="Content Placeholder 3">
            <a:extLst>
              <a:ext uri="{FF2B5EF4-FFF2-40B4-BE49-F238E27FC236}">
                <a16:creationId xmlns:a16="http://schemas.microsoft.com/office/drawing/2014/main" id="{10A3F8A5-16C4-46A8-B7A6-FCCACEF6CB80}"/>
              </a:ext>
            </a:extLst>
          </p:cNvPr>
          <p:cNvPicPr>
            <a:picLocks noChangeAspect="1"/>
          </p:cNvPicPr>
          <p:nvPr/>
        </p:nvPicPr>
        <p:blipFill>
          <a:blip r:embed="rId3"/>
          <a:stretch>
            <a:fillRect/>
          </a:stretch>
        </p:blipFill>
        <p:spPr>
          <a:xfrm>
            <a:off x="293915" y="2343806"/>
            <a:ext cx="6117770" cy="4239065"/>
          </a:xfrm>
          <a:prstGeom prst="rect">
            <a:avLst/>
          </a:prstGeom>
        </p:spPr>
      </p:pic>
    </p:spTree>
    <p:extLst>
      <p:ext uri="{BB962C8B-B14F-4D97-AF65-F5344CB8AC3E}">
        <p14:creationId xmlns:p14="http://schemas.microsoft.com/office/powerpoint/2010/main" val="530536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4F08E-CCC0-408E-B2BE-C57097B206E0}"/>
              </a:ext>
            </a:extLst>
          </p:cNvPr>
          <p:cNvSpPr>
            <a:spLocks noGrp="1"/>
          </p:cNvSpPr>
          <p:nvPr>
            <p:ph type="title"/>
          </p:nvPr>
        </p:nvSpPr>
        <p:spPr>
          <a:xfrm>
            <a:off x="646111" y="452718"/>
            <a:ext cx="9404723" cy="1400530"/>
          </a:xfrm>
        </p:spPr>
        <p:txBody>
          <a:bodyPr>
            <a:normAutofit/>
          </a:bodyPr>
          <a:lstStyle/>
          <a:p>
            <a:r>
              <a:rPr lang="en-US" dirty="0"/>
              <a:t>Process</a:t>
            </a:r>
          </a:p>
        </p:txBody>
      </p:sp>
      <p:graphicFrame>
        <p:nvGraphicFramePr>
          <p:cNvPr id="4" name="Content Placeholder 3">
            <a:extLst>
              <a:ext uri="{FF2B5EF4-FFF2-40B4-BE49-F238E27FC236}">
                <a16:creationId xmlns:a16="http://schemas.microsoft.com/office/drawing/2014/main" id="{D7CD77BE-91AD-4D1C-B470-498B97737C0A}"/>
              </a:ext>
            </a:extLst>
          </p:cNvPr>
          <p:cNvGraphicFramePr>
            <a:graphicFrameLocks noGrp="1"/>
          </p:cNvGraphicFramePr>
          <p:nvPr>
            <p:ph idx="1"/>
            <p:extLst>
              <p:ext uri="{D42A27DB-BD31-4B8C-83A1-F6EECF244321}">
                <p14:modId xmlns:p14="http://schemas.microsoft.com/office/powerpoint/2010/main" val="666424682"/>
              </p:ext>
            </p:extLst>
          </p:nvPr>
        </p:nvGraphicFramePr>
        <p:xfrm>
          <a:off x="646111" y="2237362"/>
          <a:ext cx="9404352" cy="40467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022148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tf00001029_wac</Template>
  <TotalTime>326</TotalTime>
  <Words>568</Words>
  <Application>Microsoft Office PowerPoint</Application>
  <PresentationFormat>Widescreen</PresentationFormat>
  <Paragraphs>72</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Century Gothic</vt:lpstr>
      <vt:lpstr>Wingdings 3</vt:lpstr>
      <vt:lpstr>Ion</vt:lpstr>
      <vt:lpstr>Project Three</vt:lpstr>
      <vt:lpstr>Project Three</vt:lpstr>
      <vt:lpstr>Data</vt:lpstr>
      <vt:lpstr>Attempted models </vt:lpstr>
      <vt:lpstr>Which type of model to use?</vt:lpstr>
      <vt:lpstr>Data Analysis From this correlation heat map, we can see that gross revenue is strongly correlated to budget but much less correlated to the movie’s production company. </vt:lpstr>
      <vt:lpstr>Gross Revenue Vs. Duration Here we have duration measured in hours on the x-axis and the number of movies in the dataset on the y axis. Here we can see that most of the movies are between 1.5 to 3 hours and movies of that duration have the highest revenues.</vt:lpstr>
      <vt:lpstr>Release month and Budget vs. Revenue From this figure, we can see that movies released in January and April have the highest gross revenues. Also, we can see that there is a strong correlation between budget and revenue. </vt:lpstr>
      <vt:lpstr>Process</vt:lpstr>
      <vt:lpstr>R2 Score</vt:lpstr>
      <vt:lpstr>Feature Importance </vt:lpstr>
      <vt:lpstr>File Structure</vt:lpstr>
      <vt:lpstr>Project Issues</vt:lpstr>
      <vt:lpstr>Go Deeper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Three</dc:title>
  <dc:creator>Berry, Matthew J</dc:creator>
  <cp:lastModifiedBy>Berry, Matthew J</cp:lastModifiedBy>
  <cp:revision>26</cp:revision>
  <dcterms:created xsi:type="dcterms:W3CDTF">2021-06-01T21:08:20Z</dcterms:created>
  <dcterms:modified xsi:type="dcterms:W3CDTF">2021-06-02T03:28:33Z</dcterms:modified>
</cp:coreProperties>
</file>