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A1434-3659-4FFC-A959-BB374DA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09" y="1417254"/>
            <a:ext cx="5065987" cy="4023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2ADB18-33A3-434A-9CF9-9CA6F4A2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48" y="1988342"/>
            <a:ext cx="5272252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EE867-34EF-4E06-95E7-9FA3982B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76" y="1895475"/>
            <a:ext cx="6789683" cy="35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8E3E9-DD75-429B-8067-85AD526A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395412"/>
            <a:ext cx="4857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8B4AB-C849-4873-9A8D-C9B3F218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23975"/>
            <a:ext cx="10115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195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{C96E8984-6580-41B0-BA9A-2EB02AA08492}tf56160789_win32</Template>
  <TotalTime>38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Title Lorem Ipsum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renuka pokharel</dc:creator>
  <cp:lastModifiedBy>renuka pokharel</cp:lastModifiedBy>
  <cp:revision>4</cp:revision>
  <dcterms:created xsi:type="dcterms:W3CDTF">2021-06-01T23:14:03Z</dcterms:created>
  <dcterms:modified xsi:type="dcterms:W3CDTF">2021-06-01T23:52:19Z</dcterms:modified>
</cp:coreProperties>
</file>