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6" r:id="rId10"/>
    <p:sldId id="268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/>
            <a:t>Step 1 Title</a:t>
          </a:r>
          <a:endParaRPr lang="en-US" dirty="0"/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8321AB85-EA8C-4958-B404-B4C118CB3C1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24ABE8B3-7220-436D-9636-F7B4C0B99576}" type="parTrans" cxnId="{129AEA77-5D2A-49D4-956D-99009974B6C5}">
      <dgm:prSet/>
      <dgm:spPr/>
      <dgm:t>
        <a:bodyPr/>
        <a:lstStyle/>
        <a:p>
          <a:endParaRPr lang="en-US"/>
        </a:p>
      </dgm:t>
    </dgm:pt>
    <dgm:pt modelId="{AA5F76CE-8FD4-4692-8BB1-EF84CF9D365E}" type="sibTrans" cxnId="{129AEA77-5D2A-49D4-956D-99009974B6C5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7FCE83D9-631B-4420-BBFC-CA0AFA59F747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C61EC981-13FA-4710-B079-D35692EEB764}" type="parTrans" cxnId="{E572418E-4340-4448-940D-253A2FA3B9B3}">
      <dgm:prSet/>
      <dgm:spPr/>
      <dgm:t>
        <a:bodyPr/>
        <a:lstStyle/>
        <a:p>
          <a:endParaRPr lang="en-US"/>
        </a:p>
      </dgm:t>
    </dgm:pt>
    <dgm:pt modelId="{1B48A0DE-4031-4D45-86A1-94CDAF68824A}" type="sibTrans" cxnId="{E572418E-4340-4448-940D-253A2FA3B9B3}">
      <dgm:prSet/>
      <dgm:spPr/>
      <dgm:t>
        <a:bodyPr/>
        <a:lstStyle/>
        <a:p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CD1EE44C-3116-420B-89E3-1D797CB25D34}" type="parTrans" cxnId="{70CAB4FC-3D17-49C2-8A7B-F387031FCDCA}">
      <dgm:prSet/>
      <dgm:spPr/>
      <dgm:t>
        <a:bodyPr/>
        <a:lstStyle/>
        <a:p>
          <a:endParaRPr lang="en-US"/>
        </a:p>
      </dgm:t>
    </dgm:pt>
    <dgm:pt modelId="{4BD4D4A5-043E-4ED5-A5CA-8D46DADC3150}" type="sibTrans" cxnId="{70CAB4FC-3D17-49C2-8A7B-F387031FCDCA}">
      <dgm:prSet/>
      <dgm:spPr/>
      <dgm:t>
        <a:bodyPr/>
        <a:lstStyle/>
        <a:p>
          <a:endParaRPr lang="en-US"/>
        </a:p>
      </dgm:t>
    </dgm:pt>
    <dgm:pt modelId="{50451020-5E1A-4778-9E8D-169182A3619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DFC3849-4A12-49FB-B614-8AFD597CCB9E}" type="parTrans" cxnId="{0F86DBDB-3C4F-4C84-981B-7F4CA2A8EAF3}">
      <dgm:prSet/>
      <dgm:spPr/>
      <dgm:t>
        <a:bodyPr/>
        <a:lstStyle/>
        <a:p>
          <a:endParaRPr lang="en-US"/>
        </a:p>
      </dgm:t>
    </dgm:pt>
    <dgm:pt modelId="{EEDE2474-4F18-4F59-8E58-6382D253E514}" type="sibTrans" cxnId="{0F86DBDB-3C4F-4C84-981B-7F4CA2A8EAF3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1"/>
      <dgm:spPr/>
    </dgm:pt>
    <dgm:pt modelId="{187D4E8C-5C91-4D00-870C-2C45D4EA263C}" type="pres">
      <dgm:prSet presAssocID="{B4F1B46E-22B2-4721-950C-8704487586DC}" presName="firstChildTx" presStyleLbl="bgAccFollowNode1" presStyleIdx="0" presStyleCnt="11">
        <dgm:presLayoutVars>
          <dgm:bulletEnabled val="1"/>
        </dgm:presLayoutVars>
      </dgm:prSet>
      <dgm:spPr/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1"/>
      <dgm:spPr/>
    </dgm:pt>
    <dgm:pt modelId="{4AE7D907-B6F4-4647-AB3F-ABE94C438AE8}" type="pres">
      <dgm:prSet presAssocID="{F9D46839-CD06-4669-AAE4-4D1E9AFEDA78}" presName="childTx" presStyleLbl="bgAccFollowNode1" presStyleIdx="1" presStyleCnt="11">
        <dgm:presLayoutVars>
          <dgm:bulletEnabled val="1"/>
        </dgm:presLayoutVars>
      </dgm:prSet>
      <dgm:spPr/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1"/>
      <dgm:spPr/>
    </dgm:pt>
    <dgm:pt modelId="{D685DD23-B321-4B5E-842F-394CB33239FA}" type="pres">
      <dgm:prSet presAssocID="{7CB6360B-4022-4E96-922B-A12DE0E2A39F}" presName="childTx" presStyleLbl="bgAccFollowNode1" presStyleIdx="2" presStyleCnt="11">
        <dgm:presLayoutVars>
          <dgm:bulletEnabled val="1"/>
        </dgm:presLayoutVars>
      </dgm:prSet>
      <dgm:spPr/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11"/>
      <dgm:spPr/>
    </dgm:pt>
    <dgm:pt modelId="{3EBE42F0-6491-49CC-95DC-985BA00CD458}" type="pres">
      <dgm:prSet presAssocID="{70879558-61CA-4CCD-B2D6-5349B01EF337}" presName="childTx" presStyleLbl="bgAccFollowNode1" presStyleIdx="3" presStyleCnt="11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1"/>
      <dgm:spPr/>
    </dgm:pt>
    <dgm:pt modelId="{10C9E3CF-3A8F-4100-8ACD-91E2373197A2}" type="pres">
      <dgm:prSet presAssocID="{F2881FB1-6580-4F21-A283-BFAA6F91D5D2}" presName="firstChildTx" presStyleLbl="bgAccFollowNode1" presStyleIdx="4" presStyleCnt="11">
        <dgm:presLayoutVars>
          <dgm:bulletEnabled val="1"/>
        </dgm:presLayoutVars>
      </dgm:prSet>
      <dgm:spPr/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1"/>
      <dgm:spPr/>
    </dgm:pt>
    <dgm:pt modelId="{B12AEB83-0A64-4B36-BF01-B2F834861BAA}" type="pres">
      <dgm:prSet presAssocID="{29E78340-8EBE-415C-B973-78A91A054B9C}" presName="childTx" presStyleLbl="bgAccFollowNode1" presStyleIdx="5" presStyleCnt="11">
        <dgm:presLayoutVars>
          <dgm:bulletEnabled val="1"/>
        </dgm:presLayoutVars>
      </dgm:prSet>
      <dgm:spPr/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1"/>
      <dgm:spPr/>
    </dgm:pt>
    <dgm:pt modelId="{E1767793-EDD5-4203-A612-8120A71CA906}" type="pres">
      <dgm:prSet presAssocID="{8321AB85-EA8C-4958-B404-B4C118CB3C18}" presName="childTx" presStyleLbl="bgAccFollowNode1" presStyleIdx="6" presStyleCnt="11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7" presStyleCnt="11"/>
      <dgm:spPr/>
    </dgm:pt>
    <dgm:pt modelId="{F8977219-728E-448F-AE8B-46B14F4F17DE}" type="pres">
      <dgm:prSet presAssocID="{6352CA33-6755-44BE-808F-400DA4CF80A7}" presName="firstChildTx" presStyleLbl="bgAccFollowNode1" presStyleIdx="7" presStyleCnt="11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8" presStyleCnt="11"/>
      <dgm:spPr/>
    </dgm:pt>
    <dgm:pt modelId="{96624143-7928-48E9-817F-BC4A07250C32}" type="pres">
      <dgm:prSet presAssocID="{3D5CDB25-F8FA-444B-8D4A-1D29D0CBA282}" presName="childTx" presStyleLbl="bgAccFollowNode1" presStyleIdx="8" presStyleCnt="11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9" presStyleCnt="11"/>
      <dgm:spPr/>
    </dgm:pt>
    <dgm:pt modelId="{5B88A17E-EFF5-4A04-9CC9-D2131DA9ECCC}" type="pres">
      <dgm:prSet presAssocID="{7FCE83D9-631B-4420-BBFC-CA0AFA59F747}" presName="firstChildTx" presStyleLbl="bgAccFollowNode1" presStyleIdx="9" presStyleCnt="11">
        <dgm:presLayoutVars>
          <dgm:bulletEnabled val="1"/>
        </dgm:presLayoutVars>
      </dgm:prSet>
      <dgm:spPr/>
    </dgm:pt>
    <dgm:pt modelId="{F3C2D87B-A5E7-46E2-B3D3-58E6D9562663}" type="pres">
      <dgm:prSet presAssocID="{50451020-5E1A-4778-9E8D-169182A36191}" presName="comp" presStyleCnt="0"/>
      <dgm:spPr/>
    </dgm:pt>
    <dgm:pt modelId="{3086D0BF-AAD1-4310-88ED-4D81A687BD50}" type="pres">
      <dgm:prSet presAssocID="{50451020-5E1A-4778-9E8D-169182A36191}" presName="child" presStyleLbl="bgAccFollowNode1" presStyleIdx="10" presStyleCnt="11"/>
      <dgm:spPr/>
    </dgm:pt>
    <dgm:pt modelId="{2B18CCD9-D6B1-4225-8D26-4BA691BB1837}" type="pres">
      <dgm:prSet presAssocID="{50451020-5E1A-4778-9E8D-169182A36191}" presName="childTx" presStyleLbl="bgAccFollowNode1" presStyleIdx="10" presStyleCnt="11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</dgm:pt>
  </dgm:ptLst>
  <dgm:cxnLst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0F86DBDB-3C4F-4C84-981B-7F4CA2A8EAF3}" srcId="{7FCE83D9-631B-4420-BBFC-CA0AFA59F747}" destId="{50451020-5E1A-4778-9E8D-169182A36191}" srcOrd="1" destOrd="0" parTransId="{7DFC3849-4A12-49FB-B614-8AFD597CCB9E}" sibTransId="{EEDE2474-4F18-4F59-8E58-6382D253E514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114529EA-CDEE-4574-B59D-8F35E4FE7A75}" type="presOf" srcId="{50451020-5E1A-4778-9E8D-169182A36191}" destId="{3086D0BF-AAD1-4310-88ED-4D81A687BD50}" srcOrd="0" destOrd="0" presId="urn:microsoft.com/office/officeart/2005/8/layout/hList9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4CCFFDF9-D8E9-43FF-9A5C-0D554AC5AAB1}" type="presOf" srcId="{50451020-5E1A-4778-9E8D-169182A36191}" destId="{2B18CCD9-D6B1-4225-8D26-4BA691BB1837}" srcOrd="1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B628A148-8501-42F8-B49E-281D353B606E}" type="presParOf" srcId="{FC66A233-6BBA-46AF-B2F6-28E379B158E2}" destId="{E5677DE7-299C-4C9C-A4BC-6335CC601D12}" srcOrd="4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D230C2D8-6446-403F-971D-BA59F9482A7E}" type="presParOf" srcId="{F85FFCDF-8E5F-492B-B22D-55A08EACE783}" destId="{F3C2D87B-A5E7-46E2-B3D3-58E6D9562663}" srcOrd="2" destOrd="0" presId="urn:microsoft.com/office/officeart/2005/8/layout/hList9"/>
    <dgm:cxn modelId="{71EFAC4F-7BC1-470A-9459-DE14D03A3B20}" type="presParOf" srcId="{F3C2D87B-A5E7-46E2-B3D3-58E6D9562663}" destId="{3086D0BF-AAD1-4310-88ED-4D81A687BD50}" srcOrd="0" destOrd="0" presId="urn:microsoft.com/office/officeart/2005/8/layout/hList9"/>
    <dgm:cxn modelId="{6035C1AD-47FA-47BC-9D78-974272EBB1D2}" type="presParOf" srcId="{F3C2D87B-A5E7-46E2-B3D3-58E6D9562663}" destId="{2B18CCD9-D6B1-4225-8D26-4BA691BB1837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819461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063655" y="453531"/>
        <a:ext cx="1282015" cy="1017981"/>
      </dsp:txXfrm>
    </dsp:sp>
    <dsp:sp modelId="{59179C9B-8BA4-4AC7-ACB1-A12DE00142E2}">
      <dsp:nvSpPr>
        <dsp:cNvPr id="0" name=""/>
        <dsp:cNvSpPr/>
      </dsp:nvSpPr>
      <dsp:spPr>
        <a:xfrm>
          <a:off x="819461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063655" y="1471513"/>
        <a:ext cx="1282015" cy="1017981"/>
      </dsp:txXfrm>
    </dsp:sp>
    <dsp:sp modelId="{1877502C-A892-4DC0-ADA6-FA065097BB90}">
      <dsp:nvSpPr>
        <dsp:cNvPr id="0" name=""/>
        <dsp:cNvSpPr/>
      </dsp:nvSpPr>
      <dsp:spPr>
        <a:xfrm>
          <a:off x="819461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063655" y="2489494"/>
        <a:ext cx="1282015" cy="1017981"/>
      </dsp:txXfrm>
    </dsp:sp>
    <dsp:sp modelId="{51F68A05-A560-4C6F-BC90-521AEF3B0907}">
      <dsp:nvSpPr>
        <dsp:cNvPr id="0" name=""/>
        <dsp:cNvSpPr/>
      </dsp:nvSpPr>
      <dsp:spPr>
        <a:xfrm>
          <a:off x="819461" y="3507476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063655" y="3507476"/>
        <a:ext cx="1282015" cy="1017981"/>
      </dsp:txXfrm>
    </dsp:sp>
    <dsp:sp modelId="{FC7ED273-8CFD-43C2-9C05-44FADF3E0637}">
      <dsp:nvSpPr>
        <dsp:cNvPr id="0" name=""/>
        <dsp:cNvSpPr/>
      </dsp:nvSpPr>
      <dsp:spPr>
        <a:xfrm>
          <a:off x="5483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Step 1 Title</a:t>
          </a:r>
          <a:endParaRPr lang="en-US" sz="2100" kern="1200" dirty="0"/>
        </a:p>
      </dsp:txBody>
      <dsp:txXfrm>
        <a:off x="154488" y="195547"/>
        <a:ext cx="719462" cy="719462"/>
      </dsp:txXfrm>
    </dsp:sp>
    <dsp:sp modelId="{F660F4B9-35DB-4256-A868-A35C6DCCF6B2}">
      <dsp:nvSpPr>
        <dsp:cNvPr id="0" name=""/>
        <dsp:cNvSpPr/>
      </dsp:nvSpPr>
      <dsp:spPr>
        <a:xfrm>
          <a:off x="3363143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3607337" y="453531"/>
        <a:ext cx="1282015" cy="1017981"/>
      </dsp:txXfrm>
    </dsp:sp>
    <dsp:sp modelId="{614EBA0E-D12B-447E-B378-B0FA2DEBEA2F}">
      <dsp:nvSpPr>
        <dsp:cNvPr id="0" name=""/>
        <dsp:cNvSpPr/>
      </dsp:nvSpPr>
      <dsp:spPr>
        <a:xfrm>
          <a:off x="3363143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3607337" y="1471513"/>
        <a:ext cx="1282015" cy="1017981"/>
      </dsp:txXfrm>
    </dsp:sp>
    <dsp:sp modelId="{68509703-D239-4E1B-8CF0-EF08079E1226}">
      <dsp:nvSpPr>
        <dsp:cNvPr id="0" name=""/>
        <dsp:cNvSpPr/>
      </dsp:nvSpPr>
      <dsp:spPr>
        <a:xfrm>
          <a:off x="3363143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3607337" y="2489494"/>
        <a:ext cx="1282015" cy="1017981"/>
      </dsp:txXfrm>
    </dsp:sp>
    <dsp:sp modelId="{FD776C1E-557E-4553-9447-49B69EEC7907}">
      <dsp:nvSpPr>
        <dsp:cNvPr id="0" name=""/>
        <dsp:cNvSpPr/>
      </dsp:nvSpPr>
      <dsp:spPr>
        <a:xfrm>
          <a:off x="2549165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2 Title</a:t>
          </a:r>
        </a:p>
      </dsp:txBody>
      <dsp:txXfrm>
        <a:off x="2698170" y="195547"/>
        <a:ext cx="719462" cy="719462"/>
      </dsp:txXfrm>
    </dsp:sp>
    <dsp:sp modelId="{AD2806AC-6A03-4F05-9F4D-F72EA0E56FBF}">
      <dsp:nvSpPr>
        <dsp:cNvPr id="0" name=""/>
        <dsp:cNvSpPr/>
      </dsp:nvSpPr>
      <dsp:spPr>
        <a:xfrm>
          <a:off x="5906825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6151018" y="453531"/>
        <a:ext cx="1282015" cy="1017981"/>
      </dsp:txXfrm>
    </dsp:sp>
    <dsp:sp modelId="{5314AADB-0AD3-4BAE-9F15-B0FE4F44C802}">
      <dsp:nvSpPr>
        <dsp:cNvPr id="0" name=""/>
        <dsp:cNvSpPr/>
      </dsp:nvSpPr>
      <dsp:spPr>
        <a:xfrm>
          <a:off x="5906825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6151018" y="1471513"/>
        <a:ext cx="1282015" cy="1017981"/>
      </dsp:txXfrm>
    </dsp:sp>
    <dsp:sp modelId="{89E6DA6E-7A23-44BD-8A99-378091FF741D}">
      <dsp:nvSpPr>
        <dsp:cNvPr id="0" name=""/>
        <dsp:cNvSpPr/>
      </dsp:nvSpPr>
      <dsp:spPr>
        <a:xfrm>
          <a:off x="5092847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3 Title</a:t>
          </a:r>
        </a:p>
      </dsp:txBody>
      <dsp:txXfrm>
        <a:off x="5241852" y="195547"/>
        <a:ext cx="719462" cy="719462"/>
      </dsp:txXfrm>
    </dsp:sp>
    <dsp:sp modelId="{402C2C77-A32C-4D99-9940-12535E1181F2}">
      <dsp:nvSpPr>
        <dsp:cNvPr id="0" name=""/>
        <dsp:cNvSpPr/>
      </dsp:nvSpPr>
      <dsp:spPr>
        <a:xfrm>
          <a:off x="8450507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8694700" y="453531"/>
        <a:ext cx="1282015" cy="1017981"/>
      </dsp:txXfrm>
    </dsp:sp>
    <dsp:sp modelId="{3086D0BF-AAD1-4310-88ED-4D81A687BD50}">
      <dsp:nvSpPr>
        <dsp:cNvPr id="0" name=""/>
        <dsp:cNvSpPr/>
      </dsp:nvSpPr>
      <dsp:spPr>
        <a:xfrm>
          <a:off x="8450507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8694700" y="1471513"/>
        <a:ext cx="1282015" cy="1017981"/>
      </dsp:txXfrm>
    </dsp:sp>
    <dsp:sp modelId="{7453D9C8-CD6E-4AA4-8A19-7F6F667528F0}">
      <dsp:nvSpPr>
        <dsp:cNvPr id="0" name=""/>
        <dsp:cNvSpPr/>
      </dsp:nvSpPr>
      <dsp:spPr>
        <a:xfrm>
          <a:off x="7636529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4 Title</a:t>
          </a:r>
        </a:p>
      </dsp:txBody>
      <dsp:txXfrm>
        <a:off x="7785534" y="195547"/>
        <a:ext cx="719462" cy="71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4/27/2021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4/27/2021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4/27/2021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4/27/2021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/>
              <a:t>Union density and income inequality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the last forty years the legal and political climate in the United States has become very hostile to labor unions. ● </a:t>
            </a:r>
          </a:p>
          <a:p>
            <a:r>
              <a:rPr lang="en-US" dirty="0"/>
              <a:t>The driving theory behind this trend is the belief among many policy makers that unions hinder economic growth. ● </a:t>
            </a:r>
          </a:p>
          <a:p>
            <a:r>
              <a:rPr lang="en-US" dirty="0"/>
              <a:t>The primary motivation behind this project is to analyze what sort of effects union density has on various economic indicators. Add your first bullet point here</a:t>
            </a:r>
          </a:p>
          <a:p>
            <a:r>
              <a:rPr lang="en-US" dirty="0"/>
              <a:t>What impact does union membership have on income inequality in the countries of the OECD?</a:t>
            </a:r>
          </a:p>
          <a:p>
            <a:r>
              <a:rPr lang="en-US" dirty="0"/>
              <a:t>How does the political and legal environment within each country affect income inequality?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relationship between union density and income inequality within the countries of the OECD?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FC5BF-34E9-43C3-91B1-75EDCD23B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Needed: </a:t>
            </a:r>
          </a:p>
          <a:p>
            <a:pPr lvl="1"/>
            <a:r>
              <a:rPr lang="en-US" dirty="0"/>
              <a:t>Information regarding “union density” in OECD countries </a:t>
            </a:r>
          </a:p>
          <a:p>
            <a:pPr lvl="2"/>
            <a:r>
              <a:rPr lang="en-US" dirty="0"/>
              <a:t>“Trade union density” expresses union membership as a proportion of the eligible workforce</a:t>
            </a:r>
          </a:p>
          <a:p>
            <a:pPr lvl="1"/>
            <a:r>
              <a:rPr lang="en-US" dirty="0"/>
              <a:t>Information regarding income inequality in OECD countries</a:t>
            </a:r>
          </a:p>
          <a:p>
            <a:pPr lvl="2"/>
            <a:r>
              <a:rPr lang="en-US" dirty="0"/>
              <a:t>The Gini coefficient measures the extent to which the distribution of income among individuals or households within an economy deviates from a perfectly equal distribution </a:t>
            </a:r>
          </a:p>
          <a:p>
            <a:r>
              <a:rPr lang="en-US" dirty="0"/>
              <a:t>Sources:</a:t>
            </a:r>
          </a:p>
          <a:p>
            <a:pPr lvl="1"/>
            <a:r>
              <a:rPr lang="en-US" dirty="0"/>
              <a:t>Union Density Data Source: OECD (2021), Trade Union (database), stats.oecd.org </a:t>
            </a:r>
          </a:p>
          <a:p>
            <a:pPr lvl="1"/>
            <a:r>
              <a:rPr lang="en-US" dirty="0"/>
              <a:t>Gini Coefficient Data Source: OECD (2021), Income Distribution (database), stats.oecd.org </a:t>
            </a:r>
          </a:p>
          <a:p>
            <a:r>
              <a:rPr lang="en-US" dirty="0"/>
              <a:t>Analysis: When all the countries of the OECD are included in the analysis there is a moderate negative correlation between union density and income inequality. </a:t>
            </a:r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39291616"/>
              </p:ext>
            </p:extLst>
          </p:nvPr>
        </p:nvGraphicFramePr>
        <p:xfrm>
          <a:off x="6172200" y="1600200"/>
          <a:ext cx="49149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SmartArt</a:t>
            </a:r>
            <a:endParaRPr lang="en-US" dirty="0"/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573085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pic>
        <p:nvPicPr>
          <p:cNvPr id="5" name="Picture Placeholder 4" descr="Close-up of books on shelves with more books blurred in foreground and backgrou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456</TotalTime>
  <Words>395</Words>
  <Application>Microsoft Office PowerPoint</Application>
  <PresentationFormat>Widescreen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Euphemia</vt:lpstr>
      <vt:lpstr>Plantagenet Cherokee</vt:lpstr>
      <vt:lpstr>Wingdings</vt:lpstr>
      <vt:lpstr>Academic Literature 16x9</vt:lpstr>
      <vt:lpstr>Union density and income inequality</vt:lpstr>
      <vt:lpstr>Title and Content Layout with List</vt:lpstr>
      <vt:lpstr>What is the relationship between union density and income inequality within the countries of the OECD?</vt:lpstr>
      <vt:lpstr>Two Content Layout with Table</vt:lpstr>
      <vt:lpstr>Title and Content Layout with SmartArt</vt:lpstr>
      <vt:lpstr>Picture with Caption Layout</vt:lpstr>
      <vt:lpstr>Add a Slide Title - 1</vt:lpstr>
      <vt:lpstr>Add a Slide Title - 2</vt:lpstr>
      <vt:lpstr>Add a Slide Title - 3</vt:lpstr>
      <vt:lpstr>Add a Slide Title - 4</vt:lpstr>
      <vt:lpstr>PowerPoint Presentation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Union density and income inequality</dc:title>
  <dc:creator>Berry, Matthew J</dc:creator>
  <cp:lastModifiedBy>Berry, Matthew J</cp:lastModifiedBy>
  <cp:revision>3</cp:revision>
  <dcterms:created xsi:type="dcterms:W3CDTF">2021-04-27T18:33:46Z</dcterms:created>
  <dcterms:modified xsi:type="dcterms:W3CDTF">2021-04-28T02:10:29Z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