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3.xml" ContentType="application/vnd.openxmlformats-officedocument.them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5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9.xml" ContentType="application/vnd.openxmlformats-officedocument.presentationml.notesSlide+xml"/>
  <Override PartName="/ppt/charts/chart8.xml" ContentType="application/vnd.openxmlformats-officedocument.drawingml.chart+xml"/>
  <Override PartName="/ppt/theme/themeOverride1.xml" ContentType="application/vnd.openxmlformats-officedocument.themeOverride+xml"/>
  <Override PartName="/ppt/charts/chart9.xml" ContentType="application/vnd.openxmlformats-officedocument.drawingml.chart+xml"/>
  <Override PartName="/ppt/theme/themeOverride2.xml" ContentType="application/vnd.openxmlformats-officedocument.themeOverride+xml"/>
  <Override PartName="/ppt/charts/chart10.xml" ContentType="application/vnd.openxmlformats-officedocument.drawingml.chart+xml"/>
  <Override PartName="/ppt/theme/themeOverride3.xml" ContentType="application/vnd.openxmlformats-officedocument.themeOverride+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2.xml" ContentType="application/vnd.openxmlformats-officedocument.presentationml.notesSlide+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3.xml" ContentType="application/vnd.openxmlformats-officedocument.presentationml.notesSlid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6.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7.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8.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9.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20.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21.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14.xml" ContentType="application/vnd.openxmlformats-officedocument.presentationml.notesSlide+xml"/>
  <Override PartName="/ppt/charts/chart22.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5.xml" ContentType="application/vnd.openxmlformats-officedocument.presentationml.notesSlide+xml"/>
  <Override PartName="/ppt/charts/chart23.xml" ContentType="application/vnd.openxmlformats-officedocument.drawingml.chart+xml"/>
  <Override PartName="/ppt/charts/style20.xml" ContentType="application/vnd.ms-office.chartstyle+xml"/>
  <Override PartName="/ppt/charts/colors20.xml" ContentType="application/vnd.ms-office.chartcolorstyle+xml"/>
  <Override PartName="/ppt/notesSlides/notesSlide16.xml" ContentType="application/vnd.openxmlformats-officedocument.presentationml.notesSlide+xml"/>
  <Override PartName="/ppt/charts/chart24.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5.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6.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7.xml" ContentType="application/vnd.openxmlformats-officedocument.drawingml.chart+xml"/>
  <Override PartName="/ppt/charts/style24.xml" ContentType="application/vnd.ms-office.chartstyle+xml"/>
  <Override PartName="/ppt/charts/colors24.xml" ContentType="application/vnd.ms-office.chartcolorstyle+xml"/>
  <Override PartName="/ppt/notesSlides/notesSlide19.xml" ContentType="application/vnd.openxmlformats-officedocument.presentationml.notesSlide+xml"/>
  <Override PartName="/ppt/charts/chart28.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9.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30.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31.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32.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22.xml" ContentType="application/vnd.openxmlformats-officedocument.presentationml.notesSlide+xml"/>
  <Override PartName="/ppt/charts/chart33.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5.xml" ContentType="application/vnd.openxmlformats-officedocument.presentationml.tags+xml"/>
  <Override PartName="/ppt/notesSlides/notesSlide28.xml" ContentType="application/vnd.openxmlformats-officedocument.presentationml.notesSlide+xml"/>
  <Override PartName="/ppt/charts/chart34.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8.xml" ContentType="application/vnd.openxmlformats-officedocument.presentationml.notesSlide+xml"/>
  <Override PartName="/ppt/charts/chart35.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3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828" r:id="rId5"/>
    <p:sldMasterId id="2147483861" r:id="rId6"/>
  </p:sldMasterIdLst>
  <p:notesMasterIdLst>
    <p:notesMasterId r:id="rId49"/>
  </p:notesMasterIdLst>
  <p:handoutMasterIdLst>
    <p:handoutMasterId r:id="rId50"/>
  </p:handoutMasterIdLst>
  <p:sldIdLst>
    <p:sldId id="380" r:id="rId7"/>
    <p:sldId id="772" r:id="rId8"/>
    <p:sldId id="774" r:id="rId9"/>
    <p:sldId id="2145704687" r:id="rId10"/>
    <p:sldId id="2145704701" r:id="rId11"/>
    <p:sldId id="33935" r:id="rId12"/>
    <p:sldId id="33940" r:id="rId13"/>
    <p:sldId id="33937" r:id="rId14"/>
    <p:sldId id="2145704702" r:id="rId15"/>
    <p:sldId id="791" r:id="rId16"/>
    <p:sldId id="33931" r:id="rId17"/>
    <p:sldId id="33933" r:id="rId18"/>
    <p:sldId id="2145704715" r:id="rId19"/>
    <p:sldId id="2145704692" r:id="rId20"/>
    <p:sldId id="33944" r:id="rId21"/>
    <p:sldId id="33961" r:id="rId22"/>
    <p:sldId id="2145704724" r:id="rId23"/>
    <p:sldId id="2145704703" r:id="rId24"/>
    <p:sldId id="2145704708" r:id="rId25"/>
    <p:sldId id="2145704704" r:id="rId26"/>
    <p:sldId id="33949" r:id="rId27"/>
    <p:sldId id="33934" r:id="rId28"/>
    <p:sldId id="2145704719" r:id="rId29"/>
    <p:sldId id="2145704722" r:id="rId30"/>
    <p:sldId id="2145704723" r:id="rId31"/>
    <p:sldId id="679" r:id="rId32"/>
    <p:sldId id="1040" r:id="rId33"/>
    <p:sldId id="33948" r:id="rId34"/>
    <p:sldId id="2145704709" r:id="rId35"/>
    <p:sldId id="2145704710" r:id="rId36"/>
    <p:sldId id="2145704711" r:id="rId37"/>
    <p:sldId id="2145704712" r:id="rId38"/>
    <p:sldId id="2145704714" r:id="rId39"/>
    <p:sldId id="2145704696" r:id="rId40"/>
    <p:sldId id="2145704716" r:id="rId41"/>
    <p:sldId id="2145704700" r:id="rId42"/>
    <p:sldId id="2145704691" r:id="rId43"/>
    <p:sldId id="2145704698" r:id="rId44"/>
    <p:sldId id="1041" r:id="rId45"/>
    <p:sldId id="1032" r:id="rId46"/>
    <p:sldId id="790" r:id="rId47"/>
    <p:sldId id="789" r:id="rId48"/>
  </p:sldIdLst>
  <p:sldSz cx="12192000" cy="6858000"/>
  <p:notesSz cx="6805613" cy="9939338"/>
  <p:custDataLst>
    <p:tags r:id="rId5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4176" userDrawn="1">
          <p15:clr>
            <a:srgbClr val="A4A3A4"/>
          </p15:clr>
        </p15:guide>
        <p15:guide id="7" orient="horz" pos="4032" userDrawn="1">
          <p15:clr>
            <a:srgbClr val="A4A3A4"/>
          </p15:clr>
        </p15:guide>
        <p15:guide id="12" orient="horz" pos="2232" userDrawn="1">
          <p15:clr>
            <a:srgbClr val="A4A3A4"/>
          </p15:clr>
        </p15:guide>
        <p15:guide id="15" pos="38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78AC938-8B93-F6DA-AED8-CDF0BEEE2E58}" name="de Moura, Renata (KT)" initials="dMR(" userId="S::Renata.deMoura@kantar.com::f95b4395-3ce8-41e3-8380-5bcdab1e78b5" providerId="AD"/>
  <p188:author id="{44855E43-4FE3-21AA-D031-1CCD77B21EC2}" name="Winkler, Lauren (KRNWK)" initials="WL(" userId="S::lauren.winkler@kantar.com::d3307fff-2864-45ea-9db5-fd73b65f1c59" providerId="AD"/>
  <p188:author id="{10FA2579-659B-890D-71F2-84F8632B894A}" name="Zhang, Ying (KT)" initials="ZY(" userId="S::Ying.Zhang@kantar.com::e560d743-8dc2-465f-a26a-a55fd885863b" providerId="AD"/>
  <p188:author id="{D74B9C96-735D-7C0F-3C68-EBFD93F22048}" name="Ann Pariani" initials="AP" userId="S::ann.pariani@kantar.com::eb4ab9ac-ff00-49c1-ba36-27f3a7bdbac0" providerId="AD"/>
  <p188:author id="{2F2A5BA4-19C8-A3D0-6386-45DCAAB37007}" name="Parker, Molly (KRCBS)" initials="PM(" userId="S::Molly.Parker@kantar.com::a9bdd087-7d87-410e-9944-e7cffd194759" providerId="AD"/>
  <p188:author id="{EC7482D9-42C6-AC8B-EFD8-D9CCB65C3669}" name="Mallory Adams" initials="MA" userId="S::mallory.matula@kantar.com::4671d43d-4a20-4695-b7ce-779b8bf49212" providerId="AD"/>
  <p188:author id="{8BEA41F0-1AE0-84C5-6C47-A0EC52769AF0}" name="Kemmitt, Emily (KRCBG - GSS)" initials="KE(G" userId="S::emily.kemmitt@kantar.com::037b3f85-5013-439c-ba8a-149fd8bdf6d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ariani, Ann (KRBTN)" initials="PA(" lastIdx="16" clrIdx="0">
    <p:extLst>
      <p:ext uri="{19B8F6BF-5375-455C-9EA6-DF929625EA0E}">
        <p15:presenceInfo xmlns:p15="http://schemas.microsoft.com/office/powerpoint/2012/main" userId="S::ann.pariani@kantar.com::eb4ab9ac-ff00-49c1-ba36-27f3a7bdbac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B600"/>
    <a:srgbClr val="FFFFFF"/>
    <a:srgbClr val="333333"/>
    <a:srgbClr val="E6304B"/>
    <a:srgbClr val="E7E7E7"/>
    <a:srgbClr val="C0C0C0"/>
    <a:srgbClr val="989898"/>
    <a:srgbClr val="717171"/>
    <a:srgbClr val="C8D4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E92BB5-2FD6-4ACD-8EC7-F716FCBEFC8E}" v="72" dt="2022-04-27T15:33:35.857"/>
    <p1510:client id="{D7855EF0-737E-C66A-33D7-709F05CFCA15}" v="2" dt="2023-09-25T16:52:49.4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02" y="222"/>
      </p:cViewPr>
      <p:guideLst>
        <p:guide orient="horz" pos="4176"/>
        <p:guide orient="horz" pos="4032"/>
        <p:guide orient="horz" pos="2232"/>
        <p:guide pos="388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tags" Target="tags/tag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microsoft.com/office/2018/10/relationships/authors" Target="authors.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notesMaster" Target="notesMasters/notesMaster1.xml"/><Relationship Id="rId57" Type="http://schemas.microsoft.com/office/2016/11/relationships/changesInfo" Target="changesInfos/changesInfo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 Moura, Renata (KT)" userId="S::renata.demoura@kantar.com::f95b4395-3ce8-41e3-8380-5bcdab1e78b5" providerId="AD" clId="Web-{4B6A3691-06CB-D7D8-24F9-CE3EE73A7FB5}"/>
    <pc:docChg chg="modSld">
      <pc:chgData name="de Moura, Renata (KT)" userId="S::renata.demoura@kantar.com::f95b4395-3ce8-41e3-8380-5bcdab1e78b5" providerId="AD" clId="Web-{4B6A3691-06CB-D7D8-24F9-CE3EE73A7FB5}" dt="2022-04-25T13:58:24.940" v="1"/>
      <pc:docMkLst>
        <pc:docMk/>
      </pc:docMkLst>
      <pc:sldChg chg="modNotes">
        <pc:chgData name="de Moura, Renata (KT)" userId="S::renata.demoura@kantar.com::f95b4395-3ce8-41e3-8380-5bcdab1e78b5" providerId="AD" clId="Web-{4B6A3691-06CB-D7D8-24F9-CE3EE73A7FB5}" dt="2022-04-25T13:58:24.940" v="1"/>
        <pc:sldMkLst>
          <pc:docMk/>
          <pc:sldMk cId="758603165" sldId="772"/>
        </pc:sldMkLst>
      </pc:sldChg>
    </pc:docChg>
  </pc:docChgLst>
  <pc:docChgLst>
    <pc:chgData name="Berry, Nia A." userId="S::nia1.berry@famu.edu::9da997a4-4064-411f-9e90-073c8f4a90b4" providerId="AD" clId="Web-{D7855EF0-737E-C66A-33D7-709F05CFCA15}"/>
    <pc:docChg chg="sldOrd">
      <pc:chgData name="Berry, Nia A." userId="S::nia1.berry@famu.edu::9da997a4-4064-411f-9e90-073c8f4a90b4" providerId="AD" clId="Web-{D7855EF0-737E-C66A-33D7-709F05CFCA15}" dt="2023-09-25T16:52:49.437" v="1"/>
      <pc:docMkLst>
        <pc:docMk/>
      </pc:docMkLst>
      <pc:sldChg chg="ord">
        <pc:chgData name="Berry, Nia A." userId="S::nia1.berry@famu.edu::9da997a4-4064-411f-9e90-073c8f4a90b4" providerId="AD" clId="Web-{D7855EF0-737E-C66A-33D7-709F05CFCA15}" dt="2023-09-25T16:52:49.437" v="1"/>
        <pc:sldMkLst>
          <pc:docMk/>
          <pc:sldMk cId="1768548717" sldId="791"/>
        </pc:sldMkLst>
      </pc:sldChg>
      <pc:sldChg chg="ord">
        <pc:chgData name="Berry, Nia A." userId="S::nia1.berry@famu.edu::9da997a4-4064-411f-9e90-073c8f4a90b4" providerId="AD" clId="Web-{D7855EF0-737E-C66A-33D7-709F05CFCA15}" dt="2023-09-25T16:52:45.577" v="0"/>
        <pc:sldMkLst>
          <pc:docMk/>
          <pc:sldMk cId="1884246212" sldId="33937"/>
        </pc:sldMkLst>
      </pc:sldChg>
    </pc:docChg>
  </pc:docChgLst>
  <pc:docChgLst>
    <pc:chgData name="de Moura, Renata (KT)" userId="S::renata.demoura@kantar.com::f95b4395-3ce8-41e3-8380-5bcdab1e78b5" providerId="AD" clId="Web-{7634D974-555E-1C02-0145-C15EBA30EBDE}"/>
    <pc:docChg chg="delSld">
      <pc:chgData name="de Moura, Renata (KT)" userId="S::renata.demoura@kantar.com::f95b4395-3ce8-41e3-8380-5bcdab1e78b5" providerId="AD" clId="Web-{7634D974-555E-1C02-0145-C15EBA30EBDE}" dt="2022-04-22T15:36:55.058" v="1"/>
      <pc:docMkLst>
        <pc:docMk/>
      </pc:docMkLst>
      <pc:sldChg chg="del">
        <pc:chgData name="de Moura, Renata (KT)" userId="S::renata.demoura@kantar.com::f95b4395-3ce8-41e3-8380-5bcdab1e78b5" providerId="AD" clId="Web-{7634D974-555E-1C02-0145-C15EBA30EBDE}" dt="2022-04-22T15:36:55.058" v="1"/>
        <pc:sldMkLst>
          <pc:docMk/>
          <pc:sldMk cId="742154566" sldId="2145704697"/>
        </pc:sldMkLst>
      </pc:sldChg>
      <pc:sldChg chg="del">
        <pc:chgData name="de Moura, Renata (KT)" userId="S::renata.demoura@kantar.com::f95b4395-3ce8-41e3-8380-5bcdab1e78b5" providerId="AD" clId="Web-{7634D974-555E-1C02-0145-C15EBA30EBDE}" dt="2022-04-22T15:36:55.058" v="0"/>
        <pc:sldMkLst>
          <pc:docMk/>
          <pc:sldMk cId="2276940206" sldId="2145704699"/>
        </pc:sldMkLst>
      </pc:sldChg>
    </pc:docChg>
  </pc:docChgLst>
  <pc:docChgLst>
    <pc:chgData name="de Moura, Renata (KT)" userId="f95b4395-3ce8-41e3-8380-5bcdab1e78b5" providerId="ADAL" clId="{2B97557A-B8F9-4C41-A983-B2029EFFD84E}"/>
    <pc:docChg chg="undo custSel addSld delSld modSld">
      <pc:chgData name="de Moura, Renata (KT)" userId="f95b4395-3ce8-41e3-8380-5bcdab1e78b5" providerId="ADAL" clId="{2B97557A-B8F9-4C41-A983-B2029EFFD84E}" dt="2022-04-22T13:42:13.323" v="8345" actId="20577"/>
      <pc:docMkLst>
        <pc:docMk/>
      </pc:docMkLst>
      <pc:sldChg chg="modNotesTx">
        <pc:chgData name="de Moura, Renata (KT)" userId="f95b4395-3ce8-41e3-8380-5bcdab1e78b5" providerId="ADAL" clId="{2B97557A-B8F9-4C41-A983-B2029EFFD84E}" dt="2022-04-21T15:15:17.801" v="813" actId="20577"/>
        <pc:sldMkLst>
          <pc:docMk/>
          <pc:sldMk cId="4081205886" sldId="380"/>
        </pc:sldMkLst>
      </pc:sldChg>
      <pc:sldChg chg="modSp mod modCm">
        <pc:chgData name="de Moura, Renata (KT)" userId="f95b4395-3ce8-41e3-8380-5bcdab1e78b5" providerId="ADAL" clId="{2B97557A-B8F9-4C41-A983-B2029EFFD84E}" dt="2022-04-15T16:31:15.616" v="11" actId="20577"/>
        <pc:sldMkLst>
          <pc:docMk/>
          <pc:sldMk cId="1495854297" sldId="679"/>
        </pc:sldMkLst>
        <pc:spChg chg="mod">
          <ac:chgData name="de Moura, Renata (KT)" userId="f95b4395-3ce8-41e3-8380-5bcdab1e78b5" providerId="ADAL" clId="{2B97557A-B8F9-4C41-A983-B2029EFFD84E}" dt="2022-04-15T16:31:15.616" v="11" actId="20577"/>
          <ac:spMkLst>
            <pc:docMk/>
            <pc:sldMk cId="1495854297" sldId="679"/>
            <ac:spMk id="33" creationId="{6C3667FF-987F-4C31-9D85-674D377E9A08}"/>
          </ac:spMkLst>
        </pc:spChg>
      </pc:sldChg>
      <pc:sldChg chg="modNotesTx">
        <pc:chgData name="de Moura, Renata (KT)" userId="f95b4395-3ce8-41e3-8380-5bcdab1e78b5" providerId="ADAL" clId="{2B97557A-B8F9-4C41-A983-B2029EFFD84E}" dt="2022-04-21T15:16:12.177" v="830" actId="20577"/>
        <pc:sldMkLst>
          <pc:docMk/>
          <pc:sldMk cId="758603165" sldId="772"/>
        </pc:sldMkLst>
      </pc:sldChg>
      <pc:sldChg chg="delCm modCm modNotesTx">
        <pc:chgData name="de Moura, Renata (KT)" userId="f95b4395-3ce8-41e3-8380-5bcdab1e78b5" providerId="ADAL" clId="{2B97557A-B8F9-4C41-A983-B2029EFFD84E}" dt="2022-04-21T15:14:52.720" v="812" actId="20577"/>
        <pc:sldMkLst>
          <pc:docMk/>
          <pc:sldMk cId="578476003" sldId="774"/>
        </pc:sldMkLst>
      </pc:sldChg>
      <pc:sldChg chg="modCm modNotesTx">
        <pc:chgData name="de Moura, Renata (KT)" userId="f95b4395-3ce8-41e3-8380-5bcdab1e78b5" providerId="ADAL" clId="{2B97557A-B8F9-4C41-A983-B2029EFFD84E}" dt="2022-04-21T21:03:50.910" v="6639" actId="20577"/>
        <pc:sldMkLst>
          <pc:docMk/>
          <pc:sldMk cId="1768548717" sldId="791"/>
        </pc:sldMkLst>
      </pc:sldChg>
      <pc:sldChg chg="modCm">
        <pc:chgData name="de Moura, Renata (KT)" userId="f95b4395-3ce8-41e3-8380-5bcdab1e78b5" providerId="ADAL" clId="{2B97557A-B8F9-4C41-A983-B2029EFFD84E}" dt="2022-04-15T16:27:01.606" v="1"/>
        <pc:sldMkLst>
          <pc:docMk/>
          <pc:sldMk cId="2654612847" sldId="792"/>
        </pc:sldMkLst>
      </pc:sldChg>
      <pc:sldChg chg="modNotesTx">
        <pc:chgData name="de Moura, Renata (KT)" userId="f95b4395-3ce8-41e3-8380-5bcdab1e78b5" providerId="ADAL" clId="{2B97557A-B8F9-4C41-A983-B2029EFFD84E}" dt="2022-04-21T20:59:02.551" v="6470" actId="6549"/>
        <pc:sldMkLst>
          <pc:docMk/>
          <pc:sldMk cId="1777711787" sldId="33931"/>
        </pc:sldMkLst>
      </pc:sldChg>
      <pc:sldChg chg="modNotesTx">
        <pc:chgData name="de Moura, Renata (KT)" userId="f95b4395-3ce8-41e3-8380-5bcdab1e78b5" providerId="ADAL" clId="{2B97557A-B8F9-4C41-A983-B2029EFFD84E}" dt="2022-04-21T20:54:38.904" v="6360" actId="20577"/>
        <pc:sldMkLst>
          <pc:docMk/>
          <pc:sldMk cId="525572458" sldId="33933"/>
        </pc:sldMkLst>
      </pc:sldChg>
      <pc:sldChg chg="modSp mod delCm modCm">
        <pc:chgData name="de Moura, Renata (KT)" userId="f95b4395-3ce8-41e3-8380-5bcdab1e78b5" providerId="ADAL" clId="{2B97557A-B8F9-4C41-A983-B2029EFFD84E}" dt="2022-04-15T19:21:53.544" v="205"/>
        <pc:sldMkLst>
          <pc:docMk/>
          <pc:sldMk cId="1754487496" sldId="33934"/>
        </pc:sldMkLst>
        <pc:spChg chg="mod">
          <ac:chgData name="de Moura, Renata (KT)" userId="f95b4395-3ce8-41e3-8380-5bcdab1e78b5" providerId="ADAL" clId="{2B97557A-B8F9-4C41-A983-B2029EFFD84E}" dt="2022-04-15T19:20:56.366" v="202" actId="6549"/>
          <ac:spMkLst>
            <pc:docMk/>
            <pc:sldMk cId="1754487496" sldId="33934"/>
            <ac:spMk id="2" creationId="{A87000FB-AD27-482F-A14F-7827242AE192}"/>
          </ac:spMkLst>
        </pc:spChg>
      </pc:sldChg>
      <pc:sldChg chg="modNotesTx">
        <pc:chgData name="de Moura, Renata (KT)" userId="f95b4395-3ce8-41e3-8380-5bcdab1e78b5" providerId="ADAL" clId="{2B97557A-B8F9-4C41-A983-B2029EFFD84E}" dt="2022-04-22T13:32:02.307" v="8263" actId="20577"/>
        <pc:sldMkLst>
          <pc:docMk/>
          <pc:sldMk cId="1010120926" sldId="33935"/>
        </pc:sldMkLst>
      </pc:sldChg>
      <pc:sldChg chg="modNotesTx">
        <pc:chgData name="de Moura, Renata (KT)" userId="f95b4395-3ce8-41e3-8380-5bcdab1e78b5" providerId="ADAL" clId="{2B97557A-B8F9-4C41-A983-B2029EFFD84E}" dt="2022-04-21T21:35:50.745" v="7303" actId="6549"/>
        <pc:sldMkLst>
          <pc:docMk/>
          <pc:sldMk cId="1884246212" sldId="33937"/>
        </pc:sldMkLst>
      </pc:sldChg>
      <pc:sldChg chg="modNotesTx">
        <pc:chgData name="de Moura, Renata (KT)" userId="f95b4395-3ce8-41e3-8380-5bcdab1e78b5" providerId="ADAL" clId="{2B97557A-B8F9-4C41-A983-B2029EFFD84E}" dt="2022-04-22T13:38:31.013" v="8280" actId="20577"/>
        <pc:sldMkLst>
          <pc:docMk/>
          <pc:sldMk cId="1496362158" sldId="33940"/>
        </pc:sldMkLst>
      </pc:sldChg>
      <pc:sldChg chg="addSp modSp mod delCm modCm modNotesTx">
        <pc:chgData name="de Moura, Renata (KT)" userId="f95b4395-3ce8-41e3-8380-5bcdab1e78b5" providerId="ADAL" clId="{2B97557A-B8F9-4C41-A983-B2029EFFD84E}" dt="2022-04-22T13:40:41.120" v="8299" actId="20577"/>
        <pc:sldMkLst>
          <pc:docMk/>
          <pc:sldMk cId="1504877979" sldId="33944"/>
        </pc:sldMkLst>
        <pc:spChg chg="mod">
          <ac:chgData name="de Moura, Renata (KT)" userId="f95b4395-3ce8-41e3-8380-5bcdab1e78b5" providerId="ADAL" clId="{2B97557A-B8F9-4C41-A983-B2029EFFD84E}" dt="2022-04-15T18:11:48.434" v="46"/>
          <ac:spMkLst>
            <pc:docMk/>
            <pc:sldMk cId="1504877979" sldId="33944"/>
            <ac:spMk id="29" creationId="{E2CF2B80-E484-4B8F-8E8A-53A47D41EE66}"/>
          </ac:spMkLst>
        </pc:spChg>
        <pc:spChg chg="mod">
          <ac:chgData name="de Moura, Renata (KT)" userId="f95b4395-3ce8-41e3-8380-5bcdab1e78b5" providerId="ADAL" clId="{2B97557A-B8F9-4C41-A983-B2029EFFD84E}" dt="2022-04-15T18:11:48.434" v="46"/>
          <ac:spMkLst>
            <pc:docMk/>
            <pc:sldMk cId="1504877979" sldId="33944"/>
            <ac:spMk id="30" creationId="{67863859-BFA0-48E6-958E-0252E5E5D2F7}"/>
          </ac:spMkLst>
        </pc:spChg>
        <pc:spChg chg="mod">
          <ac:chgData name="de Moura, Renata (KT)" userId="f95b4395-3ce8-41e3-8380-5bcdab1e78b5" providerId="ADAL" clId="{2B97557A-B8F9-4C41-A983-B2029EFFD84E}" dt="2022-04-15T18:12:37.163" v="100" actId="20577"/>
          <ac:spMkLst>
            <pc:docMk/>
            <pc:sldMk cId="1504877979" sldId="33944"/>
            <ac:spMk id="33" creationId="{6BFA6FDF-384E-418C-A0E4-6467DAA986F7}"/>
          </ac:spMkLst>
        </pc:spChg>
        <pc:spChg chg="mod">
          <ac:chgData name="de Moura, Renata (KT)" userId="f95b4395-3ce8-41e3-8380-5bcdab1e78b5" providerId="ADAL" clId="{2B97557A-B8F9-4C41-A983-B2029EFFD84E}" dt="2022-04-15T18:12:49.558" v="101" actId="207"/>
          <ac:spMkLst>
            <pc:docMk/>
            <pc:sldMk cId="1504877979" sldId="33944"/>
            <ac:spMk id="34" creationId="{306BA044-FF23-4153-B6FE-52A7D007920E}"/>
          </ac:spMkLst>
        </pc:spChg>
        <pc:grpChg chg="add mod">
          <ac:chgData name="de Moura, Renata (KT)" userId="f95b4395-3ce8-41e3-8380-5bcdab1e78b5" providerId="ADAL" clId="{2B97557A-B8F9-4C41-A983-B2029EFFD84E}" dt="2022-04-15T18:12:26.017" v="82" actId="14100"/>
          <ac:grpSpMkLst>
            <pc:docMk/>
            <pc:sldMk cId="1504877979" sldId="33944"/>
            <ac:grpSpMk id="28" creationId="{98289937-0260-4196-B17B-C995788C8C40}"/>
          </ac:grpSpMkLst>
        </pc:grpChg>
        <pc:grpChg chg="add mod">
          <ac:chgData name="de Moura, Renata (KT)" userId="f95b4395-3ce8-41e3-8380-5bcdab1e78b5" providerId="ADAL" clId="{2B97557A-B8F9-4C41-A983-B2029EFFD84E}" dt="2022-04-15T18:12:54.099" v="105" actId="1037"/>
          <ac:grpSpMkLst>
            <pc:docMk/>
            <pc:sldMk cId="1504877979" sldId="33944"/>
            <ac:grpSpMk id="31" creationId="{5FAFD8D4-9889-4BEB-BF12-55DC8C84B3EF}"/>
          </ac:grpSpMkLst>
        </pc:grpChg>
      </pc:sldChg>
      <pc:sldChg chg="modNotesTx">
        <pc:chgData name="de Moura, Renata (KT)" userId="f95b4395-3ce8-41e3-8380-5bcdab1e78b5" providerId="ADAL" clId="{2B97557A-B8F9-4C41-A983-B2029EFFD84E}" dt="2022-04-22T13:41:30.824" v="8331" actId="20577"/>
        <pc:sldMkLst>
          <pc:docMk/>
          <pc:sldMk cId="1886162765" sldId="33961"/>
        </pc:sldMkLst>
      </pc:sldChg>
      <pc:sldChg chg="modNotesTx">
        <pc:chgData name="de Moura, Renata (KT)" userId="f95b4395-3ce8-41e3-8380-5bcdab1e78b5" providerId="ADAL" clId="{2B97557A-B8F9-4C41-A983-B2029EFFD84E}" dt="2022-04-21T21:14:02.284" v="6778" actId="20577"/>
        <pc:sldMkLst>
          <pc:docMk/>
          <pc:sldMk cId="1339216454" sldId="2145704687"/>
        </pc:sldMkLst>
      </pc:sldChg>
      <pc:sldChg chg="modNotesTx">
        <pc:chgData name="de Moura, Renata (KT)" userId="f95b4395-3ce8-41e3-8380-5bcdab1e78b5" providerId="ADAL" clId="{2B97557A-B8F9-4C41-A983-B2029EFFD84E}" dt="2022-04-22T13:42:13.323" v="8345" actId="20577"/>
        <pc:sldMkLst>
          <pc:docMk/>
          <pc:sldMk cId="1836208408" sldId="2145704692"/>
        </pc:sldMkLst>
      </pc:sldChg>
      <pc:sldChg chg="modSp mod modNotesTx">
        <pc:chgData name="de Moura, Renata (KT)" userId="f95b4395-3ce8-41e3-8380-5bcdab1e78b5" providerId="ADAL" clId="{2B97557A-B8F9-4C41-A983-B2029EFFD84E}" dt="2022-04-22T13:28:11.068" v="8255" actId="20577"/>
        <pc:sldMkLst>
          <pc:docMk/>
          <pc:sldMk cId="676809396" sldId="2145704701"/>
        </pc:sldMkLst>
        <pc:graphicFrameChg chg="modGraphic">
          <ac:chgData name="de Moura, Renata (KT)" userId="f95b4395-3ce8-41e3-8380-5bcdab1e78b5" providerId="ADAL" clId="{2B97557A-B8F9-4C41-A983-B2029EFFD84E}" dt="2022-04-15T19:16:51.466" v="179" actId="20577"/>
          <ac:graphicFrameMkLst>
            <pc:docMk/>
            <pc:sldMk cId="676809396" sldId="2145704701"/>
            <ac:graphicFrameMk id="59" creationId="{403C5B1A-5726-41A2-B59A-F32D16FC9519}"/>
          </ac:graphicFrameMkLst>
        </pc:graphicFrameChg>
      </pc:sldChg>
      <pc:sldChg chg="modSp mod modNotesTx">
        <pc:chgData name="de Moura, Renata (KT)" userId="f95b4395-3ce8-41e3-8380-5bcdab1e78b5" providerId="ADAL" clId="{2B97557A-B8F9-4C41-A983-B2029EFFD84E}" dt="2022-04-21T21:02:51.206" v="6623" actId="20577"/>
        <pc:sldMkLst>
          <pc:docMk/>
          <pc:sldMk cId="1545352594" sldId="2145704702"/>
        </pc:sldMkLst>
        <pc:spChg chg="mod">
          <ac:chgData name="de Moura, Renata (KT)" userId="f95b4395-3ce8-41e3-8380-5bcdab1e78b5" providerId="ADAL" clId="{2B97557A-B8F9-4C41-A983-B2029EFFD84E}" dt="2022-04-21T19:05:22.632" v="4498" actId="20577"/>
          <ac:spMkLst>
            <pc:docMk/>
            <pc:sldMk cId="1545352594" sldId="2145704702"/>
            <ac:spMk id="5" creationId="{00000000-0000-0000-0000-000000000000}"/>
          </ac:spMkLst>
        </pc:spChg>
      </pc:sldChg>
      <pc:sldChg chg="modCm">
        <pc:chgData name="de Moura, Renata (KT)" userId="f95b4395-3ce8-41e3-8380-5bcdab1e78b5" providerId="ADAL" clId="{2B97557A-B8F9-4C41-A983-B2029EFFD84E}" dt="2022-04-15T19:18:34.865" v="180"/>
        <pc:sldMkLst>
          <pc:docMk/>
          <pc:sldMk cId="601136612" sldId="2145704703"/>
        </pc:sldMkLst>
      </pc:sldChg>
      <pc:sldChg chg="addSp delSp modSp mod modClrScheme delCm modCm chgLayout">
        <pc:chgData name="de Moura, Renata (KT)" userId="f95b4395-3ce8-41e3-8380-5bcdab1e78b5" providerId="ADAL" clId="{2B97557A-B8F9-4C41-A983-B2029EFFD84E}" dt="2022-04-15T19:24:39.443" v="232"/>
        <pc:sldMkLst>
          <pc:docMk/>
          <pc:sldMk cId="1328408042" sldId="2145704710"/>
        </pc:sldMkLst>
        <pc:spChg chg="mod ord">
          <ac:chgData name="de Moura, Renata (KT)" userId="f95b4395-3ce8-41e3-8380-5bcdab1e78b5" providerId="ADAL" clId="{2B97557A-B8F9-4C41-A983-B2029EFFD84E}" dt="2022-04-15T19:23:54.648" v="208" actId="700"/>
          <ac:spMkLst>
            <pc:docMk/>
            <pc:sldMk cId="1328408042" sldId="2145704710"/>
            <ac:spMk id="2" creationId="{CD459F4B-3A89-41C3-81F5-CC7CC9A5FCAB}"/>
          </ac:spMkLst>
        </pc:spChg>
        <pc:spChg chg="mod ord">
          <ac:chgData name="de Moura, Renata (KT)" userId="f95b4395-3ce8-41e3-8380-5bcdab1e78b5" providerId="ADAL" clId="{2B97557A-B8F9-4C41-A983-B2029EFFD84E}" dt="2022-04-15T19:23:54.648" v="208" actId="700"/>
          <ac:spMkLst>
            <pc:docMk/>
            <pc:sldMk cId="1328408042" sldId="2145704710"/>
            <ac:spMk id="4" creationId="{9ED3517E-F288-4A03-B7DE-6F33E7748EFB}"/>
          </ac:spMkLst>
        </pc:spChg>
        <pc:spChg chg="add del mod ord">
          <ac:chgData name="de Moura, Renata (KT)" userId="f95b4395-3ce8-41e3-8380-5bcdab1e78b5" providerId="ADAL" clId="{2B97557A-B8F9-4C41-A983-B2029EFFD84E}" dt="2022-04-15T19:23:33.845" v="207" actId="700"/>
          <ac:spMkLst>
            <pc:docMk/>
            <pc:sldMk cId="1328408042" sldId="2145704710"/>
            <ac:spMk id="6" creationId="{2ADDB146-F8D5-45B8-BB08-50976026A7F0}"/>
          </ac:spMkLst>
        </pc:spChg>
        <pc:spChg chg="add del mod ord">
          <ac:chgData name="de Moura, Renata (KT)" userId="f95b4395-3ce8-41e3-8380-5bcdab1e78b5" providerId="ADAL" clId="{2B97557A-B8F9-4C41-A983-B2029EFFD84E}" dt="2022-04-15T19:23:33.845" v="207" actId="700"/>
          <ac:spMkLst>
            <pc:docMk/>
            <pc:sldMk cId="1328408042" sldId="2145704710"/>
            <ac:spMk id="7" creationId="{5895D264-FB42-476D-B434-F3D4B4BEA3A5}"/>
          </ac:spMkLst>
        </pc:spChg>
        <pc:spChg chg="mod ord">
          <ac:chgData name="de Moura, Renata (KT)" userId="f95b4395-3ce8-41e3-8380-5bcdab1e78b5" providerId="ADAL" clId="{2B97557A-B8F9-4C41-A983-B2029EFFD84E}" dt="2022-04-15T19:24:06.845" v="230" actId="1038"/>
          <ac:spMkLst>
            <pc:docMk/>
            <pc:sldMk cId="1328408042" sldId="2145704710"/>
            <ac:spMk id="8" creationId="{3A36A238-9932-4D0B-BB32-B97A637D64BF}"/>
          </ac:spMkLst>
        </pc:spChg>
        <pc:spChg chg="add del mod ord">
          <ac:chgData name="de Moura, Renata (KT)" userId="f95b4395-3ce8-41e3-8380-5bcdab1e78b5" providerId="ADAL" clId="{2B97557A-B8F9-4C41-A983-B2029EFFD84E}" dt="2022-04-15T19:23:33.845" v="207" actId="700"/>
          <ac:spMkLst>
            <pc:docMk/>
            <pc:sldMk cId="1328408042" sldId="2145704710"/>
            <ac:spMk id="15" creationId="{CFD6042F-86F7-4D20-AEF0-ACD8AD399C5A}"/>
          </ac:spMkLst>
        </pc:spChg>
      </pc:sldChg>
      <pc:sldChg chg="modSp mod modClrScheme delCm modCm chgLayout">
        <pc:chgData name="de Moura, Renata (KT)" userId="f95b4395-3ce8-41e3-8380-5bcdab1e78b5" providerId="ADAL" clId="{2B97557A-B8F9-4C41-A983-B2029EFFD84E}" dt="2022-04-15T19:25:14.300" v="253" actId="1038"/>
        <pc:sldMkLst>
          <pc:docMk/>
          <pc:sldMk cId="553205254" sldId="2145704711"/>
        </pc:sldMkLst>
        <pc:spChg chg="mod ord">
          <ac:chgData name="de Moura, Renata (KT)" userId="f95b4395-3ce8-41e3-8380-5bcdab1e78b5" providerId="ADAL" clId="{2B97557A-B8F9-4C41-A983-B2029EFFD84E}" dt="2022-04-15T19:25:04.471" v="235" actId="700"/>
          <ac:spMkLst>
            <pc:docMk/>
            <pc:sldMk cId="553205254" sldId="2145704711"/>
            <ac:spMk id="2" creationId="{AD5B2B5B-4879-47D2-9108-F435ACF32BBD}"/>
          </ac:spMkLst>
        </pc:spChg>
        <pc:spChg chg="mod ord">
          <ac:chgData name="de Moura, Renata (KT)" userId="f95b4395-3ce8-41e3-8380-5bcdab1e78b5" providerId="ADAL" clId="{2B97557A-B8F9-4C41-A983-B2029EFFD84E}" dt="2022-04-15T19:25:04.471" v="235" actId="700"/>
          <ac:spMkLst>
            <pc:docMk/>
            <pc:sldMk cId="553205254" sldId="2145704711"/>
            <ac:spMk id="4" creationId="{0E260428-BC52-43EE-8BAF-F2218FA57703}"/>
          </ac:spMkLst>
        </pc:spChg>
        <pc:spChg chg="mod ord">
          <ac:chgData name="de Moura, Renata (KT)" userId="f95b4395-3ce8-41e3-8380-5bcdab1e78b5" providerId="ADAL" clId="{2B97557A-B8F9-4C41-A983-B2029EFFD84E}" dt="2022-04-15T19:25:14.300" v="253" actId="1038"/>
          <ac:spMkLst>
            <pc:docMk/>
            <pc:sldMk cId="553205254" sldId="2145704711"/>
            <ac:spMk id="8" creationId="{DC7B3084-90E7-48E2-BEE7-BD2D030C007C}"/>
          </ac:spMkLst>
        </pc:spChg>
      </pc:sldChg>
      <pc:sldChg chg="modSp mod modClrScheme delCm modCm chgLayout">
        <pc:chgData name="de Moura, Renata (KT)" userId="f95b4395-3ce8-41e3-8380-5bcdab1e78b5" providerId="ADAL" clId="{2B97557A-B8F9-4C41-A983-B2029EFFD84E}" dt="2022-04-15T19:25:55.354" v="278" actId="1038"/>
        <pc:sldMkLst>
          <pc:docMk/>
          <pc:sldMk cId="4279280989" sldId="2145704712"/>
        </pc:sldMkLst>
        <pc:spChg chg="mod ord">
          <ac:chgData name="de Moura, Renata (KT)" userId="f95b4395-3ce8-41e3-8380-5bcdab1e78b5" providerId="ADAL" clId="{2B97557A-B8F9-4C41-A983-B2029EFFD84E}" dt="2022-04-15T19:25:47.976" v="256" actId="700"/>
          <ac:spMkLst>
            <pc:docMk/>
            <pc:sldMk cId="4279280989" sldId="2145704712"/>
            <ac:spMk id="2" creationId="{54B92755-4949-41D8-8FE8-397734F21E9D}"/>
          </ac:spMkLst>
        </pc:spChg>
        <pc:spChg chg="mod ord">
          <ac:chgData name="de Moura, Renata (KT)" userId="f95b4395-3ce8-41e3-8380-5bcdab1e78b5" providerId="ADAL" clId="{2B97557A-B8F9-4C41-A983-B2029EFFD84E}" dt="2022-04-15T19:25:47.976" v="256" actId="700"/>
          <ac:spMkLst>
            <pc:docMk/>
            <pc:sldMk cId="4279280989" sldId="2145704712"/>
            <ac:spMk id="4" creationId="{27658BEE-650A-426E-9F7F-990C3C8064CD}"/>
          </ac:spMkLst>
        </pc:spChg>
        <pc:spChg chg="mod ord">
          <ac:chgData name="de Moura, Renata (KT)" userId="f95b4395-3ce8-41e3-8380-5bcdab1e78b5" providerId="ADAL" clId="{2B97557A-B8F9-4C41-A983-B2029EFFD84E}" dt="2022-04-15T19:25:55.354" v="278" actId="1038"/>
          <ac:spMkLst>
            <pc:docMk/>
            <pc:sldMk cId="4279280989" sldId="2145704712"/>
            <ac:spMk id="8" creationId="{CB8970E0-67E9-498F-898E-00FF59E00372}"/>
          </ac:spMkLst>
        </pc:spChg>
      </pc:sldChg>
      <pc:sldChg chg="modSp mod modClrScheme delCm modCm chgLayout">
        <pc:chgData name="de Moura, Renata (KT)" userId="f95b4395-3ce8-41e3-8380-5bcdab1e78b5" providerId="ADAL" clId="{2B97557A-B8F9-4C41-A983-B2029EFFD84E}" dt="2022-04-15T19:26:44.880" v="307" actId="1037"/>
        <pc:sldMkLst>
          <pc:docMk/>
          <pc:sldMk cId="2160428544" sldId="2145704714"/>
        </pc:sldMkLst>
        <pc:spChg chg="mod ord">
          <ac:chgData name="de Moura, Renata (KT)" userId="f95b4395-3ce8-41e3-8380-5bcdab1e78b5" providerId="ADAL" clId="{2B97557A-B8F9-4C41-A983-B2029EFFD84E}" dt="2022-04-15T19:26:44.880" v="307" actId="1037"/>
          <ac:spMkLst>
            <pc:docMk/>
            <pc:sldMk cId="2160428544" sldId="2145704714"/>
            <ac:spMk id="2" creationId="{B1019C2F-2BE3-4B1A-9523-533B50D3EC51}"/>
          </ac:spMkLst>
        </pc:spChg>
        <pc:spChg chg="mod ord">
          <ac:chgData name="de Moura, Renata (KT)" userId="f95b4395-3ce8-41e3-8380-5bcdab1e78b5" providerId="ADAL" clId="{2B97557A-B8F9-4C41-A983-B2029EFFD84E}" dt="2022-04-15T19:26:36.225" v="283" actId="700"/>
          <ac:spMkLst>
            <pc:docMk/>
            <pc:sldMk cId="2160428544" sldId="2145704714"/>
            <ac:spMk id="4" creationId="{7FD734A0-168B-4164-BAD5-2B65F5F4CC8B}"/>
          </ac:spMkLst>
        </pc:spChg>
        <pc:spChg chg="mod ord">
          <ac:chgData name="de Moura, Renata (KT)" userId="f95b4395-3ce8-41e3-8380-5bcdab1e78b5" providerId="ADAL" clId="{2B97557A-B8F9-4C41-A983-B2029EFFD84E}" dt="2022-04-15T19:26:36.225" v="283" actId="700"/>
          <ac:spMkLst>
            <pc:docMk/>
            <pc:sldMk cId="2160428544" sldId="2145704714"/>
            <ac:spMk id="5" creationId="{0FAC43B6-B480-4D4C-A602-6F6C30E5B33B}"/>
          </ac:spMkLst>
        </pc:spChg>
      </pc:sldChg>
      <pc:sldChg chg="modSp mod delCm modCm modNotesTx">
        <pc:chgData name="de Moura, Renata (KT)" userId="f95b4395-3ce8-41e3-8380-5bcdab1e78b5" providerId="ADAL" clId="{2B97557A-B8F9-4C41-A983-B2029EFFD84E}" dt="2022-04-21T20:48:08.094" v="6320" actId="20577"/>
        <pc:sldMkLst>
          <pc:docMk/>
          <pc:sldMk cId="3859998577" sldId="2145704715"/>
        </pc:sldMkLst>
        <pc:spChg chg="mod">
          <ac:chgData name="de Moura, Renata (KT)" userId="f95b4395-3ce8-41e3-8380-5bcdab1e78b5" providerId="ADAL" clId="{2B97557A-B8F9-4C41-A983-B2029EFFD84E}" dt="2022-04-15T18:09:04.794" v="44" actId="20577"/>
          <ac:spMkLst>
            <pc:docMk/>
            <pc:sldMk cId="3859998577" sldId="2145704715"/>
            <ac:spMk id="2" creationId="{A87000FB-AD27-482F-A14F-7827242AE192}"/>
          </ac:spMkLst>
        </pc:spChg>
      </pc:sldChg>
      <pc:sldChg chg="modSp mod modClrScheme delCm modCm chgLayout">
        <pc:chgData name="de Moura, Renata (KT)" userId="f95b4395-3ce8-41e3-8380-5bcdab1e78b5" providerId="ADAL" clId="{2B97557A-B8F9-4C41-A983-B2029EFFD84E}" dt="2022-04-15T19:27:28.370" v="328" actId="1038"/>
        <pc:sldMkLst>
          <pc:docMk/>
          <pc:sldMk cId="2959664032" sldId="2145704716"/>
        </pc:sldMkLst>
        <pc:spChg chg="mod ord">
          <ac:chgData name="de Moura, Renata (KT)" userId="f95b4395-3ce8-41e3-8380-5bcdab1e78b5" providerId="ADAL" clId="{2B97557A-B8F9-4C41-A983-B2029EFFD84E}" dt="2022-04-15T19:27:28.370" v="328" actId="1038"/>
          <ac:spMkLst>
            <pc:docMk/>
            <pc:sldMk cId="2959664032" sldId="2145704716"/>
            <ac:spMk id="2" creationId="{9AE43A24-15A4-494B-B06A-D18F32DED020}"/>
          </ac:spMkLst>
        </pc:spChg>
        <pc:spChg chg="mod ord">
          <ac:chgData name="de Moura, Renata (KT)" userId="f95b4395-3ce8-41e3-8380-5bcdab1e78b5" providerId="ADAL" clId="{2B97557A-B8F9-4C41-A983-B2029EFFD84E}" dt="2022-04-15T19:27:17.875" v="310" actId="700"/>
          <ac:spMkLst>
            <pc:docMk/>
            <pc:sldMk cId="2959664032" sldId="2145704716"/>
            <ac:spMk id="3" creationId="{F2DFB471-FE02-490C-9158-40548C7655C6}"/>
          </ac:spMkLst>
        </pc:spChg>
        <pc:spChg chg="mod ord">
          <ac:chgData name="de Moura, Renata (KT)" userId="f95b4395-3ce8-41e3-8380-5bcdab1e78b5" providerId="ADAL" clId="{2B97557A-B8F9-4C41-A983-B2029EFFD84E}" dt="2022-04-15T19:27:17.875" v="310" actId="700"/>
          <ac:spMkLst>
            <pc:docMk/>
            <pc:sldMk cId="2959664032" sldId="2145704716"/>
            <ac:spMk id="4" creationId="{55D69509-1223-4525-A9F1-FA56C9654495}"/>
          </ac:spMkLst>
        </pc:spChg>
      </pc:sldChg>
      <pc:sldChg chg="new del">
        <pc:chgData name="de Moura, Renata (KT)" userId="f95b4395-3ce8-41e3-8380-5bcdab1e78b5" providerId="ADAL" clId="{2B97557A-B8F9-4C41-A983-B2029EFFD84E}" dt="2022-04-15T19:26:19.057" v="282" actId="680"/>
        <pc:sldMkLst>
          <pc:docMk/>
          <pc:sldMk cId="2784566231" sldId="2145704724"/>
        </pc:sldMkLst>
      </pc:sldChg>
    </pc:docChg>
  </pc:docChgLst>
  <pc:docChgLst>
    <pc:chgData name="Winkler, Lauren (KRNWK)" userId="d3307fff-2864-45ea-9db5-fd73b65f1c59" providerId="ADAL" clId="{A1BABE97-D181-49D9-B601-79600DE50689}"/>
    <pc:docChg chg="custSel addSld delSld modSld sldOrd replTag">
      <pc:chgData name="Winkler, Lauren (KRNWK)" userId="d3307fff-2864-45ea-9db5-fd73b65f1c59" providerId="ADAL" clId="{A1BABE97-D181-49D9-B601-79600DE50689}" dt="2022-04-21T14:56:10.723" v="5560" actId="20577"/>
      <pc:docMkLst>
        <pc:docMk/>
      </pc:docMkLst>
      <pc:sldChg chg="addSp delSp modSp mod modNotesTx">
        <pc:chgData name="Winkler, Lauren (KRNWK)" userId="d3307fff-2864-45ea-9db5-fd73b65f1c59" providerId="ADAL" clId="{A1BABE97-D181-49D9-B601-79600DE50689}" dt="2022-04-21T14:53:39.861" v="5559" actId="20577"/>
        <pc:sldMkLst>
          <pc:docMk/>
          <pc:sldMk cId="1495854297" sldId="679"/>
        </pc:sldMkLst>
        <pc:spChg chg="del">
          <ac:chgData name="Winkler, Lauren (KRNWK)" userId="d3307fff-2864-45ea-9db5-fd73b65f1c59" providerId="ADAL" clId="{A1BABE97-D181-49D9-B601-79600DE50689}" dt="2022-04-21T14:03:36.074" v="5483"/>
          <ac:spMkLst>
            <pc:docMk/>
            <pc:sldMk cId="1495854297" sldId="679"/>
            <ac:spMk id="2" creationId="{D3179A2C-1A24-4AEB-B902-B4A5ABAF74FC}"/>
          </ac:spMkLst>
        </pc:spChg>
        <pc:spChg chg="add mod">
          <ac:chgData name="Winkler, Lauren (KRNWK)" userId="d3307fff-2864-45ea-9db5-fd73b65f1c59" providerId="ADAL" clId="{A1BABE97-D181-49D9-B601-79600DE50689}" dt="2022-04-21T14:03:36.210" v="5520"/>
          <ac:spMkLst>
            <pc:docMk/>
            <pc:sldMk cId="1495854297" sldId="679"/>
            <ac:spMk id="3" creationId="{A729E422-E989-45CD-9C51-CB911772568D}"/>
          </ac:spMkLst>
        </pc:spChg>
        <pc:spChg chg="mod">
          <ac:chgData name="Winkler, Lauren (KRNWK)" userId="d3307fff-2864-45ea-9db5-fd73b65f1c59" providerId="ADAL" clId="{A1BABE97-D181-49D9-B601-79600DE50689}" dt="2022-04-21T14:53:39.861" v="5559" actId="20577"/>
          <ac:spMkLst>
            <pc:docMk/>
            <pc:sldMk cId="1495854297" sldId="679"/>
            <ac:spMk id="25" creationId="{E333ED45-6AD1-484C-A803-B4F794BEE395}"/>
          </ac:spMkLst>
        </pc:spChg>
      </pc:sldChg>
      <pc:sldChg chg="addSp delSp modSp ord">
        <pc:chgData name="Winkler, Lauren (KRNWK)" userId="d3307fff-2864-45ea-9db5-fd73b65f1c59" providerId="ADAL" clId="{A1BABE97-D181-49D9-B601-79600DE50689}" dt="2022-04-21T14:03:36.201" v="5499"/>
        <pc:sldMkLst>
          <pc:docMk/>
          <pc:sldMk cId="758603165" sldId="772"/>
        </pc:sldMkLst>
        <pc:spChg chg="del">
          <ac:chgData name="Winkler, Lauren (KRNWK)" userId="d3307fff-2864-45ea-9db5-fd73b65f1c59" providerId="ADAL" clId="{A1BABE97-D181-49D9-B601-79600DE50689}" dt="2022-04-21T14:03:35.571" v="5462"/>
          <ac:spMkLst>
            <pc:docMk/>
            <pc:sldMk cId="758603165" sldId="772"/>
            <ac:spMk id="2" creationId="{74F78694-1678-4464-94EE-C57A098D10A2}"/>
          </ac:spMkLst>
        </pc:spChg>
        <pc:spChg chg="add mod">
          <ac:chgData name="Winkler, Lauren (KRNWK)" userId="d3307fff-2864-45ea-9db5-fd73b65f1c59" providerId="ADAL" clId="{A1BABE97-D181-49D9-B601-79600DE50689}" dt="2022-04-21T14:03:36.201" v="5499"/>
          <ac:spMkLst>
            <pc:docMk/>
            <pc:sldMk cId="758603165" sldId="772"/>
            <ac:spMk id="3" creationId="{0FAB08D4-892F-4D61-9C4B-493D408B19AA}"/>
          </ac:spMkLst>
        </pc:spChg>
      </pc:sldChg>
      <pc:sldChg chg="addSp delSp modSp">
        <pc:chgData name="Winkler, Lauren (KRNWK)" userId="d3307fff-2864-45ea-9db5-fd73b65f1c59" providerId="ADAL" clId="{A1BABE97-D181-49D9-B601-79600DE50689}" dt="2022-04-21T14:03:36.217" v="5533"/>
        <pc:sldMkLst>
          <pc:docMk/>
          <pc:sldMk cId="725022507" sldId="789"/>
        </pc:sldMkLst>
        <pc:spChg chg="add mod">
          <ac:chgData name="Winkler, Lauren (KRNWK)" userId="d3307fff-2864-45ea-9db5-fd73b65f1c59" providerId="ADAL" clId="{A1BABE97-D181-49D9-B601-79600DE50689}" dt="2022-04-21T14:03:36.217" v="5533"/>
          <ac:spMkLst>
            <pc:docMk/>
            <pc:sldMk cId="725022507" sldId="789"/>
            <ac:spMk id="2" creationId="{D7DA141F-3F52-4EB8-A61B-098FD5FB129E}"/>
          </ac:spMkLst>
        </pc:spChg>
        <pc:spChg chg="del">
          <ac:chgData name="Winkler, Lauren (KRNWK)" userId="d3307fff-2864-45ea-9db5-fd73b65f1c59" providerId="ADAL" clId="{A1BABE97-D181-49D9-B601-79600DE50689}" dt="2022-04-21T14:03:36.161" v="5496"/>
          <ac:spMkLst>
            <pc:docMk/>
            <pc:sldMk cId="725022507" sldId="789"/>
            <ac:spMk id="3" creationId="{EC2920DD-8CFA-442B-8AD3-823B303650E3}"/>
          </ac:spMkLst>
        </pc:spChg>
      </pc:sldChg>
      <pc:sldChg chg="del">
        <pc:chgData name="Winkler, Lauren (KRNWK)" userId="d3307fff-2864-45ea-9db5-fd73b65f1c59" providerId="ADAL" clId="{A1BABE97-D181-49D9-B601-79600DE50689}" dt="2022-04-19T16:38:07.307" v="43" actId="47"/>
        <pc:sldMkLst>
          <pc:docMk/>
          <pc:sldMk cId="2654612847" sldId="792"/>
        </pc:sldMkLst>
      </pc:sldChg>
      <pc:sldChg chg="addSp delSp modSp modNotesTx">
        <pc:chgData name="Winkler, Lauren (KRNWK)" userId="d3307fff-2864-45ea-9db5-fd73b65f1c59" providerId="ADAL" clId="{A1BABE97-D181-49D9-B601-79600DE50689}" dt="2022-04-21T14:03:36.216" v="5532"/>
        <pc:sldMkLst>
          <pc:docMk/>
          <pc:sldMk cId="882667763" sldId="1032"/>
        </pc:sldMkLst>
        <pc:spChg chg="del">
          <ac:chgData name="Winkler, Lauren (KRNWK)" userId="d3307fff-2864-45ea-9db5-fd73b65f1c59" providerId="ADAL" clId="{A1BABE97-D181-49D9-B601-79600DE50689}" dt="2022-04-21T14:03:36.154" v="5495"/>
          <ac:spMkLst>
            <pc:docMk/>
            <pc:sldMk cId="882667763" sldId="1032"/>
            <ac:spMk id="2" creationId="{D5DD84B8-360F-4B7A-9021-2EFEA708D600}"/>
          </ac:spMkLst>
        </pc:spChg>
        <pc:spChg chg="add mod">
          <ac:chgData name="Winkler, Lauren (KRNWK)" userId="d3307fff-2864-45ea-9db5-fd73b65f1c59" providerId="ADAL" clId="{A1BABE97-D181-49D9-B601-79600DE50689}" dt="2022-04-21T14:03:36.216" v="5532"/>
          <ac:spMkLst>
            <pc:docMk/>
            <pc:sldMk cId="882667763" sldId="1032"/>
            <ac:spMk id="3" creationId="{524A0781-AB16-483E-A6B5-DC95625D219E}"/>
          </ac:spMkLst>
        </pc:spChg>
      </pc:sldChg>
      <pc:sldChg chg="addSp delSp modSp">
        <pc:chgData name="Winkler, Lauren (KRNWK)" userId="d3307fff-2864-45ea-9db5-fd73b65f1c59" providerId="ADAL" clId="{A1BABE97-D181-49D9-B601-79600DE50689}" dt="2022-04-21T14:03:36.204" v="5506"/>
        <pc:sldMkLst>
          <pc:docMk/>
          <pc:sldMk cId="1777711787" sldId="33931"/>
        </pc:sldMkLst>
        <pc:spChg chg="add mod">
          <ac:chgData name="Winkler, Lauren (KRNWK)" userId="d3307fff-2864-45ea-9db5-fd73b65f1c59" providerId="ADAL" clId="{A1BABE97-D181-49D9-B601-79600DE50689}" dt="2022-04-21T14:03:36.204" v="5506"/>
          <ac:spMkLst>
            <pc:docMk/>
            <pc:sldMk cId="1777711787" sldId="33931"/>
            <ac:spMk id="4" creationId="{5238A306-94D2-411B-AD1B-DFBB4B11D649}"/>
          </ac:spMkLst>
        </pc:spChg>
        <pc:spChg chg="del">
          <ac:chgData name="Winkler, Lauren (KRNWK)" userId="d3307fff-2864-45ea-9db5-fd73b65f1c59" providerId="ADAL" clId="{A1BABE97-D181-49D9-B601-79600DE50689}" dt="2022-04-21T14:03:35.778" v="5469"/>
          <ac:spMkLst>
            <pc:docMk/>
            <pc:sldMk cId="1777711787" sldId="33931"/>
            <ac:spMk id="5" creationId="{8E017582-0636-4BA6-B389-95F164ADCDE5}"/>
          </ac:spMkLst>
        </pc:spChg>
      </pc:sldChg>
      <pc:sldChg chg="addSp delSp modSp">
        <pc:chgData name="Winkler, Lauren (KRNWK)" userId="d3307fff-2864-45ea-9db5-fd73b65f1c59" providerId="ADAL" clId="{A1BABE97-D181-49D9-B601-79600DE50689}" dt="2022-04-21T14:03:36.204" v="5507"/>
        <pc:sldMkLst>
          <pc:docMk/>
          <pc:sldMk cId="525572458" sldId="33933"/>
        </pc:sldMkLst>
        <pc:spChg chg="add mod">
          <ac:chgData name="Winkler, Lauren (KRNWK)" userId="d3307fff-2864-45ea-9db5-fd73b65f1c59" providerId="ADAL" clId="{A1BABE97-D181-49D9-B601-79600DE50689}" dt="2022-04-21T14:03:36.204" v="5507"/>
          <ac:spMkLst>
            <pc:docMk/>
            <pc:sldMk cId="525572458" sldId="33933"/>
            <ac:spMk id="4" creationId="{8735F05F-41D4-4455-8FB2-CBE5F38AA16E}"/>
          </ac:spMkLst>
        </pc:spChg>
        <pc:spChg chg="del">
          <ac:chgData name="Winkler, Lauren (KRNWK)" userId="d3307fff-2864-45ea-9db5-fd73b65f1c59" providerId="ADAL" clId="{A1BABE97-D181-49D9-B601-79600DE50689}" dt="2022-04-21T14:03:35.790" v="5470"/>
          <ac:spMkLst>
            <pc:docMk/>
            <pc:sldMk cId="525572458" sldId="33933"/>
            <ac:spMk id="5" creationId="{EF490E7B-647A-4011-A773-725D9B958A5F}"/>
          </ac:spMkLst>
        </pc:spChg>
      </pc:sldChg>
      <pc:sldChg chg="addSp delSp modSp mod modNotesTx">
        <pc:chgData name="Winkler, Lauren (KRNWK)" userId="d3307fff-2864-45ea-9db5-fd73b65f1c59" providerId="ADAL" clId="{A1BABE97-D181-49D9-B601-79600DE50689}" dt="2022-04-21T14:03:36.208" v="5516"/>
        <pc:sldMkLst>
          <pc:docMk/>
          <pc:sldMk cId="1754487496" sldId="33934"/>
        </pc:sldMkLst>
        <pc:spChg chg="mod">
          <ac:chgData name="Winkler, Lauren (KRNWK)" userId="d3307fff-2864-45ea-9db5-fd73b65f1c59" providerId="ADAL" clId="{A1BABE97-D181-49D9-B601-79600DE50689}" dt="2022-04-19T17:05:13.049" v="1581" actId="20577"/>
          <ac:spMkLst>
            <pc:docMk/>
            <pc:sldMk cId="1754487496" sldId="33934"/>
            <ac:spMk id="2" creationId="{A87000FB-AD27-482F-A14F-7827242AE192}"/>
          </ac:spMkLst>
        </pc:spChg>
        <pc:spChg chg="add mod">
          <ac:chgData name="Winkler, Lauren (KRNWK)" userId="d3307fff-2864-45ea-9db5-fd73b65f1c59" providerId="ADAL" clId="{A1BABE97-D181-49D9-B601-79600DE50689}" dt="2022-04-21T14:03:36.208" v="5516"/>
          <ac:spMkLst>
            <pc:docMk/>
            <pc:sldMk cId="1754487496" sldId="33934"/>
            <ac:spMk id="3" creationId="{D976FC43-EAE6-443C-9563-D001B86F95FE}"/>
          </ac:spMkLst>
        </pc:spChg>
        <pc:spChg chg="del">
          <ac:chgData name="Winkler, Lauren (KRNWK)" userId="d3307fff-2864-45ea-9db5-fd73b65f1c59" providerId="ADAL" clId="{A1BABE97-D181-49D9-B601-79600DE50689}" dt="2022-04-21T14:03:36.004" v="5479"/>
          <ac:spMkLst>
            <pc:docMk/>
            <pc:sldMk cId="1754487496" sldId="33934"/>
            <ac:spMk id="6" creationId="{37EC9692-56A3-4D05-A319-F3037B56C52D}"/>
          </ac:spMkLst>
        </pc:spChg>
        <pc:spChg chg="del">
          <ac:chgData name="Winkler, Lauren (KRNWK)" userId="d3307fff-2864-45ea-9db5-fd73b65f1c59" providerId="ADAL" clId="{A1BABE97-D181-49D9-B601-79600DE50689}" dt="2022-04-19T17:04:38.816" v="1509" actId="478"/>
          <ac:spMkLst>
            <pc:docMk/>
            <pc:sldMk cId="1754487496" sldId="33934"/>
            <ac:spMk id="18" creationId="{5033621F-C2A7-4907-AA77-22E1A46C1BA1}"/>
          </ac:spMkLst>
        </pc:spChg>
        <pc:spChg chg="del">
          <ac:chgData name="Winkler, Lauren (KRNWK)" userId="d3307fff-2864-45ea-9db5-fd73b65f1c59" providerId="ADAL" clId="{A1BABE97-D181-49D9-B601-79600DE50689}" dt="2022-04-19T17:04:38.816" v="1509" actId="478"/>
          <ac:spMkLst>
            <pc:docMk/>
            <pc:sldMk cId="1754487496" sldId="33934"/>
            <ac:spMk id="24" creationId="{380F5B1B-B532-468E-ACEE-559FC001F0EB}"/>
          </ac:spMkLst>
        </pc:spChg>
      </pc:sldChg>
      <pc:sldChg chg="addSp delSp modSp">
        <pc:chgData name="Winkler, Lauren (KRNWK)" userId="d3307fff-2864-45ea-9db5-fd73b65f1c59" providerId="ADAL" clId="{A1BABE97-D181-49D9-B601-79600DE50689}" dt="2022-04-21T14:03:36.202" v="5502"/>
        <pc:sldMkLst>
          <pc:docMk/>
          <pc:sldMk cId="1010120926" sldId="33935"/>
        </pc:sldMkLst>
        <pc:spChg chg="add mod">
          <ac:chgData name="Winkler, Lauren (KRNWK)" userId="d3307fff-2864-45ea-9db5-fd73b65f1c59" providerId="ADAL" clId="{A1BABE97-D181-49D9-B601-79600DE50689}" dt="2022-04-21T14:03:36.202" v="5502"/>
          <ac:spMkLst>
            <pc:docMk/>
            <pc:sldMk cId="1010120926" sldId="33935"/>
            <ac:spMk id="3" creationId="{CFB55664-AF72-4A9D-A44B-F4DD4B39F02A}"/>
          </ac:spMkLst>
        </pc:spChg>
        <pc:spChg chg="del">
          <ac:chgData name="Winkler, Lauren (KRNWK)" userId="d3307fff-2864-45ea-9db5-fd73b65f1c59" providerId="ADAL" clId="{A1BABE97-D181-49D9-B601-79600DE50689}" dt="2022-04-21T14:03:35.685" v="5465"/>
          <ac:spMkLst>
            <pc:docMk/>
            <pc:sldMk cId="1010120926" sldId="33935"/>
            <ac:spMk id="4" creationId="{EC799ACC-EF04-4131-94E3-DAA81CDC7BC0}"/>
          </ac:spMkLst>
        </pc:spChg>
      </pc:sldChg>
      <pc:sldChg chg="addSp delSp modSp">
        <pc:chgData name="Winkler, Lauren (KRNWK)" userId="d3307fff-2864-45ea-9db5-fd73b65f1c59" providerId="ADAL" clId="{A1BABE97-D181-49D9-B601-79600DE50689}" dt="2022-04-21T14:03:36.203" v="5503"/>
        <pc:sldMkLst>
          <pc:docMk/>
          <pc:sldMk cId="1884246212" sldId="33937"/>
        </pc:sldMkLst>
        <pc:spChg chg="add mod">
          <ac:chgData name="Winkler, Lauren (KRNWK)" userId="d3307fff-2864-45ea-9db5-fd73b65f1c59" providerId="ADAL" clId="{A1BABE97-D181-49D9-B601-79600DE50689}" dt="2022-04-21T14:03:36.203" v="5503"/>
          <ac:spMkLst>
            <pc:docMk/>
            <pc:sldMk cId="1884246212" sldId="33937"/>
            <ac:spMk id="4" creationId="{4B827AAE-9ABA-4913-A033-5129FC51D0AC}"/>
          </ac:spMkLst>
        </pc:spChg>
        <pc:spChg chg="del">
          <ac:chgData name="Winkler, Lauren (KRNWK)" userId="d3307fff-2864-45ea-9db5-fd73b65f1c59" providerId="ADAL" clId="{A1BABE97-D181-49D9-B601-79600DE50689}" dt="2022-04-21T14:03:35.709" v="5466"/>
          <ac:spMkLst>
            <pc:docMk/>
            <pc:sldMk cId="1884246212" sldId="33937"/>
            <ac:spMk id="7" creationId="{2DF903EC-0BFA-44F8-AF3C-3A808C616635}"/>
          </ac:spMkLst>
        </pc:spChg>
      </pc:sldChg>
      <pc:sldChg chg="addSp delSp modSp">
        <pc:chgData name="Winkler, Lauren (KRNWK)" userId="d3307fff-2864-45ea-9db5-fd73b65f1c59" providerId="ADAL" clId="{A1BABE97-D181-49D9-B601-79600DE50689}" dt="2022-04-21T14:03:36.203" v="5504"/>
        <pc:sldMkLst>
          <pc:docMk/>
          <pc:sldMk cId="1496362158" sldId="33940"/>
        </pc:sldMkLst>
        <pc:spChg chg="add mod">
          <ac:chgData name="Winkler, Lauren (KRNWK)" userId="d3307fff-2864-45ea-9db5-fd73b65f1c59" providerId="ADAL" clId="{A1BABE97-D181-49D9-B601-79600DE50689}" dt="2022-04-21T14:03:36.203" v="5504"/>
          <ac:spMkLst>
            <pc:docMk/>
            <pc:sldMk cId="1496362158" sldId="33940"/>
            <ac:spMk id="3" creationId="{B2EB455B-D4DF-4FF4-A97D-A933B83066A2}"/>
          </ac:spMkLst>
        </pc:spChg>
        <pc:spChg chg="del">
          <ac:chgData name="Winkler, Lauren (KRNWK)" userId="d3307fff-2864-45ea-9db5-fd73b65f1c59" providerId="ADAL" clId="{A1BABE97-D181-49D9-B601-79600DE50689}" dt="2022-04-21T14:03:35.720" v="5467"/>
          <ac:spMkLst>
            <pc:docMk/>
            <pc:sldMk cId="1496362158" sldId="33940"/>
            <ac:spMk id="4" creationId="{2C395334-EDD3-4875-8DC9-240056BD4775}"/>
          </ac:spMkLst>
        </pc:spChg>
      </pc:sldChg>
      <pc:sldChg chg="addSp delSp modSp">
        <pc:chgData name="Winkler, Lauren (KRNWK)" userId="d3307fff-2864-45ea-9db5-fd73b65f1c59" providerId="ADAL" clId="{A1BABE97-D181-49D9-B601-79600DE50689}" dt="2022-04-21T14:03:36.205" v="5510"/>
        <pc:sldMkLst>
          <pc:docMk/>
          <pc:sldMk cId="1504877979" sldId="33944"/>
        </pc:sldMkLst>
        <pc:spChg chg="add mod">
          <ac:chgData name="Winkler, Lauren (KRNWK)" userId="d3307fff-2864-45ea-9db5-fd73b65f1c59" providerId="ADAL" clId="{A1BABE97-D181-49D9-B601-79600DE50689}" dt="2022-04-21T14:03:36.205" v="5510"/>
          <ac:spMkLst>
            <pc:docMk/>
            <pc:sldMk cId="1504877979" sldId="33944"/>
            <ac:spMk id="4" creationId="{6DD520E8-FF0A-47A7-ADAF-26322580C961}"/>
          </ac:spMkLst>
        </pc:spChg>
        <pc:spChg chg="del">
          <ac:chgData name="Winkler, Lauren (KRNWK)" userId="d3307fff-2864-45ea-9db5-fd73b65f1c59" providerId="ADAL" clId="{A1BABE97-D181-49D9-B601-79600DE50689}" dt="2022-04-21T14:03:35.881" v="5473"/>
          <ac:spMkLst>
            <pc:docMk/>
            <pc:sldMk cId="1504877979" sldId="33944"/>
            <ac:spMk id="5" creationId="{D20FCD69-FF3B-4F6B-AE21-E29C4B5406F0}"/>
          </ac:spMkLst>
        </pc:spChg>
      </pc:sldChg>
      <pc:sldChg chg="addSp delSp modSp modNotesTx">
        <pc:chgData name="Winkler, Lauren (KRNWK)" userId="d3307fff-2864-45ea-9db5-fd73b65f1c59" providerId="ADAL" clId="{A1BABE97-D181-49D9-B601-79600DE50689}" dt="2022-04-21T14:03:36.211" v="5521"/>
        <pc:sldMkLst>
          <pc:docMk/>
          <pc:sldMk cId="3959804225" sldId="33948"/>
        </pc:sldMkLst>
        <pc:spChg chg="add mod">
          <ac:chgData name="Winkler, Lauren (KRNWK)" userId="d3307fff-2864-45ea-9db5-fd73b65f1c59" providerId="ADAL" clId="{A1BABE97-D181-49D9-B601-79600DE50689}" dt="2022-04-21T14:03:36.211" v="5521"/>
          <ac:spMkLst>
            <pc:docMk/>
            <pc:sldMk cId="3959804225" sldId="33948"/>
            <ac:spMk id="3" creationId="{8961A97C-F0A5-4BB6-B7BD-F64FE87F6A42}"/>
          </ac:spMkLst>
        </pc:spChg>
        <pc:spChg chg="del">
          <ac:chgData name="Winkler, Lauren (KRNWK)" userId="d3307fff-2864-45ea-9db5-fd73b65f1c59" providerId="ADAL" clId="{A1BABE97-D181-49D9-B601-79600DE50689}" dt="2022-04-21T14:03:36.092" v="5484"/>
          <ac:spMkLst>
            <pc:docMk/>
            <pc:sldMk cId="3959804225" sldId="33948"/>
            <ac:spMk id="4" creationId="{687DAFC6-0BE0-45FD-A28B-2E80D6F04E8A}"/>
          </ac:spMkLst>
        </pc:spChg>
      </pc:sldChg>
      <pc:sldChg chg="addSp delSp modSp modNotesTx">
        <pc:chgData name="Winkler, Lauren (KRNWK)" userId="d3307fff-2864-45ea-9db5-fd73b65f1c59" providerId="ADAL" clId="{A1BABE97-D181-49D9-B601-79600DE50689}" dt="2022-04-21T14:03:36.207" v="5515"/>
        <pc:sldMkLst>
          <pc:docMk/>
          <pc:sldMk cId="546840748" sldId="33949"/>
        </pc:sldMkLst>
        <pc:spChg chg="add mod">
          <ac:chgData name="Winkler, Lauren (KRNWK)" userId="d3307fff-2864-45ea-9db5-fd73b65f1c59" providerId="ADAL" clId="{A1BABE97-D181-49D9-B601-79600DE50689}" dt="2022-04-21T14:03:36.207" v="5515"/>
          <ac:spMkLst>
            <pc:docMk/>
            <pc:sldMk cId="546840748" sldId="33949"/>
            <ac:spMk id="3" creationId="{4AF9844F-B3A6-4074-88A5-F0DC3D36F720}"/>
          </ac:spMkLst>
        </pc:spChg>
        <pc:spChg chg="del">
          <ac:chgData name="Winkler, Lauren (KRNWK)" userId="d3307fff-2864-45ea-9db5-fd73b65f1c59" providerId="ADAL" clId="{A1BABE97-D181-49D9-B601-79600DE50689}" dt="2022-04-21T14:03:35.992" v="5478"/>
          <ac:spMkLst>
            <pc:docMk/>
            <pc:sldMk cId="546840748" sldId="33949"/>
            <ac:spMk id="4" creationId="{7481AFA6-4F35-4BA6-9E0F-028AAFC663E9}"/>
          </ac:spMkLst>
        </pc:spChg>
      </pc:sldChg>
      <pc:sldChg chg="addSp delSp modSp">
        <pc:chgData name="Winkler, Lauren (KRNWK)" userId="d3307fff-2864-45ea-9db5-fd73b65f1c59" providerId="ADAL" clId="{A1BABE97-D181-49D9-B601-79600DE50689}" dt="2022-04-21T14:03:36.205" v="5511"/>
        <pc:sldMkLst>
          <pc:docMk/>
          <pc:sldMk cId="1886162765" sldId="33961"/>
        </pc:sldMkLst>
        <pc:spChg chg="add mod">
          <ac:chgData name="Winkler, Lauren (KRNWK)" userId="d3307fff-2864-45ea-9db5-fd73b65f1c59" providerId="ADAL" clId="{A1BABE97-D181-49D9-B601-79600DE50689}" dt="2022-04-21T14:03:36.205" v="5511"/>
          <ac:spMkLst>
            <pc:docMk/>
            <pc:sldMk cId="1886162765" sldId="33961"/>
            <ac:spMk id="4" creationId="{83D196B7-770F-4292-9C98-AE7BA4767A04}"/>
          </ac:spMkLst>
        </pc:spChg>
        <pc:spChg chg="del">
          <ac:chgData name="Winkler, Lauren (KRNWK)" userId="d3307fff-2864-45ea-9db5-fd73b65f1c59" providerId="ADAL" clId="{A1BABE97-D181-49D9-B601-79600DE50689}" dt="2022-04-21T14:03:35.893" v="5474"/>
          <ac:spMkLst>
            <pc:docMk/>
            <pc:sldMk cId="1886162765" sldId="33961"/>
            <ac:spMk id="6" creationId="{8EA60F72-F397-4D3D-9E12-F56AA60002DB}"/>
          </ac:spMkLst>
        </pc:spChg>
      </pc:sldChg>
      <pc:sldChg chg="addSp delSp modSp">
        <pc:chgData name="Winkler, Lauren (KRNWK)" userId="d3307fff-2864-45ea-9db5-fd73b65f1c59" providerId="ADAL" clId="{A1BABE97-D181-49D9-B601-79600DE50689}" dt="2022-04-21T14:03:36.201" v="5500"/>
        <pc:sldMkLst>
          <pc:docMk/>
          <pc:sldMk cId="1339216454" sldId="2145704687"/>
        </pc:sldMkLst>
        <pc:spChg chg="add mod">
          <ac:chgData name="Winkler, Lauren (KRNWK)" userId="d3307fff-2864-45ea-9db5-fd73b65f1c59" providerId="ADAL" clId="{A1BABE97-D181-49D9-B601-79600DE50689}" dt="2022-04-21T14:03:36.201" v="5500"/>
          <ac:spMkLst>
            <pc:docMk/>
            <pc:sldMk cId="1339216454" sldId="2145704687"/>
            <ac:spMk id="4" creationId="{9CF7CDFE-DD5C-4272-BBA7-117ED3C2BA3B}"/>
          </ac:spMkLst>
        </pc:spChg>
        <pc:spChg chg="del">
          <ac:chgData name="Winkler, Lauren (KRNWK)" userId="d3307fff-2864-45ea-9db5-fd73b65f1c59" providerId="ADAL" clId="{A1BABE97-D181-49D9-B601-79600DE50689}" dt="2022-04-21T14:03:35.630" v="5463"/>
          <ac:spMkLst>
            <pc:docMk/>
            <pc:sldMk cId="1339216454" sldId="2145704687"/>
            <ac:spMk id="5" creationId="{C5C1BE1B-86E0-4A9B-B1CA-BF46446A4BAD}"/>
          </ac:spMkLst>
        </pc:spChg>
      </pc:sldChg>
      <pc:sldChg chg="addSp delSp modSp modNotesTx">
        <pc:chgData name="Winkler, Lauren (KRNWK)" userId="d3307fff-2864-45ea-9db5-fd73b65f1c59" providerId="ADAL" clId="{A1BABE97-D181-49D9-B601-79600DE50689}" dt="2022-04-21T14:03:36.216" v="5530"/>
        <pc:sldMkLst>
          <pc:docMk/>
          <pc:sldMk cId="2203166338" sldId="2145704691"/>
        </pc:sldMkLst>
        <pc:spChg chg="add mod">
          <ac:chgData name="Winkler, Lauren (KRNWK)" userId="d3307fff-2864-45ea-9db5-fd73b65f1c59" providerId="ADAL" clId="{A1BABE97-D181-49D9-B601-79600DE50689}" dt="2022-04-21T14:03:36.216" v="5530"/>
          <ac:spMkLst>
            <pc:docMk/>
            <pc:sldMk cId="2203166338" sldId="2145704691"/>
            <ac:spMk id="3" creationId="{6560DC1F-944B-4082-A8B3-3DE756900BF6}"/>
          </ac:spMkLst>
        </pc:spChg>
        <pc:spChg chg="del">
          <ac:chgData name="Winkler, Lauren (KRNWK)" userId="d3307fff-2864-45ea-9db5-fd73b65f1c59" providerId="ADAL" clId="{A1BABE97-D181-49D9-B601-79600DE50689}" dt="2022-04-21T14:03:36.123" v="5493"/>
          <ac:spMkLst>
            <pc:docMk/>
            <pc:sldMk cId="2203166338" sldId="2145704691"/>
            <ac:spMk id="4" creationId="{82FA535A-5157-4A9A-A7FF-36BD91912899}"/>
          </ac:spMkLst>
        </pc:spChg>
      </pc:sldChg>
      <pc:sldChg chg="addSp delSp modSp">
        <pc:chgData name="Winkler, Lauren (KRNWK)" userId="d3307fff-2864-45ea-9db5-fd73b65f1c59" providerId="ADAL" clId="{A1BABE97-D181-49D9-B601-79600DE50689}" dt="2022-04-21T14:03:36.205" v="5509"/>
        <pc:sldMkLst>
          <pc:docMk/>
          <pc:sldMk cId="1836208408" sldId="2145704692"/>
        </pc:sldMkLst>
        <pc:spChg chg="add mod">
          <ac:chgData name="Winkler, Lauren (KRNWK)" userId="d3307fff-2864-45ea-9db5-fd73b65f1c59" providerId="ADAL" clId="{A1BABE97-D181-49D9-B601-79600DE50689}" dt="2022-04-21T14:03:36.205" v="5509"/>
          <ac:spMkLst>
            <pc:docMk/>
            <pc:sldMk cId="1836208408" sldId="2145704692"/>
            <ac:spMk id="3" creationId="{41880D3D-4606-4A4E-8E13-B99ADD070097}"/>
          </ac:spMkLst>
        </pc:spChg>
        <pc:spChg chg="del">
          <ac:chgData name="Winkler, Lauren (KRNWK)" userId="d3307fff-2864-45ea-9db5-fd73b65f1c59" providerId="ADAL" clId="{A1BABE97-D181-49D9-B601-79600DE50689}" dt="2022-04-21T14:03:35.861" v="5472"/>
          <ac:spMkLst>
            <pc:docMk/>
            <pc:sldMk cId="1836208408" sldId="2145704692"/>
            <ac:spMk id="4" creationId="{1CFA7546-267D-4115-949C-3A2F31DEDEB6}"/>
          </ac:spMkLst>
        </pc:spChg>
      </pc:sldChg>
      <pc:sldChg chg="addSp delSp modSp modNotesTx">
        <pc:chgData name="Winkler, Lauren (KRNWK)" userId="d3307fff-2864-45ea-9db5-fd73b65f1c59" providerId="ADAL" clId="{A1BABE97-D181-49D9-B601-79600DE50689}" dt="2022-04-21T14:03:36.214" v="5527"/>
        <pc:sldMkLst>
          <pc:docMk/>
          <pc:sldMk cId="1140767385" sldId="2145704696"/>
        </pc:sldMkLst>
        <pc:spChg chg="add mod">
          <ac:chgData name="Winkler, Lauren (KRNWK)" userId="d3307fff-2864-45ea-9db5-fd73b65f1c59" providerId="ADAL" clId="{A1BABE97-D181-49D9-B601-79600DE50689}" dt="2022-04-21T14:03:36.214" v="5527"/>
          <ac:spMkLst>
            <pc:docMk/>
            <pc:sldMk cId="1140767385" sldId="2145704696"/>
            <ac:spMk id="3" creationId="{31C1FAEC-FDFB-4C53-947A-5D94490F9F12}"/>
          </ac:spMkLst>
        </pc:spChg>
        <pc:spChg chg="del">
          <ac:chgData name="Winkler, Lauren (KRNWK)" userId="d3307fff-2864-45ea-9db5-fd73b65f1c59" providerId="ADAL" clId="{A1BABE97-D181-49D9-B601-79600DE50689}" dt="2022-04-21T14:03:36.114" v="5490"/>
          <ac:spMkLst>
            <pc:docMk/>
            <pc:sldMk cId="1140767385" sldId="2145704696"/>
            <ac:spMk id="5" creationId="{62780E4B-EEEE-4EC8-8303-B39DDFDC44B9}"/>
          </ac:spMkLst>
        </pc:spChg>
      </pc:sldChg>
      <pc:sldChg chg="addSp delSp modSp ord">
        <pc:chgData name="Winkler, Lauren (KRNWK)" userId="d3307fff-2864-45ea-9db5-fd73b65f1c59" providerId="ADAL" clId="{A1BABE97-D181-49D9-B601-79600DE50689}" dt="2022-04-21T14:03:36.217" v="5534"/>
        <pc:sldMkLst>
          <pc:docMk/>
          <pc:sldMk cId="742154566" sldId="2145704697"/>
        </pc:sldMkLst>
        <pc:spChg chg="add mod">
          <ac:chgData name="Winkler, Lauren (KRNWK)" userId="d3307fff-2864-45ea-9db5-fd73b65f1c59" providerId="ADAL" clId="{A1BABE97-D181-49D9-B601-79600DE50689}" dt="2022-04-21T14:03:36.217" v="5534"/>
          <ac:spMkLst>
            <pc:docMk/>
            <pc:sldMk cId="742154566" sldId="2145704697"/>
            <ac:spMk id="4" creationId="{52B67DF3-59B3-4F74-B21C-B3365ABB1015}"/>
          </ac:spMkLst>
        </pc:spChg>
        <pc:spChg chg="del">
          <ac:chgData name="Winkler, Lauren (KRNWK)" userId="d3307fff-2864-45ea-9db5-fd73b65f1c59" providerId="ADAL" clId="{A1BABE97-D181-49D9-B601-79600DE50689}" dt="2022-04-21T14:03:36.193" v="5497"/>
          <ac:spMkLst>
            <pc:docMk/>
            <pc:sldMk cId="742154566" sldId="2145704697"/>
            <ac:spMk id="5" creationId="{C4A33996-A72F-48F0-A728-47A24770A271}"/>
          </ac:spMkLst>
        </pc:spChg>
      </pc:sldChg>
      <pc:sldChg chg="addSp delSp modSp modNotesTx">
        <pc:chgData name="Winkler, Lauren (KRNWK)" userId="d3307fff-2864-45ea-9db5-fd73b65f1c59" providerId="ADAL" clId="{A1BABE97-D181-49D9-B601-79600DE50689}" dt="2022-04-21T14:03:36.216" v="5531"/>
        <pc:sldMkLst>
          <pc:docMk/>
          <pc:sldMk cId="3929008140" sldId="2145704698"/>
        </pc:sldMkLst>
        <pc:spChg chg="add mod">
          <ac:chgData name="Winkler, Lauren (KRNWK)" userId="d3307fff-2864-45ea-9db5-fd73b65f1c59" providerId="ADAL" clId="{A1BABE97-D181-49D9-B601-79600DE50689}" dt="2022-04-21T14:03:36.216" v="5531"/>
          <ac:spMkLst>
            <pc:docMk/>
            <pc:sldMk cId="3929008140" sldId="2145704698"/>
            <ac:spMk id="3" creationId="{06C08B21-2BCA-4F57-9734-D27351584AB5}"/>
          </ac:spMkLst>
        </pc:spChg>
        <pc:spChg chg="del">
          <ac:chgData name="Winkler, Lauren (KRNWK)" userId="d3307fff-2864-45ea-9db5-fd73b65f1c59" providerId="ADAL" clId="{A1BABE97-D181-49D9-B601-79600DE50689}" dt="2022-04-21T14:03:36.144" v="5494"/>
          <ac:spMkLst>
            <pc:docMk/>
            <pc:sldMk cId="3929008140" sldId="2145704698"/>
            <ac:spMk id="5" creationId="{A1C756BB-5ABB-4F33-9E9D-41416FDB246C}"/>
          </ac:spMkLst>
        </pc:spChg>
      </pc:sldChg>
      <pc:sldChg chg="addSp delSp modSp ord">
        <pc:chgData name="Winkler, Lauren (KRNWK)" userId="d3307fff-2864-45ea-9db5-fd73b65f1c59" providerId="ADAL" clId="{A1BABE97-D181-49D9-B601-79600DE50689}" dt="2022-04-21T14:03:36.217" v="5535"/>
        <pc:sldMkLst>
          <pc:docMk/>
          <pc:sldMk cId="2276940206" sldId="2145704699"/>
        </pc:sldMkLst>
        <pc:spChg chg="add mod">
          <ac:chgData name="Winkler, Lauren (KRNWK)" userId="d3307fff-2864-45ea-9db5-fd73b65f1c59" providerId="ADAL" clId="{A1BABE97-D181-49D9-B601-79600DE50689}" dt="2022-04-21T14:03:36.217" v="5535"/>
          <ac:spMkLst>
            <pc:docMk/>
            <pc:sldMk cId="2276940206" sldId="2145704699"/>
            <ac:spMk id="3" creationId="{AD5B949E-B2B0-4652-BAFA-9B2F144CFB41}"/>
          </ac:spMkLst>
        </pc:spChg>
        <pc:spChg chg="del">
          <ac:chgData name="Winkler, Lauren (KRNWK)" userId="d3307fff-2864-45ea-9db5-fd73b65f1c59" providerId="ADAL" clId="{A1BABE97-D181-49D9-B601-79600DE50689}" dt="2022-04-21T14:03:36.197" v="5498"/>
          <ac:spMkLst>
            <pc:docMk/>
            <pc:sldMk cId="2276940206" sldId="2145704699"/>
            <ac:spMk id="5" creationId="{E383B1A7-F84B-4BD9-AFFA-8D553381A1D2}"/>
          </ac:spMkLst>
        </pc:spChg>
      </pc:sldChg>
      <pc:sldChg chg="addSp delSp modSp modNotesTx">
        <pc:chgData name="Winkler, Lauren (KRNWK)" userId="d3307fff-2864-45ea-9db5-fd73b65f1c59" providerId="ADAL" clId="{A1BABE97-D181-49D9-B601-79600DE50689}" dt="2022-04-21T14:03:36.215" v="5529"/>
        <pc:sldMkLst>
          <pc:docMk/>
          <pc:sldMk cId="843409379" sldId="2145704700"/>
        </pc:sldMkLst>
        <pc:spChg chg="add mod">
          <ac:chgData name="Winkler, Lauren (KRNWK)" userId="d3307fff-2864-45ea-9db5-fd73b65f1c59" providerId="ADAL" clId="{A1BABE97-D181-49D9-B601-79600DE50689}" dt="2022-04-21T14:03:36.215" v="5529"/>
          <ac:spMkLst>
            <pc:docMk/>
            <pc:sldMk cId="843409379" sldId="2145704700"/>
            <ac:spMk id="3" creationId="{4E96EBF9-E05C-439B-A4D2-00278963AB50}"/>
          </ac:spMkLst>
        </pc:spChg>
        <pc:spChg chg="del">
          <ac:chgData name="Winkler, Lauren (KRNWK)" userId="d3307fff-2864-45ea-9db5-fd73b65f1c59" providerId="ADAL" clId="{A1BABE97-D181-49D9-B601-79600DE50689}" dt="2022-04-21T14:03:36.120" v="5492"/>
          <ac:spMkLst>
            <pc:docMk/>
            <pc:sldMk cId="843409379" sldId="2145704700"/>
            <ac:spMk id="4" creationId="{61E45E98-D119-4AD5-9A2C-8112F8BAF202}"/>
          </ac:spMkLst>
        </pc:spChg>
      </pc:sldChg>
      <pc:sldChg chg="addSp delSp modSp">
        <pc:chgData name="Winkler, Lauren (KRNWK)" userId="d3307fff-2864-45ea-9db5-fd73b65f1c59" providerId="ADAL" clId="{A1BABE97-D181-49D9-B601-79600DE50689}" dt="2022-04-21T14:03:36.202" v="5501"/>
        <pc:sldMkLst>
          <pc:docMk/>
          <pc:sldMk cId="676809396" sldId="2145704701"/>
        </pc:sldMkLst>
        <pc:spChg chg="del">
          <ac:chgData name="Winkler, Lauren (KRNWK)" userId="d3307fff-2864-45ea-9db5-fd73b65f1c59" providerId="ADAL" clId="{A1BABE97-D181-49D9-B601-79600DE50689}" dt="2022-04-21T14:03:35.648" v="5464"/>
          <ac:spMkLst>
            <pc:docMk/>
            <pc:sldMk cId="676809396" sldId="2145704701"/>
            <ac:spMk id="3" creationId="{CEB1F5BB-2FFB-4A5A-916E-49E5C3A8001E}"/>
          </ac:spMkLst>
        </pc:spChg>
        <pc:spChg chg="add mod">
          <ac:chgData name="Winkler, Lauren (KRNWK)" userId="d3307fff-2864-45ea-9db5-fd73b65f1c59" providerId="ADAL" clId="{A1BABE97-D181-49D9-B601-79600DE50689}" dt="2022-04-21T14:03:36.202" v="5501"/>
          <ac:spMkLst>
            <pc:docMk/>
            <pc:sldMk cId="676809396" sldId="2145704701"/>
            <ac:spMk id="4" creationId="{E51DC934-4D20-4647-A38B-643829960A1C}"/>
          </ac:spMkLst>
        </pc:spChg>
      </pc:sldChg>
      <pc:sldChg chg="addSp delSp modSp">
        <pc:chgData name="Winkler, Lauren (KRNWK)" userId="d3307fff-2864-45ea-9db5-fd73b65f1c59" providerId="ADAL" clId="{A1BABE97-D181-49D9-B601-79600DE50689}" dt="2022-04-21T14:03:36.203" v="5505"/>
        <pc:sldMkLst>
          <pc:docMk/>
          <pc:sldMk cId="1545352594" sldId="2145704702"/>
        </pc:sldMkLst>
        <pc:spChg chg="del">
          <ac:chgData name="Winkler, Lauren (KRNWK)" userId="d3307fff-2864-45ea-9db5-fd73b65f1c59" providerId="ADAL" clId="{A1BABE97-D181-49D9-B601-79600DE50689}" dt="2022-04-21T14:03:35.765" v="5468"/>
          <ac:spMkLst>
            <pc:docMk/>
            <pc:sldMk cId="1545352594" sldId="2145704702"/>
            <ac:spMk id="2" creationId="{60E37759-07D0-4CDE-B178-8D90ABA01380}"/>
          </ac:spMkLst>
        </pc:spChg>
        <pc:spChg chg="add mod">
          <ac:chgData name="Winkler, Lauren (KRNWK)" userId="d3307fff-2864-45ea-9db5-fd73b65f1c59" providerId="ADAL" clId="{A1BABE97-D181-49D9-B601-79600DE50689}" dt="2022-04-21T14:03:36.203" v="5505"/>
          <ac:spMkLst>
            <pc:docMk/>
            <pc:sldMk cId="1545352594" sldId="2145704702"/>
            <ac:spMk id="3" creationId="{6324638B-061E-4205-9117-B56E5AD5B6BB}"/>
          </ac:spMkLst>
        </pc:spChg>
      </pc:sldChg>
      <pc:sldChg chg="addSp delSp modSp mod modNotesTx">
        <pc:chgData name="Winkler, Lauren (KRNWK)" userId="d3307fff-2864-45ea-9db5-fd73b65f1c59" providerId="ADAL" clId="{A1BABE97-D181-49D9-B601-79600DE50689}" dt="2022-04-21T14:03:36.206" v="5512"/>
        <pc:sldMkLst>
          <pc:docMk/>
          <pc:sldMk cId="601136612" sldId="2145704703"/>
        </pc:sldMkLst>
        <pc:spChg chg="mod">
          <ac:chgData name="Winkler, Lauren (KRNWK)" userId="d3307fff-2864-45ea-9db5-fd73b65f1c59" providerId="ADAL" clId="{A1BABE97-D181-49D9-B601-79600DE50689}" dt="2022-04-19T16:56:14.426" v="174" actId="20577"/>
          <ac:spMkLst>
            <pc:docMk/>
            <pc:sldMk cId="601136612" sldId="2145704703"/>
            <ac:spMk id="2" creationId="{7445181A-C36D-4D5E-A9E6-4FFF8D916D17}"/>
          </ac:spMkLst>
        </pc:spChg>
        <pc:spChg chg="del">
          <ac:chgData name="Winkler, Lauren (KRNWK)" userId="d3307fff-2864-45ea-9db5-fd73b65f1c59" providerId="ADAL" clId="{A1BABE97-D181-49D9-B601-79600DE50689}" dt="2022-04-21T14:03:35.923" v="5475"/>
          <ac:spMkLst>
            <pc:docMk/>
            <pc:sldMk cId="601136612" sldId="2145704703"/>
            <ac:spMk id="3" creationId="{355DAAB9-459C-4BB0-B9D0-2D522806A488}"/>
          </ac:spMkLst>
        </pc:spChg>
        <pc:spChg chg="add mod">
          <ac:chgData name="Winkler, Lauren (KRNWK)" userId="d3307fff-2864-45ea-9db5-fd73b65f1c59" providerId="ADAL" clId="{A1BABE97-D181-49D9-B601-79600DE50689}" dt="2022-04-21T14:03:36.206" v="5512"/>
          <ac:spMkLst>
            <pc:docMk/>
            <pc:sldMk cId="601136612" sldId="2145704703"/>
            <ac:spMk id="5" creationId="{5CCDA8E0-777F-4537-9682-41E6B1BFF9C2}"/>
          </ac:spMkLst>
        </pc:spChg>
        <pc:spChg chg="mod">
          <ac:chgData name="Winkler, Lauren (KRNWK)" userId="d3307fff-2864-45ea-9db5-fd73b65f1c59" providerId="ADAL" clId="{A1BABE97-D181-49D9-B601-79600DE50689}" dt="2022-04-19T16:57:19.081" v="286" actId="1037"/>
          <ac:spMkLst>
            <pc:docMk/>
            <pc:sldMk cId="601136612" sldId="2145704703"/>
            <ac:spMk id="28" creationId="{EF0C086C-472F-4C7B-9860-B96BCC084F51}"/>
          </ac:spMkLst>
        </pc:spChg>
      </pc:sldChg>
      <pc:sldChg chg="addSp delSp modSp modNotesTx">
        <pc:chgData name="Winkler, Lauren (KRNWK)" userId="d3307fff-2864-45ea-9db5-fd73b65f1c59" providerId="ADAL" clId="{A1BABE97-D181-49D9-B601-79600DE50689}" dt="2022-04-21T14:03:36.207" v="5514"/>
        <pc:sldMkLst>
          <pc:docMk/>
          <pc:sldMk cId="767773355" sldId="2145704704"/>
        </pc:sldMkLst>
        <pc:spChg chg="add mod">
          <ac:chgData name="Winkler, Lauren (KRNWK)" userId="d3307fff-2864-45ea-9db5-fd73b65f1c59" providerId="ADAL" clId="{A1BABE97-D181-49D9-B601-79600DE50689}" dt="2022-04-21T14:03:36.207" v="5514"/>
          <ac:spMkLst>
            <pc:docMk/>
            <pc:sldMk cId="767773355" sldId="2145704704"/>
            <ac:spMk id="4" creationId="{71C259D5-A7DC-48FE-B182-39C6A9767882}"/>
          </ac:spMkLst>
        </pc:spChg>
        <pc:spChg chg="del">
          <ac:chgData name="Winkler, Lauren (KRNWK)" userId="d3307fff-2864-45ea-9db5-fd73b65f1c59" providerId="ADAL" clId="{A1BABE97-D181-49D9-B601-79600DE50689}" dt="2022-04-21T14:03:35.983" v="5477"/>
          <ac:spMkLst>
            <pc:docMk/>
            <pc:sldMk cId="767773355" sldId="2145704704"/>
            <ac:spMk id="5" creationId="{7CB79933-9144-449B-9EB0-41FFE4BFAA0D}"/>
          </ac:spMkLst>
        </pc:spChg>
      </pc:sldChg>
      <pc:sldChg chg="addSp delSp modSp modNotesTx">
        <pc:chgData name="Winkler, Lauren (KRNWK)" userId="d3307fff-2864-45ea-9db5-fd73b65f1c59" providerId="ADAL" clId="{A1BABE97-D181-49D9-B601-79600DE50689}" dt="2022-04-21T14:03:36.206" v="5513"/>
        <pc:sldMkLst>
          <pc:docMk/>
          <pc:sldMk cId="1807583284" sldId="2145704708"/>
        </pc:sldMkLst>
        <pc:spChg chg="del">
          <ac:chgData name="Winkler, Lauren (KRNWK)" userId="d3307fff-2864-45ea-9db5-fd73b65f1c59" providerId="ADAL" clId="{A1BABE97-D181-49D9-B601-79600DE50689}" dt="2022-04-21T14:03:35.957" v="5476"/>
          <ac:spMkLst>
            <pc:docMk/>
            <pc:sldMk cId="1807583284" sldId="2145704708"/>
            <ac:spMk id="3" creationId="{43BE6E9A-ADD1-49DC-9F18-C72D591CF162}"/>
          </ac:spMkLst>
        </pc:spChg>
        <pc:spChg chg="add mod">
          <ac:chgData name="Winkler, Lauren (KRNWK)" userId="d3307fff-2864-45ea-9db5-fd73b65f1c59" providerId="ADAL" clId="{A1BABE97-D181-49D9-B601-79600DE50689}" dt="2022-04-21T14:03:36.206" v="5513"/>
          <ac:spMkLst>
            <pc:docMk/>
            <pc:sldMk cId="1807583284" sldId="2145704708"/>
            <ac:spMk id="6" creationId="{BB93702C-EE2B-4B0F-BDBA-C0522C70F1F7}"/>
          </ac:spMkLst>
        </pc:spChg>
      </pc:sldChg>
      <pc:sldChg chg="addSp delSp modSp modNotesTx">
        <pc:chgData name="Winkler, Lauren (KRNWK)" userId="d3307fff-2864-45ea-9db5-fd73b65f1c59" providerId="ADAL" clId="{A1BABE97-D181-49D9-B601-79600DE50689}" dt="2022-04-21T14:03:36.212" v="5522"/>
        <pc:sldMkLst>
          <pc:docMk/>
          <pc:sldMk cId="1482473186" sldId="2145704709"/>
        </pc:sldMkLst>
        <pc:spChg chg="del">
          <ac:chgData name="Winkler, Lauren (KRNWK)" userId="d3307fff-2864-45ea-9db5-fd73b65f1c59" providerId="ADAL" clId="{A1BABE97-D181-49D9-B601-79600DE50689}" dt="2022-04-21T14:03:36.096" v="5485"/>
          <ac:spMkLst>
            <pc:docMk/>
            <pc:sldMk cId="1482473186" sldId="2145704709"/>
            <ac:spMk id="3" creationId="{B3B7EE48-77AD-416B-95B8-D02525670A5F}"/>
          </ac:spMkLst>
        </pc:spChg>
        <pc:spChg chg="add mod">
          <ac:chgData name="Winkler, Lauren (KRNWK)" userId="d3307fff-2864-45ea-9db5-fd73b65f1c59" providerId="ADAL" clId="{A1BABE97-D181-49D9-B601-79600DE50689}" dt="2022-04-21T14:03:36.212" v="5522"/>
          <ac:spMkLst>
            <pc:docMk/>
            <pc:sldMk cId="1482473186" sldId="2145704709"/>
            <ac:spMk id="5" creationId="{E3939B42-768F-40B1-BFBA-4B231D417E9E}"/>
          </ac:spMkLst>
        </pc:spChg>
      </pc:sldChg>
      <pc:sldChg chg="addSp delSp modSp modNotesTx">
        <pc:chgData name="Winkler, Lauren (KRNWK)" userId="d3307fff-2864-45ea-9db5-fd73b65f1c59" providerId="ADAL" clId="{A1BABE97-D181-49D9-B601-79600DE50689}" dt="2022-04-21T14:03:36.212" v="5523"/>
        <pc:sldMkLst>
          <pc:docMk/>
          <pc:sldMk cId="1328408042" sldId="2145704710"/>
        </pc:sldMkLst>
        <pc:spChg chg="add mod">
          <ac:chgData name="Winkler, Lauren (KRNWK)" userId="d3307fff-2864-45ea-9db5-fd73b65f1c59" providerId="ADAL" clId="{A1BABE97-D181-49D9-B601-79600DE50689}" dt="2022-04-21T14:03:36.212" v="5523"/>
          <ac:spMkLst>
            <pc:docMk/>
            <pc:sldMk cId="1328408042" sldId="2145704710"/>
            <ac:spMk id="2" creationId="{69540E5B-8169-4043-8A1A-407635F0BA29}"/>
          </ac:spMkLst>
        </pc:spChg>
        <pc:spChg chg="del">
          <ac:chgData name="Winkler, Lauren (KRNWK)" userId="d3307fff-2864-45ea-9db5-fd73b65f1c59" providerId="ADAL" clId="{A1BABE97-D181-49D9-B601-79600DE50689}" dt="2022-04-21T14:03:36.100" v="5486"/>
          <ac:spMkLst>
            <pc:docMk/>
            <pc:sldMk cId="1328408042" sldId="2145704710"/>
            <ac:spMk id="3" creationId="{016F22ED-D1F1-4F90-BF70-28AC06AB2FAA}"/>
          </ac:spMkLst>
        </pc:spChg>
      </pc:sldChg>
      <pc:sldChg chg="addSp delSp modSp mod modNotesTx">
        <pc:chgData name="Winkler, Lauren (KRNWK)" userId="d3307fff-2864-45ea-9db5-fd73b65f1c59" providerId="ADAL" clId="{A1BABE97-D181-49D9-B601-79600DE50689}" dt="2022-04-21T14:56:10.723" v="5560" actId="20577"/>
        <pc:sldMkLst>
          <pc:docMk/>
          <pc:sldMk cId="553205254" sldId="2145704711"/>
        </pc:sldMkLst>
        <pc:spChg chg="add mod">
          <ac:chgData name="Winkler, Lauren (KRNWK)" userId="d3307fff-2864-45ea-9db5-fd73b65f1c59" providerId="ADAL" clId="{A1BABE97-D181-49D9-B601-79600DE50689}" dt="2022-04-21T14:03:36.213" v="5524"/>
          <ac:spMkLst>
            <pc:docMk/>
            <pc:sldMk cId="553205254" sldId="2145704711"/>
            <ac:spMk id="2" creationId="{35DADD56-852D-4751-9AC8-992DFB58CC74}"/>
          </ac:spMkLst>
        </pc:spChg>
        <pc:spChg chg="del">
          <ac:chgData name="Winkler, Lauren (KRNWK)" userId="d3307fff-2864-45ea-9db5-fd73b65f1c59" providerId="ADAL" clId="{A1BABE97-D181-49D9-B601-79600DE50689}" dt="2022-04-21T14:03:36.103" v="5487"/>
          <ac:spMkLst>
            <pc:docMk/>
            <pc:sldMk cId="553205254" sldId="2145704711"/>
            <ac:spMk id="3" creationId="{AF19861F-EE76-4252-8988-5A590D1609E8}"/>
          </ac:spMkLst>
        </pc:spChg>
        <pc:spChg chg="mod">
          <ac:chgData name="Winkler, Lauren (KRNWK)" userId="d3307fff-2864-45ea-9db5-fd73b65f1c59" providerId="ADAL" clId="{A1BABE97-D181-49D9-B601-79600DE50689}" dt="2022-04-21T14:56:10.723" v="5560" actId="20577"/>
          <ac:spMkLst>
            <pc:docMk/>
            <pc:sldMk cId="553205254" sldId="2145704711"/>
            <ac:spMk id="8" creationId="{DC7B3084-90E7-48E2-BEE7-BD2D030C007C}"/>
          </ac:spMkLst>
        </pc:spChg>
      </pc:sldChg>
      <pc:sldChg chg="addSp delSp modSp modNotesTx">
        <pc:chgData name="Winkler, Lauren (KRNWK)" userId="d3307fff-2864-45ea-9db5-fd73b65f1c59" providerId="ADAL" clId="{A1BABE97-D181-49D9-B601-79600DE50689}" dt="2022-04-21T14:03:36.213" v="5525"/>
        <pc:sldMkLst>
          <pc:docMk/>
          <pc:sldMk cId="4279280989" sldId="2145704712"/>
        </pc:sldMkLst>
        <pc:spChg chg="add mod">
          <ac:chgData name="Winkler, Lauren (KRNWK)" userId="d3307fff-2864-45ea-9db5-fd73b65f1c59" providerId="ADAL" clId="{A1BABE97-D181-49D9-B601-79600DE50689}" dt="2022-04-21T14:03:36.213" v="5525"/>
          <ac:spMkLst>
            <pc:docMk/>
            <pc:sldMk cId="4279280989" sldId="2145704712"/>
            <ac:spMk id="2" creationId="{F1FBE841-D7B1-42D0-A834-B0C8112B2736}"/>
          </ac:spMkLst>
        </pc:spChg>
        <pc:spChg chg="del">
          <ac:chgData name="Winkler, Lauren (KRNWK)" userId="d3307fff-2864-45ea-9db5-fd73b65f1c59" providerId="ADAL" clId="{A1BABE97-D181-49D9-B601-79600DE50689}" dt="2022-04-21T14:03:36.106" v="5488"/>
          <ac:spMkLst>
            <pc:docMk/>
            <pc:sldMk cId="4279280989" sldId="2145704712"/>
            <ac:spMk id="5" creationId="{99ED7408-4E81-4C70-95AD-E7269515F1A7}"/>
          </ac:spMkLst>
        </pc:spChg>
      </pc:sldChg>
      <pc:sldChg chg="addSp delSp modSp modNotesTx">
        <pc:chgData name="Winkler, Lauren (KRNWK)" userId="d3307fff-2864-45ea-9db5-fd73b65f1c59" providerId="ADAL" clId="{A1BABE97-D181-49D9-B601-79600DE50689}" dt="2022-04-21T14:03:36.213" v="5526"/>
        <pc:sldMkLst>
          <pc:docMk/>
          <pc:sldMk cId="2160428544" sldId="2145704714"/>
        </pc:sldMkLst>
        <pc:spChg chg="del">
          <ac:chgData name="Winkler, Lauren (KRNWK)" userId="d3307fff-2864-45ea-9db5-fd73b65f1c59" providerId="ADAL" clId="{A1BABE97-D181-49D9-B601-79600DE50689}" dt="2022-04-21T14:03:36.111" v="5489"/>
          <ac:spMkLst>
            <pc:docMk/>
            <pc:sldMk cId="2160428544" sldId="2145704714"/>
            <ac:spMk id="3" creationId="{42CD68A0-680A-4B0E-8151-48C50AB4BB00}"/>
          </ac:spMkLst>
        </pc:spChg>
        <pc:spChg chg="add mod">
          <ac:chgData name="Winkler, Lauren (KRNWK)" userId="d3307fff-2864-45ea-9db5-fd73b65f1c59" providerId="ADAL" clId="{A1BABE97-D181-49D9-B601-79600DE50689}" dt="2022-04-21T14:03:36.213" v="5526"/>
          <ac:spMkLst>
            <pc:docMk/>
            <pc:sldMk cId="2160428544" sldId="2145704714"/>
            <ac:spMk id="5" creationId="{510100C1-AA73-4203-B3E6-FE476B046228}"/>
          </ac:spMkLst>
        </pc:spChg>
      </pc:sldChg>
      <pc:sldChg chg="addSp delSp modSp">
        <pc:chgData name="Winkler, Lauren (KRNWK)" userId="d3307fff-2864-45ea-9db5-fd73b65f1c59" providerId="ADAL" clId="{A1BABE97-D181-49D9-B601-79600DE50689}" dt="2022-04-21T14:03:36.204" v="5508"/>
        <pc:sldMkLst>
          <pc:docMk/>
          <pc:sldMk cId="3859998577" sldId="2145704715"/>
        </pc:sldMkLst>
        <pc:spChg chg="add mod">
          <ac:chgData name="Winkler, Lauren (KRNWK)" userId="d3307fff-2864-45ea-9db5-fd73b65f1c59" providerId="ADAL" clId="{A1BABE97-D181-49D9-B601-79600DE50689}" dt="2022-04-21T14:03:36.204" v="5508"/>
          <ac:spMkLst>
            <pc:docMk/>
            <pc:sldMk cId="3859998577" sldId="2145704715"/>
            <ac:spMk id="3" creationId="{4FFAB983-CB09-4FD2-A281-B842EFDDEEF3}"/>
          </ac:spMkLst>
        </pc:spChg>
        <pc:spChg chg="del">
          <ac:chgData name="Winkler, Lauren (KRNWK)" userId="d3307fff-2864-45ea-9db5-fd73b65f1c59" providerId="ADAL" clId="{A1BABE97-D181-49D9-B601-79600DE50689}" dt="2022-04-21T14:03:35.851" v="5471"/>
          <ac:spMkLst>
            <pc:docMk/>
            <pc:sldMk cId="3859998577" sldId="2145704715"/>
            <ac:spMk id="4" creationId="{FBFE9454-4917-4038-BF6E-2724CCE3C467}"/>
          </ac:spMkLst>
        </pc:spChg>
      </pc:sldChg>
      <pc:sldChg chg="addSp delSp modSp modNotesTx">
        <pc:chgData name="Winkler, Lauren (KRNWK)" userId="d3307fff-2864-45ea-9db5-fd73b65f1c59" providerId="ADAL" clId="{A1BABE97-D181-49D9-B601-79600DE50689}" dt="2022-04-21T14:03:36.214" v="5528"/>
        <pc:sldMkLst>
          <pc:docMk/>
          <pc:sldMk cId="2959664032" sldId="2145704716"/>
        </pc:sldMkLst>
        <pc:spChg chg="add mod">
          <ac:chgData name="Winkler, Lauren (KRNWK)" userId="d3307fff-2864-45ea-9db5-fd73b65f1c59" providerId="ADAL" clId="{A1BABE97-D181-49D9-B601-79600DE50689}" dt="2022-04-21T14:03:36.214" v="5528"/>
          <ac:spMkLst>
            <pc:docMk/>
            <pc:sldMk cId="2959664032" sldId="2145704716"/>
            <ac:spMk id="3" creationId="{8CA0523C-DF1F-4DA4-99B7-762A75D874E4}"/>
          </ac:spMkLst>
        </pc:spChg>
        <pc:spChg chg="del">
          <ac:chgData name="Winkler, Lauren (KRNWK)" userId="d3307fff-2864-45ea-9db5-fd73b65f1c59" providerId="ADAL" clId="{A1BABE97-D181-49D9-B601-79600DE50689}" dt="2022-04-21T14:03:36.116" v="5491"/>
          <ac:spMkLst>
            <pc:docMk/>
            <pc:sldMk cId="2959664032" sldId="2145704716"/>
            <ac:spMk id="5" creationId="{387BFF96-C943-448A-9954-5539D2311208}"/>
          </ac:spMkLst>
        </pc:spChg>
      </pc:sldChg>
      <pc:sldChg chg="addSp delSp modSp modNotesTx">
        <pc:chgData name="Winkler, Lauren (KRNWK)" userId="d3307fff-2864-45ea-9db5-fd73b65f1c59" providerId="ADAL" clId="{A1BABE97-D181-49D9-B601-79600DE50689}" dt="2022-04-21T14:03:36.208" v="5517"/>
        <pc:sldMkLst>
          <pc:docMk/>
          <pc:sldMk cId="2936521394" sldId="2145704719"/>
        </pc:sldMkLst>
        <pc:spChg chg="del">
          <ac:chgData name="Winkler, Lauren (KRNWK)" userId="d3307fff-2864-45ea-9db5-fd73b65f1c59" providerId="ADAL" clId="{A1BABE97-D181-49D9-B601-79600DE50689}" dt="2022-04-21T14:03:36.019" v="5480"/>
          <ac:spMkLst>
            <pc:docMk/>
            <pc:sldMk cId="2936521394" sldId="2145704719"/>
            <ac:spMk id="2" creationId="{27DBDD64-0357-43F6-8CAA-2E6160A1AD9D}"/>
          </ac:spMkLst>
        </pc:spChg>
        <pc:spChg chg="add mod">
          <ac:chgData name="Winkler, Lauren (KRNWK)" userId="d3307fff-2864-45ea-9db5-fd73b65f1c59" providerId="ADAL" clId="{A1BABE97-D181-49D9-B601-79600DE50689}" dt="2022-04-21T14:03:36.208" v="5517"/>
          <ac:spMkLst>
            <pc:docMk/>
            <pc:sldMk cId="2936521394" sldId="2145704719"/>
            <ac:spMk id="3" creationId="{A7D1CC40-3BC3-4D72-82B0-AC3177C6B3A5}"/>
          </ac:spMkLst>
        </pc:spChg>
      </pc:sldChg>
      <pc:sldChg chg="addSp delSp modSp modNotesTx">
        <pc:chgData name="Winkler, Lauren (KRNWK)" userId="d3307fff-2864-45ea-9db5-fd73b65f1c59" providerId="ADAL" clId="{A1BABE97-D181-49D9-B601-79600DE50689}" dt="2022-04-21T14:03:36.209" v="5518"/>
        <pc:sldMkLst>
          <pc:docMk/>
          <pc:sldMk cId="4221948941" sldId="2145704722"/>
        </pc:sldMkLst>
        <pc:spChg chg="del">
          <ac:chgData name="Winkler, Lauren (KRNWK)" userId="d3307fff-2864-45ea-9db5-fd73b65f1c59" providerId="ADAL" clId="{A1BABE97-D181-49D9-B601-79600DE50689}" dt="2022-04-21T14:03:36.034" v="5481"/>
          <ac:spMkLst>
            <pc:docMk/>
            <pc:sldMk cId="4221948941" sldId="2145704722"/>
            <ac:spMk id="2" creationId="{EB3CBB9B-262D-47BD-A88C-0DF911AC5BC0}"/>
          </ac:spMkLst>
        </pc:spChg>
        <pc:spChg chg="add mod">
          <ac:chgData name="Winkler, Lauren (KRNWK)" userId="d3307fff-2864-45ea-9db5-fd73b65f1c59" providerId="ADAL" clId="{A1BABE97-D181-49D9-B601-79600DE50689}" dt="2022-04-21T14:03:36.209" v="5518"/>
          <ac:spMkLst>
            <pc:docMk/>
            <pc:sldMk cId="4221948941" sldId="2145704722"/>
            <ac:spMk id="3" creationId="{196FC072-B3B9-44B1-93DD-57BBC1BFCC83}"/>
          </ac:spMkLst>
        </pc:spChg>
      </pc:sldChg>
      <pc:sldChg chg="addSp delSp modSp modNotesTx">
        <pc:chgData name="Winkler, Lauren (KRNWK)" userId="d3307fff-2864-45ea-9db5-fd73b65f1c59" providerId="ADAL" clId="{A1BABE97-D181-49D9-B601-79600DE50689}" dt="2022-04-21T14:03:36.210" v="5519"/>
        <pc:sldMkLst>
          <pc:docMk/>
          <pc:sldMk cId="2951217727" sldId="2145704723"/>
        </pc:sldMkLst>
        <pc:spChg chg="del">
          <ac:chgData name="Winkler, Lauren (KRNWK)" userId="d3307fff-2864-45ea-9db5-fd73b65f1c59" providerId="ADAL" clId="{A1BABE97-D181-49D9-B601-79600DE50689}" dt="2022-04-21T14:03:36.060" v="5482"/>
          <ac:spMkLst>
            <pc:docMk/>
            <pc:sldMk cId="2951217727" sldId="2145704723"/>
            <ac:spMk id="2" creationId="{7717D595-0E1E-4B83-8BFF-E3ECCB044045}"/>
          </ac:spMkLst>
        </pc:spChg>
        <pc:spChg chg="add mod">
          <ac:chgData name="Winkler, Lauren (KRNWK)" userId="d3307fff-2864-45ea-9db5-fd73b65f1c59" providerId="ADAL" clId="{A1BABE97-D181-49D9-B601-79600DE50689}" dt="2022-04-21T14:03:36.210" v="5519"/>
          <ac:spMkLst>
            <pc:docMk/>
            <pc:sldMk cId="2951217727" sldId="2145704723"/>
            <ac:spMk id="3" creationId="{E14A8041-A24A-477F-BAB7-8D487C643878}"/>
          </ac:spMkLst>
        </pc:spChg>
      </pc:sldChg>
      <pc:sldChg chg="modSp add mod modNotesTx">
        <pc:chgData name="Winkler, Lauren (KRNWK)" userId="d3307fff-2864-45ea-9db5-fd73b65f1c59" providerId="ADAL" clId="{A1BABE97-D181-49D9-B601-79600DE50689}" dt="2022-04-19T16:55:44.024" v="163" actId="20577"/>
        <pc:sldMkLst>
          <pc:docMk/>
          <pc:sldMk cId="1710058784" sldId="2145704724"/>
        </pc:sldMkLst>
        <pc:spChg chg="mod">
          <ac:chgData name="Winkler, Lauren (KRNWK)" userId="d3307fff-2864-45ea-9db5-fd73b65f1c59" providerId="ADAL" clId="{A1BABE97-D181-49D9-B601-79600DE50689}" dt="2022-04-19T16:38:03.784" v="42" actId="20577"/>
          <ac:spMkLst>
            <pc:docMk/>
            <pc:sldMk cId="1710058784" sldId="2145704724"/>
            <ac:spMk id="2" creationId="{088C5843-BDFB-4FC1-887C-A81C3B9F2067}"/>
          </ac:spMkLst>
        </pc:spChg>
        <pc:spChg chg="mod">
          <ac:chgData name="Winkler, Lauren (KRNWK)" userId="d3307fff-2864-45ea-9db5-fd73b65f1c59" providerId="ADAL" clId="{A1BABE97-D181-49D9-B601-79600DE50689}" dt="2022-04-19T16:37:51.842" v="7" actId="20577"/>
          <ac:spMkLst>
            <pc:docMk/>
            <pc:sldMk cId="1710058784" sldId="2145704724"/>
            <ac:spMk id="3" creationId="{3D3D93A0-8EC9-48AA-B6B1-F79CD4BAADD8}"/>
          </ac:spMkLst>
        </pc:spChg>
      </pc:sldChg>
    </pc:docChg>
  </pc:docChgLst>
  <pc:docChgLst>
    <pc:chgData name="Matula, Mallory (KRWIL)" userId="4671d43d-4a20-4695-b7ce-779b8bf49212" providerId="ADAL" clId="{1E426AE8-B8D3-4252-A555-58B3B0433726}"/>
    <pc:docChg chg="custSel modSld">
      <pc:chgData name="Matula, Mallory (KRWIL)" userId="4671d43d-4a20-4695-b7ce-779b8bf49212" providerId="ADAL" clId="{1E426AE8-B8D3-4252-A555-58B3B0433726}" dt="2022-04-15T18:04:37.945" v="22"/>
      <pc:docMkLst>
        <pc:docMk/>
      </pc:docMkLst>
      <pc:sldChg chg="addSp delSp modSp mod modCm">
        <pc:chgData name="Matula, Mallory (KRWIL)" userId="4671d43d-4a20-4695-b7ce-779b8bf49212" providerId="ADAL" clId="{1E426AE8-B8D3-4252-A555-58B3B0433726}" dt="2022-04-15T18:04:37.945" v="22"/>
        <pc:sldMkLst>
          <pc:docMk/>
          <pc:sldMk cId="578476003" sldId="774"/>
        </pc:sldMkLst>
        <pc:picChg chg="del">
          <ac:chgData name="Matula, Mallory (KRWIL)" userId="4671d43d-4a20-4695-b7ce-779b8bf49212" providerId="ADAL" clId="{1E426AE8-B8D3-4252-A555-58B3B0433726}" dt="2022-04-15T18:03:42.801" v="13" actId="478"/>
          <ac:picMkLst>
            <pc:docMk/>
            <pc:sldMk cId="578476003" sldId="774"/>
            <ac:picMk id="5" creationId="{17A698C4-27B2-49A5-B93A-32A931C83A36}"/>
          </ac:picMkLst>
        </pc:picChg>
        <pc:picChg chg="add mod ord modCrop">
          <ac:chgData name="Matula, Mallory (KRWIL)" userId="4671d43d-4a20-4695-b7ce-779b8bf49212" providerId="ADAL" clId="{1E426AE8-B8D3-4252-A555-58B3B0433726}" dt="2022-04-15T18:04:28.502" v="21" actId="167"/>
          <ac:picMkLst>
            <pc:docMk/>
            <pc:sldMk cId="578476003" sldId="774"/>
            <ac:picMk id="7" creationId="{10FF7E91-745A-4B0A-891B-B003976CC1A1}"/>
          </ac:picMkLst>
        </pc:picChg>
      </pc:sldChg>
      <pc:sldChg chg="addSp delSp modSp mod modCm">
        <pc:chgData name="Matula, Mallory (KRWIL)" userId="4671d43d-4a20-4695-b7ce-779b8bf49212" providerId="ADAL" clId="{1E426AE8-B8D3-4252-A555-58B3B0433726}" dt="2022-04-15T16:35:34.639" v="12"/>
        <pc:sldMkLst>
          <pc:docMk/>
          <pc:sldMk cId="1768548717" sldId="791"/>
        </pc:sldMkLst>
        <pc:picChg chg="add mod ord modCrop">
          <ac:chgData name="Matula, Mallory (KRWIL)" userId="4671d43d-4a20-4695-b7ce-779b8bf49212" providerId="ADAL" clId="{1E426AE8-B8D3-4252-A555-58B3B0433726}" dt="2022-04-15T16:29:40.036" v="11" actId="196"/>
          <ac:picMkLst>
            <pc:docMk/>
            <pc:sldMk cId="1768548717" sldId="791"/>
            <ac:picMk id="5" creationId="{A01D5F15-72B2-4B9B-B606-21C580F49154}"/>
          </ac:picMkLst>
        </pc:picChg>
        <pc:picChg chg="del">
          <ac:chgData name="Matula, Mallory (KRWIL)" userId="4671d43d-4a20-4695-b7ce-779b8bf49212" providerId="ADAL" clId="{1E426AE8-B8D3-4252-A555-58B3B0433726}" dt="2022-04-15T16:27:56.495" v="0" actId="478"/>
          <ac:picMkLst>
            <pc:docMk/>
            <pc:sldMk cId="1768548717" sldId="791"/>
            <ac:picMk id="7" creationId="{ADD09547-9C71-471F-B263-8A5952BC32D8}"/>
          </ac:picMkLst>
        </pc:picChg>
      </pc:sldChg>
    </pc:docChg>
  </pc:docChgLst>
  <pc:docChgLst>
    <pc:chgData name="Winkler, Lauren (KRNWK)" userId="d3307fff-2864-45ea-9db5-fd73b65f1c59" providerId="ADAL" clId="{A0E92BB5-2FD6-4ACD-8EC7-F716FCBEFC8E}"/>
    <pc:docChg chg="custSel modSld replTag">
      <pc:chgData name="Winkler, Lauren (KRNWK)" userId="d3307fff-2864-45ea-9db5-fd73b65f1c59" providerId="ADAL" clId="{A0E92BB5-2FD6-4ACD-8EC7-F716FCBEFC8E}" dt="2022-04-27T15:33:35.857" v="71"/>
      <pc:docMkLst>
        <pc:docMk/>
      </pc:docMkLst>
      <pc:sldChg chg="addSp delSp modSp">
        <pc:chgData name="Winkler, Lauren (KRNWK)" userId="d3307fff-2864-45ea-9db5-fd73b65f1c59" providerId="ADAL" clId="{A0E92BB5-2FD6-4ACD-8EC7-F716FCBEFC8E}" dt="2022-04-27T15:33:35.857" v="57"/>
        <pc:sldMkLst>
          <pc:docMk/>
          <pc:sldMk cId="1495854297" sldId="679"/>
        </pc:sldMkLst>
        <pc:spChg chg="add mod">
          <ac:chgData name="Winkler, Lauren (KRNWK)" userId="d3307fff-2864-45ea-9db5-fd73b65f1c59" providerId="ADAL" clId="{A0E92BB5-2FD6-4ACD-8EC7-F716FCBEFC8E}" dt="2022-04-27T15:33:35.857" v="57"/>
          <ac:spMkLst>
            <pc:docMk/>
            <pc:sldMk cId="1495854297" sldId="679"/>
            <ac:spMk id="2" creationId="{56223A26-D385-4DBD-8025-199C3A6EA16E}"/>
          </ac:spMkLst>
        </pc:spChg>
        <pc:spChg chg="del">
          <ac:chgData name="Winkler, Lauren (KRNWK)" userId="d3307fff-2864-45ea-9db5-fd73b65f1c59" providerId="ADAL" clId="{A0E92BB5-2FD6-4ACD-8EC7-F716FCBEFC8E}" dt="2022-04-27T15:33:35.806" v="22"/>
          <ac:spMkLst>
            <pc:docMk/>
            <pc:sldMk cId="1495854297" sldId="679"/>
            <ac:spMk id="3" creationId="{EC4AF617-9CD8-4F8D-8B52-6326198B5AB7}"/>
          </ac:spMkLst>
        </pc:spChg>
      </pc:sldChg>
      <pc:sldChg chg="addSp delSp modSp">
        <pc:chgData name="Winkler, Lauren (KRNWK)" userId="d3307fff-2864-45ea-9db5-fd73b65f1c59" providerId="ADAL" clId="{A0E92BB5-2FD6-4ACD-8EC7-F716FCBEFC8E}" dt="2022-04-27T15:33:35.856" v="36"/>
        <pc:sldMkLst>
          <pc:docMk/>
          <pc:sldMk cId="758603165" sldId="772"/>
        </pc:sldMkLst>
        <pc:spChg chg="add mod">
          <ac:chgData name="Winkler, Lauren (KRNWK)" userId="d3307fff-2864-45ea-9db5-fd73b65f1c59" providerId="ADAL" clId="{A0E92BB5-2FD6-4ACD-8EC7-F716FCBEFC8E}" dt="2022-04-27T15:33:35.856" v="36"/>
          <ac:spMkLst>
            <pc:docMk/>
            <pc:sldMk cId="758603165" sldId="772"/>
            <ac:spMk id="2" creationId="{381655CF-8EF5-4563-9CBA-B786AB6C2C0D}"/>
          </ac:spMkLst>
        </pc:spChg>
        <pc:spChg chg="del">
          <ac:chgData name="Winkler, Lauren (KRNWK)" userId="d3307fff-2864-45ea-9db5-fd73b65f1c59" providerId="ADAL" clId="{A0E92BB5-2FD6-4ACD-8EC7-F716FCBEFC8E}" dt="2022-04-27T15:33:35.494" v="1"/>
          <ac:spMkLst>
            <pc:docMk/>
            <pc:sldMk cId="758603165" sldId="772"/>
            <ac:spMk id="3" creationId="{9B177196-105B-43F6-BB66-2C05301DC838}"/>
          </ac:spMkLst>
        </pc:spChg>
      </pc:sldChg>
      <pc:sldChg chg="addSp delSp modSp">
        <pc:chgData name="Winkler, Lauren (KRNWK)" userId="d3307fff-2864-45ea-9db5-fd73b65f1c59" providerId="ADAL" clId="{A0E92BB5-2FD6-4ACD-8EC7-F716FCBEFC8E}" dt="2022-04-27T15:33:35.857" v="70"/>
        <pc:sldMkLst>
          <pc:docMk/>
          <pc:sldMk cId="725022507" sldId="789"/>
        </pc:sldMkLst>
        <pc:spChg chg="del">
          <ac:chgData name="Winkler, Lauren (KRNWK)" userId="d3307fff-2864-45ea-9db5-fd73b65f1c59" providerId="ADAL" clId="{A0E92BB5-2FD6-4ACD-8EC7-F716FCBEFC8E}" dt="2022-04-27T15:33:35.840" v="35"/>
          <ac:spMkLst>
            <pc:docMk/>
            <pc:sldMk cId="725022507" sldId="789"/>
            <ac:spMk id="2" creationId="{858859C9-AEDD-486F-AA11-36C9334BC165}"/>
          </ac:spMkLst>
        </pc:spChg>
        <pc:spChg chg="add mod">
          <ac:chgData name="Winkler, Lauren (KRNWK)" userId="d3307fff-2864-45ea-9db5-fd73b65f1c59" providerId="ADAL" clId="{A0E92BB5-2FD6-4ACD-8EC7-F716FCBEFC8E}" dt="2022-04-27T15:33:35.857" v="70"/>
          <ac:spMkLst>
            <pc:docMk/>
            <pc:sldMk cId="725022507" sldId="789"/>
            <ac:spMk id="3" creationId="{362AEB24-F421-4E11-87E2-EE884F1DB349}"/>
          </ac:spMkLst>
        </pc:spChg>
      </pc:sldChg>
      <pc:sldChg chg="addSp delSp modSp">
        <pc:chgData name="Winkler, Lauren (KRNWK)" userId="d3307fff-2864-45ea-9db5-fd73b65f1c59" providerId="ADAL" clId="{A0E92BB5-2FD6-4ACD-8EC7-F716FCBEFC8E}" dt="2022-04-27T15:33:35.857" v="69"/>
        <pc:sldMkLst>
          <pc:docMk/>
          <pc:sldMk cId="882667763" sldId="1032"/>
        </pc:sldMkLst>
        <pc:spChg chg="add mod">
          <ac:chgData name="Winkler, Lauren (KRNWK)" userId="d3307fff-2864-45ea-9db5-fd73b65f1c59" providerId="ADAL" clId="{A0E92BB5-2FD6-4ACD-8EC7-F716FCBEFC8E}" dt="2022-04-27T15:33:35.857" v="69"/>
          <ac:spMkLst>
            <pc:docMk/>
            <pc:sldMk cId="882667763" sldId="1032"/>
            <ac:spMk id="2" creationId="{6399F806-00D6-48FD-9CBE-128A608DD321}"/>
          </ac:spMkLst>
        </pc:spChg>
        <pc:spChg chg="del">
          <ac:chgData name="Winkler, Lauren (KRNWK)" userId="d3307fff-2864-45ea-9db5-fd73b65f1c59" providerId="ADAL" clId="{A0E92BB5-2FD6-4ACD-8EC7-F716FCBEFC8E}" dt="2022-04-27T15:33:35.840" v="34"/>
          <ac:spMkLst>
            <pc:docMk/>
            <pc:sldMk cId="882667763" sldId="1032"/>
            <ac:spMk id="3" creationId="{5BBE0A99-A61A-473B-AC27-09E9E2C67CAD}"/>
          </ac:spMkLst>
        </pc:spChg>
      </pc:sldChg>
      <pc:sldChg chg="addSp delSp modSp">
        <pc:chgData name="Winkler, Lauren (KRNWK)" userId="d3307fff-2864-45ea-9db5-fd73b65f1c59" providerId="ADAL" clId="{A0E92BB5-2FD6-4ACD-8EC7-F716FCBEFC8E}" dt="2022-04-27T15:33:35.857" v="43"/>
        <pc:sldMkLst>
          <pc:docMk/>
          <pc:sldMk cId="1777711787" sldId="33931"/>
        </pc:sldMkLst>
        <pc:spChg chg="del">
          <ac:chgData name="Winkler, Lauren (KRNWK)" userId="d3307fff-2864-45ea-9db5-fd73b65f1c59" providerId="ADAL" clId="{A0E92BB5-2FD6-4ACD-8EC7-F716FCBEFC8E}" dt="2022-04-27T15:33:35.639" v="8"/>
          <ac:spMkLst>
            <pc:docMk/>
            <pc:sldMk cId="1777711787" sldId="33931"/>
            <ac:spMk id="4" creationId="{FE81D4A3-4A18-4262-BE12-125077BDBFA1}"/>
          </ac:spMkLst>
        </pc:spChg>
        <pc:spChg chg="add mod">
          <ac:chgData name="Winkler, Lauren (KRNWK)" userId="d3307fff-2864-45ea-9db5-fd73b65f1c59" providerId="ADAL" clId="{A0E92BB5-2FD6-4ACD-8EC7-F716FCBEFC8E}" dt="2022-04-27T15:33:35.857" v="43"/>
          <ac:spMkLst>
            <pc:docMk/>
            <pc:sldMk cId="1777711787" sldId="33931"/>
            <ac:spMk id="5" creationId="{2854AC6A-E96A-4F2D-8F61-8761A6037A82}"/>
          </ac:spMkLst>
        </pc:spChg>
      </pc:sldChg>
      <pc:sldChg chg="addSp delSp modSp">
        <pc:chgData name="Winkler, Lauren (KRNWK)" userId="d3307fff-2864-45ea-9db5-fd73b65f1c59" providerId="ADAL" clId="{A0E92BB5-2FD6-4ACD-8EC7-F716FCBEFC8E}" dt="2022-04-27T15:33:35.857" v="44"/>
        <pc:sldMkLst>
          <pc:docMk/>
          <pc:sldMk cId="525572458" sldId="33933"/>
        </pc:sldMkLst>
        <pc:spChg chg="del">
          <ac:chgData name="Winkler, Lauren (KRNWK)" userId="d3307fff-2864-45ea-9db5-fd73b65f1c59" providerId="ADAL" clId="{A0E92BB5-2FD6-4ACD-8EC7-F716FCBEFC8E}" dt="2022-04-27T15:33:35.639" v="9"/>
          <ac:spMkLst>
            <pc:docMk/>
            <pc:sldMk cId="525572458" sldId="33933"/>
            <ac:spMk id="4" creationId="{C774D43D-A3D6-4DC5-B7B5-AA99C5D1B05B}"/>
          </ac:spMkLst>
        </pc:spChg>
        <pc:spChg chg="add mod">
          <ac:chgData name="Winkler, Lauren (KRNWK)" userId="d3307fff-2864-45ea-9db5-fd73b65f1c59" providerId="ADAL" clId="{A0E92BB5-2FD6-4ACD-8EC7-F716FCBEFC8E}" dt="2022-04-27T15:33:35.857" v="44"/>
          <ac:spMkLst>
            <pc:docMk/>
            <pc:sldMk cId="525572458" sldId="33933"/>
            <ac:spMk id="5" creationId="{E8A70C26-09E8-4284-84BF-91498CE5F4B9}"/>
          </ac:spMkLst>
        </pc:spChg>
      </pc:sldChg>
      <pc:sldChg chg="addSp delSp modSp">
        <pc:chgData name="Winkler, Lauren (KRNWK)" userId="d3307fff-2864-45ea-9db5-fd73b65f1c59" providerId="ADAL" clId="{A0E92BB5-2FD6-4ACD-8EC7-F716FCBEFC8E}" dt="2022-04-27T15:33:35.857" v="53"/>
        <pc:sldMkLst>
          <pc:docMk/>
          <pc:sldMk cId="1754487496" sldId="33934"/>
        </pc:sldMkLst>
        <pc:spChg chg="del">
          <ac:chgData name="Winkler, Lauren (KRNWK)" userId="d3307fff-2864-45ea-9db5-fd73b65f1c59" providerId="ADAL" clId="{A0E92BB5-2FD6-4ACD-8EC7-F716FCBEFC8E}" dt="2022-04-27T15:33:35.771" v="18"/>
          <ac:spMkLst>
            <pc:docMk/>
            <pc:sldMk cId="1754487496" sldId="33934"/>
            <ac:spMk id="3" creationId="{A676567A-E847-43A2-B512-9A9793F69900}"/>
          </ac:spMkLst>
        </pc:spChg>
        <pc:spChg chg="add mod">
          <ac:chgData name="Winkler, Lauren (KRNWK)" userId="d3307fff-2864-45ea-9db5-fd73b65f1c59" providerId="ADAL" clId="{A0E92BB5-2FD6-4ACD-8EC7-F716FCBEFC8E}" dt="2022-04-27T15:33:35.857" v="53"/>
          <ac:spMkLst>
            <pc:docMk/>
            <pc:sldMk cId="1754487496" sldId="33934"/>
            <ac:spMk id="6" creationId="{1876AEE3-000E-4D35-B586-163A7C9A0C5B}"/>
          </ac:spMkLst>
        </pc:spChg>
      </pc:sldChg>
      <pc:sldChg chg="addSp delSp modSp">
        <pc:chgData name="Winkler, Lauren (KRNWK)" userId="d3307fff-2864-45ea-9db5-fd73b65f1c59" providerId="ADAL" clId="{A0E92BB5-2FD6-4ACD-8EC7-F716FCBEFC8E}" dt="2022-04-27T15:33:35.857" v="39"/>
        <pc:sldMkLst>
          <pc:docMk/>
          <pc:sldMk cId="1010120926" sldId="33935"/>
        </pc:sldMkLst>
        <pc:spChg chg="del">
          <ac:chgData name="Winkler, Lauren (KRNWK)" userId="d3307fff-2864-45ea-9db5-fd73b65f1c59" providerId="ADAL" clId="{A0E92BB5-2FD6-4ACD-8EC7-F716FCBEFC8E}" dt="2022-04-27T15:33:35.571" v="4"/>
          <ac:spMkLst>
            <pc:docMk/>
            <pc:sldMk cId="1010120926" sldId="33935"/>
            <ac:spMk id="3" creationId="{89A764B8-7AEF-427D-97E0-9E3D7616B2CB}"/>
          </ac:spMkLst>
        </pc:spChg>
        <pc:spChg chg="add mod">
          <ac:chgData name="Winkler, Lauren (KRNWK)" userId="d3307fff-2864-45ea-9db5-fd73b65f1c59" providerId="ADAL" clId="{A0E92BB5-2FD6-4ACD-8EC7-F716FCBEFC8E}" dt="2022-04-27T15:33:35.857" v="39"/>
          <ac:spMkLst>
            <pc:docMk/>
            <pc:sldMk cId="1010120926" sldId="33935"/>
            <ac:spMk id="4" creationId="{95691C2F-62B0-47EB-B872-30F68BCBF322}"/>
          </ac:spMkLst>
        </pc:spChg>
      </pc:sldChg>
      <pc:sldChg chg="addSp delSp modSp">
        <pc:chgData name="Winkler, Lauren (KRNWK)" userId="d3307fff-2864-45ea-9db5-fd73b65f1c59" providerId="ADAL" clId="{A0E92BB5-2FD6-4ACD-8EC7-F716FCBEFC8E}" dt="2022-04-27T15:33:35.857" v="40"/>
        <pc:sldMkLst>
          <pc:docMk/>
          <pc:sldMk cId="1884246212" sldId="33937"/>
        </pc:sldMkLst>
        <pc:spChg chg="del">
          <ac:chgData name="Winkler, Lauren (KRNWK)" userId="d3307fff-2864-45ea-9db5-fd73b65f1c59" providerId="ADAL" clId="{A0E92BB5-2FD6-4ACD-8EC7-F716FCBEFC8E}" dt="2022-04-27T15:33:35.592" v="5"/>
          <ac:spMkLst>
            <pc:docMk/>
            <pc:sldMk cId="1884246212" sldId="33937"/>
            <ac:spMk id="4" creationId="{7D590CD4-C44F-4B99-86ED-8F3A3343E205}"/>
          </ac:spMkLst>
        </pc:spChg>
        <pc:spChg chg="add mod">
          <ac:chgData name="Winkler, Lauren (KRNWK)" userId="d3307fff-2864-45ea-9db5-fd73b65f1c59" providerId="ADAL" clId="{A0E92BB5-2FD6-4ACD-8EC7-F716FCBEFC8E}" dt="2022-04-27T15:33:35.857" v="40"/>
          <ac:spMkLst>
            <pc:docMk/>
            <pc:sldMk cId="1884246212" sldId="33937"/>
            <ac:spMk id="7" creationId="{8BBF91E0-7F3A-4E1F-852F-6711337D20B1}"/>
          </ac:spMkLst>
        </pc:spChg>
      </pc:sldChg>
      <pc:sldChg chg="addSp delSp modSp">
        <pc:chgData name="Winkler, Lauren (KRNWK)" userId="d3307fff-2864-45ea-9db5-fd73b65f1c59" providerId="ADAL" clId="{A0E92BB5-2FD6-4ACD-8EC7-F716FCBEFC8E}" dt="2022-04-27T15:33:35.857" v="41"/>
        <pc:sldMkLst>
          <pc:docMk/>
          <pc:sldMk cId="1496362158" sldId="33940"/>
        </pc:sldMkLst>
        <pc:spChg chg="del">
          <ac:chgData name="Winkler, Lauren (KRNWK)" userId="d3307fff-2864-45ea-9db5-fd73b65f1c59" providerId="ADAL" clId="{A0E92BB5-2FD6-4ACD-8EC7-F716FCBEFC8E}" dt="2022-04-27T15:33:35.594" v="6"/>
          <ac:spMkLst>
            <pc:docMk/>
            <pc:sldMk cId="1496362158" sldId="33940"/>
            <ac:spMk id="3" creationId="{85AFEF0D-9C65-465E-921C-C83E0CD19055}"/>
          </ac:spMkLst>
        </pc:spChg>
        <pc:spChg chg="add mod">
          <ac:chgData name="Winkler, Lauren (KRNWK)" userId="d3307fff-2864-45ea-9db5-fd73b65f1c59" providerId="ADAL" clId="{A0E92BB5-2FD6-4ACD-8EC7-F716FCBEFC8E}" dt="2022-04-27T15:33:35.857" v="41"/>
          <ac:spMkLst>
            <pc:docMk/>
            <pc:sldMk cId="1496362158" sldId="33940"/>
            <ac:spMk id="4" creationId="{2FA3229C-4F9E-4D7B-8B89-136C1BA5A655}"/>
          </ac:spMkLst>
        </pc:spChg>
      </pc:sldChg>
      <pc:sldChg chg="addSp delSp modSp">
        <pc:chgData name="Winkler, Lauren (KRNWK)" userId="d3307fff-2864-45ea-9db5-fd73b65f1c59" providerId="ADAL" clId="{A0E92BB5-2FD6-4ACD-8EC7-F716FCBEFC8E}" dt="2022-04-27T15:33:35.857" v="47"/>
        <pc:sldMkLst>
          <pc:docMk/>
          <pc:sldMk cId="1504877979" sldId="33944"/>
        </pc:sldMkLst>
        <pc:spChg chg="del">
          <ac:chgData name="Winkler, Lauren (KRNWK)" userId="d3307fff-2864-45ea-9db5-fd73b65f1c59" providerId="ADAL" clId="{A0E92BB5-2FD6-4ACD-8EC7-F716FCBEFC8E}" dt="2022-04-27T15:33:35.707" v="12"/>
          <ac:spMkLst>
            <pc:docMk/>
            <pc:sldMk cId="1504877979" sldId="33944"/>
            <ac:spMk id="4" creationId="{556F5DEF-2812-4513-924F-8CD33BA11A4A}"/>
          </ac:spMkLst>
        </pc:spChg>
        <pc:spChg chg="add mod">
          <ac:chgData name="Winkler, Lauren (KRNWK)" userId="d3307fff-2864-45ea-9db5-fd73b65f1c59" providerId="ADAL" clId="{A0E92BB5-2FD6-4ACD-8EC7-F716FCBEFC8E}" dt="2022-04-27T15:33:35.857" v="47"/>
          <ac:spMkLst>
            <pc:docMk/>
            <pc:sldMk cId="1504877979" sldId="33944"/>
            <ac:spMk id="5" creationId="{FF72347F-BA66-4B66-BADE-A34E412DB609}"/>
          </ac:spMkLst>
        </pc:spChg>
      </pc:sldChg>
      <pc:sldChg chg="addSp delSp modSp">
        <pc:chgData name="Winkler, Lauren (KRNWK)" userId="d3307fff-2864-45ea-9db5-fd73b65f1c59" providerId="ADAL" clId="{A0E92BB5-2FD6-4ACD-8EC7-F716FCBEFC8E}" dt="2022-04-27T15:33:35.857" v="58"/>
        <pc:sldMkLst>
          <pc:docMk/>
          <pc:sldMk cId="3959804225" sldId="33948"/>
        </pc:sldMkLst>
        <pc:spChg chg="del">
          <ac:chgData name="Winkler, Lauren (KRNWK)" userId="d3307fff-2864-45ea-9db5-fd73b65f1c59" providerId="ADAL" clId="{A0E92BB5-2FD6-4ACD-8EC7-F716FCBEFC8E}" dt="2022-04-27T15:33:35.808" v="23"/>
          <ac:spMkLst>
            <pc:docMk/>
            <pc:sldMk cId="3959804225" sldId="33948"/>
            <ac:spMk id="3" creationId="{B9C07A3E-5F4C-40DE-9024-FB403DBDB168}"/>
          </ac:spMkLst>
        </pc:spChg>
        <pc:spChg chg="add mod">
          <ac:chgData name="Winkler, Lauren (KRNWK)" userId="d3307fff-2864-45ea-9db5-fd73b65f1c59" providerId="ADAL" clId="{A0E92BB5-2FD6-4ACD-8EC7-F716FCBEFC8E}" dt="2022-04-27T15:33:35.857" v="58"/>
          <ac:spMkLst>
            <pc:docMk/>
            <pc:sldMk cId="3959804225" sldId="33948"/>
            <ac:spMk id="4" creationId="{C7F25614-B5F8-447C-A8DD-69E18E6A261C}"/>
          </ac:spMkLst>
        </pc:spChg>
      </pc:sldChg>
      <pc:sldChg chg="addSp delSp modSp">
        <pc:chgData name="Winkler, Lauren (KRNWK)" userId="d3307fff-2864-45ea-9db5-fd73b65f1c59" providerId="ADAL" clId="{A0E92BB5-2FD6-4ACD-8EC7-F716FCBEFC8E}" dt="2022-04-27T15:33:35.857" v="52"/>
        <pc:sldMkLst>
          <pc:docMk/>
          <pc:sldMk cId="546840748" sldId="33949"/>
        </pc:sldMkLst>
        <pc:spChg chg="del">
          <ac:chgData name="Winkler, Lauren (KRNWK)" userId="d3307fff-2864-45ea-9db5-fd73b65f1c59" providerId="ADAL" clId="{A0E92BB5-2FD6-4ACD-8EC7-F716FCBEFC8E}" dt="2022-04-27T15:33:35.771" v="17"/>
          <ac:spMkLst>
            <pc:docMk/>
            <pc:sldMk cId="546840748" sldId="33949"/>
            <ac:spMk id="3" creationId="{9B867DD5-4DD8-4C73-9137-0181D1919BE9}"/>
          </ac:spMkLst>
        </pc:spChg>
        <pc:spChg chg="add mod">
          <ac:chgData name="Winkler, Lauren (KRNWK)" userId="d3307fff-2864-45ea-9db5-fd73b65f1c59" providerId="ADAL" clId="{A0E92BB5-2FD6-4ACD-8EC7-F716FCBEFC8E}" dt="2022-04-27T15:33:35.857" v="52"/>
          <ac:spMkLst>
            <pc:docMk/>
            <pc:sldMk cId="546840748" sldId="33949"/>
            <ac:spMk id="4" creationId="{80F68367-5EC2-42FD-BE82-5A4A72625F85}"/>
          </ac:spMkLst>
        </pc:spChg>
      </pc:sldChg>
      <pc:sldChg chg="addSp delSp modSp">
        <pc:chgData name="Winkler, Lauren (KRNWK)" userId="d3307fff-2864-45ea-9db5-fd73b65f1c59" providerId="ADAL" clId="{A0E92BB5-2FD6-4ACD-8EC7-F716FCBEFC8E}" dt="2022-04-27T15:33:35.857" v="48"/>
        <pc:sldMkLst>
          <pc:docMk/>
          <pc:sldMk cId="1886162765" sldId="33961"/>
        </pc:sldMkLst>
        <pc:spChg chg="del">
          <ac:chgData name="Winkler, Lauren (KRNWK)" userId="d3307fff-2864-45ea-9db5-fd73b65f1c59" providerId="ADAL" clId="{A0E92BB5-2FD6-4ACD-8EC7-F716FCBEFC8E}" dt="2022-04-27T15:33:35.709" v="13"/>
          <ac:spMkLst>
            <pc:docMk/>
            <pc:sldMk cId="1886162765" sldId="33961"/>
            <ac:spMk id="4" creationId="{BACBB9F8-4405-440A-BB3B-96728BC95FB3}"/>
          </ac:spMkLst>
        </pc:spChg>
        <pc:spChg chg="add mod">
          <ac:chgData name="Winkler, Lauren (KRNWK)" userId="d3307fff-2864-45ea-9db5-fd73b65f1c59" providerId="ADAL" clId="{A0E92BB5-2FD6-4ACD-8EC7-F716FCBEFC8E}" dt="2022-04-27T15:33:35.857" v="48"/>
          <ac:spMkLst>
            <pc:docMk/>
            <pc:sldMk cId="1886162765" sldId="33961"/>
            <ac:spMk id="6" creationId="{F760D7B9-5AF1-4190-A948-DF4D2F2B2F7A}"/>
          </ac:spMkLst>
        </pc:spChg>
      </pc:sldChg>
      <pc:sldChg chg="addSp delSp modSp">
        <pc:chgData name="Winkler, Lauren (KRNWK)" userId="d3307fff-2864-45ea-9db5-fd73b65f1c59" providerId="ADAL" clId="{A0E92BB5-2FD6-4ACD-8EC7-F716FCBEFC8E}" dt="2022-04-27T15:33:35.857" v="37"/>
        <pc:sldMkLst>
          <pc:docMk/>
          <pc:sldMk cId="1339216454" sldId="2145704687"/>
        </pc:sldMkLst>
        <pc:spChg chg="del">
          <ac:chgData name="Winkler, Lauren (KRNWK)" userId="d3307fff-2864-45ea-9db5-fd73b65f1c59" providerId="ADAL" clId="{A0E92BB5-2FD6-4ACD-8EC7-F716FCBEFC8E}" dt="2022-04-27T15:33:35.539" v="2"/>
          <ac:spMkLst>
            <pc:docMk/>
            <pc:sldMk cId="1339216454" sldId="2145704687"/>
            <ac:spMk id="4" creationId="{757D809C-2520-40A8-9695-D5D7F67EA3FA}"/>
          </ac:spMkLst>
        </pc:spChg>
        <pc:spChg chg="add mod">
          <ac:chgData name="Winkler, Lauren (KRNWK)" userId="d3307fff-2864-45ea-9db5-fd73b65f1c59" providerId="ADAL" clId="{A0E92BB5-2FD6-4ACD-8EC7-F716FCBEFC8E}" dt="2022-04-27T15:33:35.857" v="37"/>
          <ac:spMkLst>
            <pc:docMk/>
            <pc:sldMk cId="1339216454" sldId="2145704687"/>
            <ac:spMk id="5" creationId="{5D4A34D8-22F0-450A-8097-F2E96E0E34CA}"/>
          </ac:spMkLst>
        </pc:spChg>
      </pc:sldChg>
      <pc:sldChg chg="addSp delSp modSp">
        <pc:chgData name="Winkler, Lauren (KRNWK)" userId="d3307fff-2864-45ea-9db5-fd73b65f1c59" providerId="ADAL" clId="{A0E92BB5-2FD6-4ACD-8EC7-F716FCBEFC8E}" dt="2022-04-27T15:33:35.857" v="67"/>
        <pc:sldMkLst>
          <pc:docMk/>
          <pc:sldMk cId="2203166338" sldId="2145704691"/>
        </pc:sldMkLst>
        <pc:spChg chg="del">
          <ac:chgData name="Winkler, Lauren (KRNWK)" userId="d3307fff-2864-45ea-9db5-fd73b65f1c59" providerId="ADAL" clId="{A0E92BB5-2FD6-4ACD-8EC7-F716FCBEFC8E}" dt="2022-04-27T15:33:35.831" v="32"/>
          <ac:spMkLst>
            <pc:docMk/>
            <pc:sldMk cId="2203166338" sldId="2145704691"/>
            <ac:spMk id="3" creationId="{290727C8-6648-4140-8A73-288874E92C53}"/>
          </ac:spMkLst>
        </pc:spChg>
        <pc:spChg chg="add mod">
          <ac:chgData name="Winkler, Lauren (KRNWK)" userId="d3307fff-2864-45ea-9db5-fd73b65f1c59" providerId="ADAL" clId="{A0E92BB5-2FD6-4ACD-8EC7-F716FCBEFC8E}" dt="2022-04-27T15:33:35.857" v="67"/>
          <ac:spMkLst>
            <pc:docMk/>
            <pc:sldMk cId="2203166338" sldId="2145704691"/>
            <ac:spMk id="4" creationId="{96CAA2EC-43B7-4BDE-853C-1C3B310BE432}"/>
          </ac:spMkLst>
        </pc:spChg>
      </pc:sldChg>
      <pc:sldChg chg="addSp delSp modSp">
        <pc:chgData name="Winkler, Lauren (KRNWK)" userId="d3307fff-2864-45ea-9db5-fd73b65f1c59" providerId="ADAL" clId="{A0E92BB5-2FD6-4ACD-8EC7-F716FCBEFC8E}" dt="2022-04-27T15:33:35.857" v="46"/>
        <pc:sldMkLst>
          <pc:docMk/>
          <pc:sldMk cId="1836208408" sldId="2145704692"/>
        </pc:sldMkLst>
        <pc:spChg chg="del">
          <ac:chgData name="Winkler, Lauren (KRNWK)" userId="d3307fff-2864-45ea-9db5-fd73b65f1c59" providerId="ADAL" clId="{A0E92BB5-2FD6-4ACD-8EC7-F716FCBEFC8E}" dt="2022-04-27T15:33:35.695" v="11"/>
          <ac:spMkLst>
            <pc:docMk/>
            <pc:sldMk cId="1836208408" sldId="2145704692"/>
            <ac:spMk id="3" creationId="{0EB23DF8-F832-4FE2-A7A1-271821FDB4B8}"/>
          </ac:spMkLst>
        </pc:spChg>
        <pc:spChg chg="add mod">
          <ac:chgData name="Winkler, Lauren (KRNWK)" userId="d3307fff-2864-45ea-9db5-fd73b65f1c59" providerId="ADAL" clId="{A0E92BB5-2FD6-4ACD-8EC7-F716FCBEFC8E}" dt="2022-04-27T15:33:35.857" v="46"/>
          <ac:spMkLst>
            <pc:docMk/>
            <pc:sldMk cId="1836208408" sldId="2145704692"/>
            <ac:spMk id="4" creationId="{A15E178D-B6BE-4575-BE5C-0B4DB7A0C462}"/>
          </ac:spMkLst>
        </pc:spChg>
      </pc:sldChg>
      <pc:sldChg chg="addSp delSp modSp">
        <pc:chgData name="Winkler, Lauren (KRNWK)" userId="d3307fff-2864-45ea-9db5-fd73b65f1c59" providerId="ADAL" clId="{A0E92BB5-2FD6-4ACD-8EC7-F716FCBEFC8E}" dt="2022-04-27T15:33:35.857" v="64"/>
        <pc:sldMkLst>
          <pc:docMk/>
          <pc:sldMk cId="1140767385" sldId="2145704696"/>
        </pc:sldMkLst>
        <pc:spChg chg="del">
          <ac:chgData name="Winkler, Lauren (KRNWK)" userId="d3307fff-2864-45ea-9db5-fd73b65f1c59" providerId="ADAL" clId="{A0E92BB5-2FD6-4ACD-8EC7-F716FCBEFC8E}" dt="2022-04-27T15:33:35.824" v="29"/>
          <ac:spMkLst>
            <pc:docMk/>
            <pc:sldMk cId="1140767385" sldId="2145704696"/>
            <ac:spMk id="3" creationId="{B6A0D1B6-0A79-497D-9E32-C927A63F3742}"/>
          </ac:spMkLst>
        </pc:spChg>
        <pc:spChg chg="add mod">
          <ac:chgData name="Winkler, Lauren (KRNWK)" userId="d3307fff-2864-45ea-9db5-fd73b65f1c59" providerId="ADAL" clId="{A0E92BB5-2FD6-4ACD-8EC7-F716FCBEFC8E}" dt="2022-04-27T15:33:35.857" v="64"/>
          <ac:spMkLst>
            <pc:docMk/>
            <pc:sldMk cId="1140767385" sldId="2145704696"/>
            <ac:spMk id="5" creationId="{78BD9504-9241-49C4-9A1D-654745F5B0BF}"/>
          </ac:spMkLst>
        </pc:spChg>
      </pc:sldChg>
      <pc:sldChg chg="addSp delSp modSp">
        <pc:chgData name="Winkler, Lauren (KRNWK)" userId="d3307fff-2864-45ea-9db5-fd73b65f1c59" providerId="ADAL" clId="{A0E92BB5-2FD6-4ACD-8EC7-F716FCBEFC8E}" dt="2022-04-27T15:33:35.857" v="68"/>
        <pc:sldMkLst>
          <pc:docMk/>
          <pc:sldMk cId="3929008140" sldId="2145704698"/>
        </pc:sldMkLst>
        <pc:spChg chg="del">
          <ac:chgData name="Winkler, Lauren (KRNWK)" userId="d3307fff-2864-45ea-9db5-fd73b65f1c59" providerId="ADAL" clId="{A0E92BB5-2FD6-4ACD-8EC7-F716FCBEFC8E}" dt="2022-04-27T15:33:35.840" v="33"/>
          <ac:spMkLst>
            <pc:docMk/>
            <pc:sldMk cId="3929008140" sldId="2145704698"/>
            <ac:spMk id="3" creationId="{68920192-0C79-47CA-AE9C-0216DC3DDD69}"/>
          </ac:spMkLst>
        </pc:spChg>
        <pc:spChg chg="add mod">
          <ac:chgData name="Winkler, Lauren (KRNWK)" userId="d3307fff-2864-45ea-9db5-fd73b65f1c59" providerId="ADAL" clId="{A0E92BB5-2FD6-4ACD-8EC7-F716FCBEFC8E}" dt="2022-04-27T15:33:35.857" v="68"/>
          <ac:spMkLst>
            <pc:docMk/>
            <pc:sldMk cId="3929008140" sldId="2145704698"/>
            <ac:spMk id="5" creationId="{EE9C7CA8-5FAC-4229-8D96-7919C026AD3C}"/>
          </ac:spMkLst>
        </pc:spChg>
      </pc:sldChg>
      <pc:sldChg chg="addSp delSp modSp">
        <pc:chgData name="Winkler, Lauren (KRNWK)" userId="d3307fff-2864-45ea-9db5-fd73b65f1c59" providerId="ADAL" clId="{A0E92BB5-2FD6-4ACD-8EC7-F716FCBEFC8E}" dt="2022-04-27T15:33:35.857" v="66"/>
        <pc:sldMkLst>
          <pc:docMk/>
          <pc:sldMk cId="843409379" sldId="2145704700"/>
        </pc:sldMkLst>
        <pc:spChg chg="del">
          <ac:chgData name="Winkler, Lauren (KRNWK)" userId="d3307fff-2864-45ea-9db5-fd73b65f1c59" providerId="ADAL" clId="{A0E92BB5-2FD6-4ACD-8EC7-F716FCBEFC8E}" dt="2022-04-27T15:33:35.831" v="31"/>
          <ac:spMkLst>
            <pc:docMk/>
            <pc:sldMk cId="843409379" sldId="2145704700"/>
            <ac:spMk id="3" creationId="{1FA5128A-185F-4FCF-9F72-9F72A66CCD20}"/>
          </ac:spMkLst>
        </pc:spChg>
        <pc:spChg chg="add mod">
          <ac:chgData name="Winkler, Lauren (KRNWK)" userId="d3307fff-2864-45ea-9db5-fd73b65f1c59" providerId="ADAL" clId="{A0E92BB5-2FD6-4ACD-8EC7-F716FCBEFC8E}" dt="2022-04-27T15:33:35.857" v="66"/>
          <ac:spMkLst>
            <pc:docMk/>
            <pc:sldMk cId="843409379" sldId="2145704700"/>
            <ac:spMk id="4" creationId="{99183C0D-4BC2-4A6B-892E-6956718257C0}"/>
          </ac:spMkLst>
        </pc:spChg>
      </pc:sldChg>
      <pc:sldChg chg="addSp delSp modSp">
        <pc:chgData name="Winkler, Lauren (KRNWK)" userId="d3307fff-2864-45ea-9db5-fd73b65f1c59" providerId="ADAL" clId="{A0E92BB5-2FD6-4ACD-8EC7-F716FCBEFC8E}" dt="2022-04-27T15:33:35.857" v="38"/>
        <pc:sldMkLst>
          <pc:docMk/>
          <pc:sldMk cId="676809396" sldId="2145704701"/>
        </pc:sldMkLst>
        <pc:spChg chg="add mod">
          <ac:chgData name="Winkler, Lauren (KRNWK)" userId="d3307fff-2864-45ea-9db5-fd73b65f1c59" providerId="ADAL" clId="{A0E92BB5-2FD6-4ACD-8EC7-F716FCBEFC8E}" dt="2022-04-27T15:33:35.857" v="38"/>
          <ac:spMkLst>
            <pc:docMk/>
            <pc:sldMk cId="676809396" sldId="2145704701"/>
            <ac:spMk id="3" creationId="{E12B1A63-8008-4977-B5B4-0BA12B6BEC03}"/>
          </ac:spMkLst>
        </pc:spChg>
        <pc:spChg chg="del">
          <ac:chgData name="Winkler, Lauren (KRNWK)" userId="d3307fff-2864-45ea-9db5-fd73b65f1c59" providerId="ADAL" clId="{A0E92BB5-2FD6-4ACD-8EC7-F716FCBEFC8E}" dt="2022-04-27T15:33:35.539" v="3"/>
          <ac:spMkLst>
            <pc:docMk/>
            <pc:sldMk cId="676809396" sldId="2145704701"/>
            <ac:spMk id="4" creationId="{E688828E-2143-4408-9905-E506604B4586}"/>
          </ac:spMkLst>
        </pc:spChg>
      </pc:sldChg>
      <pc:sldChg chg="addSp delSp modSp">
        <pc:chgData name="Winkler, Lauren (KRNWK)" userId="d3307fff-2864-45ea-9db5-fd73b65f1c59" providerId="ADAL" clId="{A0E92BB5-2FD6-4ACD-8EC7-F716FCBEFC8E}" dt="2022-04-27T15:33:35.857" v="42"/>
        <pc:sldMkLst>
          <pc:docMk/>
          <pc:sldMk cId="1545352594" sldId="2145704702"/>
        </pc:sldMkLst>
        <pc:spChg chg="add mod">
          <ac:chgData name="Winkler, Lauren (KRNWK)" userId="d3307fff-2864-45ea-9db5-fd73b65f1c59" providerId="ADAL" clId="{A0E92BB5-2FD6-4ACD-8EC7-F716FCBEFC8E}" dt="2022-04-27T15:33:35.857" v="42"/>
          <ac:spMkLst>
            <pc:docMk/>
            <pc:sldMk cId="1545352594" sldId="2145704702"/>
            <ac:spMk id="2" creationId="{D6893AE3-15ED-45E0-AFE8-6853361BEB9A}"/>
          </ac:spMkLst>
        </pc:spChg>
        <pc:spChg chg="del">
          <ac:chgData name="Winkler, Lauren (KRNWK)" userId="d3307fff-2864-45ea-9db5-fd73b65f1c59" providerId="ADAL" clId="{A0E92BB5-2FD6-4ACD-8EC7-F716FCBEFC8E}" dt="2022-04-27T15:33:35.627" v="7"/>
          <ac:spMkLst>
            <pc:docMk/>
            <pc:sldMk cId="1545352594" sldId="2145704702"/>
            <ac:spMk id="3" creationId="{4113C2A3-8DC4-47F7-8183-77F92D451315}"/>
          </ac:spMkLst>
        </pc:spChg>
      </pc:sldChg>
      <pc:sldChg chg="addSp delSp modSp">
        <pc:chgData name="Winkler, Lauren (KRNWK)" userId="d3307fff-2864-45ea-9db5-fd73b65f1c59" providerId="ADAL" clId="{A0E92BB5-2FD6-4ACD-8EC7-F716FCBEFC8E}" dt="2022-04-27T15:33:35.857" v="49"/>
        <pc:sldMkLst>
          <pc:docMk/>
          <pc:sldMk cId="601136612" sldId="2145704703"/>
        </pc:sldMkLst>
        <pc:spChg chg="add mod">
          <ac:chgData name="Winkler, Lauren (KRNWK)" userId="d3307fff-2864-45ea-9db5-fd73b65f1c59" providerId="ADAL" clId="{A0E92BB5-2FD6-4ACD-8EC7-F716FCBEFC8E}" dt="2022-04-27T15:33:35.857" v="49"/>
          <ac:spMkLst>
            <pc:docMk/>
            <pc:sldMk cId="601136612" sldId="2145704703"/>
            <ac:spMk id="3" creationId="{829726B9-92CF-43B6-87D2-28D651133072}"/>
          </ac:spMkLst>
        </pc:spChg>
        <pc:spChg chg="del">
          <ac:chgData name="Winkler, Lauren (KRNWK)" userId="d3307fff-2864-45ea-9db5-fd73b65f1c59" providerId="ADAL" clId="{A0E92BB5-2FD6-4ACD-8EC7-F716FCBEFC8E}" dt="2022-04-27T15:33:35.724" v="14"/>
          <ac:spMkLst>
            <pc:docMk/>
            <pc:sldMk cId="601136612" sldId="2145704703"/>
            <ac:spMk id="5" creationId="{35D364B1-77FC-4C34-BC0E-A7FEC06630BC}"/>
          </ac:spMkLst>
        </pc:spChg>
      </pc:sldChg>
      <pc:sldChg chg="addSp delSp modSp">
        <pc:chgData name="Winkler, Lauren (KRNWK)" userId="d3307fff-2864-45ea-9db5-fd73b65f1c59" providerId="ADAL" clId="{A0E92BB5-2FD6-4ACD-8EC7-F716FCBEFC8E}" dt="2022-04-27T15:33:35.857" v="51"/>
        <pc:sldMkLst>
          <pc:docMk/>
          <pc:sldMk cId="767773355" sldId="2145704704"/>
        </pc:sldMkLst>
        <pc:spChg chg="del">
          <ac:chgData name="Winkler, Lauren (KRNWK)" userId="d3307fff-2864-45ea-9db5-fd73b65f1c59" providerId="ADAL" clId="{A0E92BB5-2FD6-4ACD-8EC7-F716FCBEFC8E}" dt="2022-04-27T15:33:35.755" v="16"/>
          <ac:spMkLst>
            <pc:docMk/>
            <pc:sldMk cId="767773355" sldId="2145704704"/>
            <ac:spMk id="4" creationId="{71B131C8-7BD6-4E40-8ACA-60F75497670C}"/>
          </ac:spMkLst>
        </pc:spChg>
        <pc:spChg chg="add mod">
          <ac:chgData name="Winkler, Lauren (KRNWK)" userId="d3307fff-2864-45ea-9db5-fd73b65f1c59" providerId="ADAL" clId="{A0E92BB5-2FD6-4ACD-8EC7-F716FCBEFC8E}" dt="2022-04-27T15:33:35.857" v="51"/>
          <ac:spMkLst>
            <pc:docMk/>
            <pc:sldMk cId="767773355" sldId="2145704704"/>
            <ac:spMk id="5" creationId="{B4E245C3-DF3A-45D8-AB5F-74710507C735}"/>
          </ac:spMkLst>
        </pc:spChg>
      </pc:sldChg>
      <pc:sldChg chg="addSp delSp modSp">
        <pc:chgData name="Winkler, Lauren (KRNWK)" userId="d3307fff-2864-45ea-9db5-fd73b65f1c59" providerId="ADAL" clId="{A0E92BB5-2FD6-4ACD-8EC7-F716FCBEFC8E}" dt="2022-04-27T15:33:35.857" v="50"/>
        <pc:sldMkLst>
          <pc:docMk/>
          <pc:sldMk cId="1807583284" sldId="2145704708"/>
        </pc:sldMkLst>
        <pc:spChg chg="add mod">
          <ac:chgData name="Winkler, Lauren (KRNWK)" userId="d3307fff-2864-45ea-9db5-fd73b65f1c59" providerId="ADAL" clId="{A0E92BB5-2FD6-4ACD-8EC7-F716FCBEFC8E}" dt="2022-04-27T15:33:35.857" v="50"/>
          <ac:spMkLst>
            <pc:docMk/>
            <pc:sldMk cId="1807583284" sldId="2145704708"/>
            <ac:spMk id="3" creationId="{F8F6EC77-73C1-40AD-B9D6-50913BED07C8}"/>
          </ac:spMkLst>
        </pc:spChg>
        <pc:spChg chg="del">
          <ac:chgData name="Winkler, Lauren (KRNWK)" userId="d3307fff-2864-45ea-9db5-fd73b65f1c59" providerId="ADAL" clId="{A0E92BB5-2FD6-4ACD-8EC7-F716FCBEFC8E}" dt="2022-04-27T15:33:35.740" v="15"/>
          <ac:spMkLst>
            <pc:docMk/>
            <pc:sldMk cId="1807583284" sldId="2145704708"/>
            <ac:spMk id="6" creationId="{B8B4C83C-792E-47E3-9082-77FC417A1B8A}"/>
          </ac:spMkLst>
        </pc:spChg>
      </pc:sldChg>
      <pc:sldChg chg="addSp delSp modSp">
        <pc:chgData name="Winkler, Lauren (KRNWK)" userId="d3307fff-2864-45ea-9db5-fd73b65f1c59" providerId="ADAL" clId="{A0E92BB5-2FD6-4ACD-8EC7-F716FCBEFC8E}" dt="2022-04-27T15:33:35.857" v="59"/>
        <pc:sldMkLst>
          <pc:docMk/>
          <pc:sldMk cId="1482473186" sldId="2145704709"/>
        </pc:sldMkLst>
        <pc:spChg chg="add mod">
          <ac:chgData name="Winkler, Lauren (KRNWK)" userId="d3307fff-2864-45ea-9db5-fd73b65f1c59" providerId="ADAL" clId="{A0E92BB5-2FD6-4ACD-8EC7-F716FCBEFC8E}" dt="2022-04-27T15:33:35.857" v="59"/>
          <ac:spMkLst>
            <pc:docMk/>
            <pc:sldMk cId="1482473186" sldId="2145704709"/>
            <ac:spMk id="3" creationId="{2AA63D41-68E7-4876-AC0C-AB049F0AB3A9}"/>
          </ac:spMkLst>
        </pc:spChg>
        <pc:spChg chg="del">
          <ac:chgData name="Winkler, Lauren (KRNWK)" userId="d3307fff-2864-45ea-9db5-fd73b65f1c59" providerId="ADAL" clId="{A0E92BB5-2FD6-4ACD-8EC7-F716FCBEFC8E}" dt="2022-04-27T15:33:35.808" v="24"/>
          <ac:spMkLst>
            <pc:docMk/>
            <pc:sldMk cId="1482473186" sldId="2145704709"/>
            <ac:spMk id="5" creationId="{2A077ED7-8BDC-4C01-B3A3-0E5BF11A4AC6}"/>
          </ac:spMkLst>
        </pc:spChg>
      </pc:sldChg>
      <pc:sldChg chg="addSp delSp modSp">
        <pc:chgData name="Winkler, Lauren (KRNWK)" userId="d3307fff-2864-45ea-9db5-fd73b65f1c59" providerId="ADAL" clId="{A0E92BB5-2FD6-4ACD-8EC7-F716FCBEFC8E}" dt="2022-04-27T15:33:35.857" v="60"/>
        <pc:sldMkLst>
          <pc:docMk/>
          <pc:sldMk cId="1328408042" sldId="2145704710"/>
        </pc:sldMkLst>
        <pc:spChg chg="del">
          <ac:chgData name="Winkler, Lauren (KRNWK)" userId="d3307fff-2864-45ea-9db5-fd73b65f1c59" providerId="ADAL" clId="{A0E92BB5-2FD6-4ACD-8EC7-F716FCBEFC8E}" dt="2022-04-27T15:33:35.808" v="25"/>
          <ac:spMkLst>
            <pc:docMk/>
            <pc:sldMk cId="1328408042" sldId="2145704710"/>
            <ac:spMk id="2" creationId="{CD0EB569-92B8-4D0F-8BF3-A6CE3C672ECF}"/>
          </ac:spMkLst>
        </pc:spChg>
        <pc:spChg chg="add mod">
          <ac:chgData name="Winkler, Lauren (KRNWK)" userId="d3307fff-2864-45ea-9db5-fd73b65f1c59" providerId="ADAL" clId="{A0E92BB5-2FD6-4ACD-8EC7-F716FCBEFC8E}" dt="2022-04-27T15:33:35.857" v="60"/>
          <ac:spMkLst>
            <pc:docMk/>
            <pc:sldMk cId="1328408042" sldId="2145704710"/>
            <ac:spMk id="3" creationId="{C8FFBF94-02A1-4CD8-87F5-292659A33F5B}"/>
          </ac:spMkLst>
        </pc:spChg>
      </pc:sldChg>
      <pc:sldChg chg="addSp delSp modSp">
        <pc:chgData name="Winkler, Lauren (KRNWK)" userId="d3307fff-2864-45ea-9db5-fd73b65f1c59" providerId="ADAL" clId="{A0E92BB5-2FD6-4ACD-8EC7-F716FCBEFC8E}" dt="2022-04-27T15:33:35.857" v="61"/>
        <pc:sldMkLst>
          <pc:docMk/>
          <pc:sldMk cId="553205254" sldId="2145704711"/>
        </pc:sldMkLst>
        <pc:spChg chg="del">
          <ac:chgData name="Winkler, Lauren (KRNWK)" userId="d3307fff-2864-45ea-9db5-fd73b65f1c59" providerId="ADAL" clId="{A0E92BB5-2FD6-4ACD-8EC7-F716FCBEFC8E}" dt="2022-04-27T15:33:35.808" v="26"/>
          <ac:spMkLst>
            <pc:docMk/>
            <pc:sldMk cId="553205254" sldId="2145704711"/>
            <ac:spMk id="2" creationId="{B72C46FF-AF39-4FC2-8C70-FD5CB7A39EEA}"/>
          </ac:spMkLst>
        </pc:spChg>
        <pc:spChg chg="add mod">
          <ac:chgData name="Winkler, Lauren (KRNWK)" userId="d3307fff-2864-45ea-9db5-fd73b65f1c59" providerId="ADAL" clId="{A0E92BB5-2FD6-4ACD-8EC7-F716FCBEFC8E}" dt="2022-04-27T15:33:35.857" v="61"/>
          <ac:spMkLst>
            <pc:docMk/>
            <pc:sldMk cId="553205254" sldId="2145704711"/>
            <ac:spMk id="3" creationId="{7D060FEF-B3FE-4D95-97D7-F7ABC6D66B65}"/>
          </ac:spMkLst>
        </pc:spChg>
      </pc:sldChg>
      <pc:sldChg chg="addSp delSp modSp">
        <pc:chgData name="Winkler, Lauren (KRNWK)" userId="d3307fff-2864-45ea-9db5-fd73b65f1c59" providerId="ADAL" clId="{A0E92BB5-2FD6-4ACD-8EC7-F716FCBEFC8E}" dt="2022-04-27T15:33:35.857" v="62"/>
        <pc:sldMkLst>
          <pc:docMk/>
          <pc:sldMk cId="4279280989" sldId="2145704712"/>
        </pc:sldMkLst>
        <pc:spChg chg="del">
          <ac:chgData name="Winkler, Lauren (KRNWK)" userId="d3307fff-2864-45ea-9db5-fd73b65f1c59" providerId="ADAL" clId="{A0E92BB5-2FD6-4ACD-8EC7-F716FCBEFC8E}" dt="2022-04-27T15:33:35.808" v="27"/>
          <ac:spMkLst>
            <pc:docMk/>
            <pc:sldMk cId="4279280989" sldId="2145704712"/>
            <ac:spMk id="2" creationId="{1FF2290D-0B7C-4AA9-B8F0-ED711FF78433}"/>
          </ac:spMkLst>
        </pc:spChg>
        <pc:spChg chg="add mod">
          <ac:chgData name="Winkler, Lauren (KRNWK)" userId="d3307fff-2864-45ea-9db5-fd73b65f1c59" providerId="ADAL" clId="{A0E92BB5-2FD6-4ACD-8EC7-F716FCBEFC8E}" dt="2022-04-27T15:33:35.857" v="62"/>
          <ac:spMkLst>
            <pc:docMk/>
            <pc:sldMk cId="4279280989" sldId="2145704712"/>
            <ac:spMk id="5" creationId="{BBA1A126-4477-47BA-9A16-EB9831CD6315}"/>
          </ac:spMkLst>
        </pc:spChg>
      </pc:sldChg>
      <pc:sldChg chg="addSp delSp modSp">
        <pc:chgData name="Winkler, Lauren (KRNWK)" userId="d3307fff-2864-45ea-9db5-fd73b65f1c59" providerId="ADAL" clId="{A0E92BB5-2FD6-4ACD-8EC7-F716FCBEFC8E}" dt="2022-04-27T15:33:35.857" v="63"/>
        <pc:sldMkLst>
          <pc:docMk/>
          <pc:sldMk cId="2160428544" sldId="2145704714"/>
        </pc:sldMkLst>
        <pc:spChg chg="add mod">
          <ac:chgData name="Winkler, Lauren (KRNWK)" userId="d3307fff-2864-45ea-9db5-fd73b65f1c59" providerId="ADAL" clId="{A0E92BB5-2FD6-4ACD-8EC7-F716FCBEFC8E}" dt="2022-04-27T15:33:35.857" v="63"/>
          <ac:spMkLst>
            <pc:docMk/>
            <pc:sldMk cId="2160428544" sldId="2145704714"/>
            <ac:spMk id="3" creationId="{C89A3020-C92E-4093-81B7-73FDA84DD12C}"/>
          </ac:spMkLst>
        </pc:spChg>
        <pc:spChg chg="del">
          <ac:chgData name="Winkler, Lauren (KRNWK)" userId="d3307fff-2864-45ea-9db5-fd73b65f1c59" providerId="ADAL" clId="{A0E92BB5-2FD6-4ACD-8EC7-F716FCBEFC8E}" dt="2022-04-27T15:33:35.824" v="28"/>
          <ac:spMkLst>
            <pc:docMk/>
            <pc:sldMk cId="2160428544" sldId="2145704714"/>
            <ac:spMk id="5" creationId="{A1090E67-F5B2-4EBF-A9D3-A8480A70AC72}"/>
          </ac:spMkLst>
        </pc:spChg>
      </pc:sldChg>
      <pc:sldChg chg="addSp delSp modSp">
        <pc:chgData name="Winkler, Lauren (KRNWK)" userId="d3307fff-2864-45ea-9db5-fd73b65f1c59" providerId="ADAL" clId="{A0E92BB5-2FD6-4ACD-8EC7-F716FCBEFC8E}" dt="2022-04-27T15:33:35.857" v="45"/>
        <pc:sldMkLst>
          <pc:docMk/>
          <pc:sldMk cId="3859998577" sldId="2145704715"/>
        </pc:sldMkLst>
        <pc:spChg chg="del">
          <ac:chgData name="Winkler, Lauren (KRNWK)" userId="d3307fff-2864-45ea-9db5-fd73b65f1c59" providerId="ADAL" clId="{A0E92BB5-2FD6-4ACD-8EC7-F716FCBEFC8E}" dt="2022-04-27T15:33:35.676" v="10"/>
          <ac:spMkLst>
            <pc:docMk/>
            <pc:sldMk cId="3859998577" sldId="2145704715"/>
            <ac:spMk id="3" creationId="{A4F9EB86-4478-4AED-A996-9914033409D1}"/>
          </ac:spMkLst>
        </pc:spChg>
        <pc:spChg chg="add mod">
          <ac:chgData name="Winkler, Lauren (KRNWK)" userId="d3307fff-2864-45ea-9db5-fd73b65f1c59" providerId="ADAL" clId="{A0E92BB5-2FD6-4ACD-8EC7-F716FCBEFC8E}" dt="2022-04-27T15:33:35.857" v="45"/>
          <ac:spMkLst>
            <pc:docMk/>
            <pc:sldMk cId="3859998577" sldId="2145704715"/>
            <ac:spMk id="4" creationId="{31EE34CD-C12B-4835-A2F8-37321EDF64C0}"/>
          </ac:spMkLst>
        </pc:spChg>
      </pc:sldChg>
      <pc:sldChg chg="addSp delSp modSp">
        <pc:chgData name="Winkler, Lauren (KRNWK)" userId="d3307fff-2864-45ea-9db5-fd73b65f1c59" providerId="ADAL" clId="{A0E92BB5-2FD6-4ACD-8EC7-F716FCBEFC8E}" dt="2022-04-27T15:33:35.857" v="65"/>
        <pc:sldMkLst>
          <pc:docMk/>
          <pc:sldMk cId="2959664032" sldId="2145704716"/>
        </pc:sldMkLst>
        <pc:spChg chg="del">
          <ac:chgData name="Winkler, Lauren (KRNWK)" userId="d3307fff-2864-45ea-9db5-fd73b65f1c59" providerId="ADAL" clId="{A0E92BB5-2FD6-4ACD-8EC7-F716FCBEFC8E}" dt="2022-04-27T15:33:35.830" v="30"/>
          <ac:spMkLst>
            <pc:docMk/>
            <pc:sldMk cId="2959664032" sldId="2145704716"/>
            <ac:spMk id="3" creationId="{D415DE47-6850-4A9E-9A54-B7BC659486D5}"/>
          </ac:spMkLst>
        </pc:spChg>
        <pc:spChg chg="add mod">
          <ac:chgData name="Winkler, Lauren (KRNWK)" userId="d3307fff-2864-45ea-9db5-fd73b65f1c59" providerId="ADAL" clId="{A0E92BB5-2FD6-4ACD-8EC7-F716FCBEFC8E}" dt="2022-04-27T15:33:35.857" v="65"/>
          <ac:spMkLst>
            <pc:docMk/>
            <pc:sldMk cId="2959664032" sldId="2145704716"/>
            <ac:spMk id="5" creationId="{E8EAE074-69FB-416E-B3D3-35F367A2A076}"/>
          </ac:spMkLst>
        </pc:spChg>
      </pc:sldChg>
      <pc:sldChg chg="addSp delSp modSp">
        <pc:chgData name="Winkler, Lauren (KRNWK)" userId="d3307fff-2864-45ea-9db5-fd73b65f1c59" providerId="ADAL" clId="{A0E92BB5-2FD6-4ACD-8EC7-F716FCBEFC8E}" dt="2022-04-27T15:33:35.857" v="54"/>
        <pc:sldMkLst>
          <pc:docMk/>
          <pc:sldMk cId="2936521394" sldId="2145704719"/>
        </pc:sldMkLst>
        <pc:spChg chg="add mod">
          <ac:chgData name="Winkler, Lauren (KRNWK)" userId="d3307fff-2864-45ea-9db5-fd73b65f1c59" providerId="ADAL" clId="{A0E92BB5-2FD6-4ACD-8EC7-F716FCBEFC8E}" dt="2022-04-27T15:33:35.857" v="54"/>
          <ac:spMkLst>
            <pc:docMk/>
            <pc:sldMk cId="2936521394" sldId="2145704719"/>
            <ac:spMk id="2" creationId="{0389782A-7DD5-4DA7-AC97-DF2DE5897187}"/>
          </ac:spMkLst>
        </pc:spChg>
        <pc:spChg chg="del">
          <ac:chgData name="Winkler, Lauren (KRNWK)" userId="d3307fff-2864-45ea-9db5-fd73b65f1c59" providerId="ADAL" clId="{A0E92BB5-2FD6-4ACD-8EC7-F716FCBEFC8E}" dt="2022-04-27T15:33:35.771" v="19"/>
          <ac:spMkLst>
            <pc:docMk/>
            <pc:sldMk cId="2936521394" sldId="2145704719"/>
            <ac:spMk id="3" creationId="{86719097-F847-4C49-9C53-C68E205A388A}"/>
          </ac:spMkLst>
        </pc:spChg>
      </pc:sldChg>
      <pc:sldChg chg="addSp delSp modSp">
        <pc:chgData name="Winkler, Lauren (KRNWK)" userId="d3307fff-2864-45ea-9db5-fd73b65f1c59" providerId="ADAL" clId="{A0E92BB5-2FD6-4ACD-8EC7-F716FCBEFC8E}" dt="2022-04-27T15:33:35.857" v="55"/>
        <pc:sldMkLst>
          <pc:docMk/>
          <pc:sldMk cId="4221948941" sldId="2145704722"/>
        </pc:sldMkLst>
        <pc:spChg chg="add mod">
          <ac:chgData name="Winkler, Lauren (KRNWK)" userId="d3307fff-2864-45ea-9db5-fd73b65f1c59" providerId="ADAL" clId="{A0E92BB5-2FD6-4ACD-8EC7-F716FCBEFC8E}" dt="2022-04-27T15:33:35.857" v="55"/>
          <ac:spMkLst>
            <pc:docMk/>
            <pc:sldMk cId="4221948941" sldId="2145704722"/>
            <ac:spMk id="2" creationId="{2B4EF9DF-53E8-4A10-8B0F-164691CE311A}"/>
          </ac:spMkLst>
        </pc:spChg>
        <pc:spChg chg="del">
          <ac:chgData name="Winkler, Lauren (KRNWK)" userId="d3307fff-2864-45ea-9db5-fd73b65f1c59" providerId="ADAL" clId="{A0E92BB5-2FD6-4ACD-8EC7-F716FCBEFC8E}" dt="2022-04-27T15:33:35.787" v="20"/>
          <ac:spMkLst>
            <pc:docMk/>
            <pc:sldMk cId="4221948941" sldId="2145704722"/>
            <ac:spMk id="3" creationId="{59BB9F57-CF55-4305-9FD3-013DC6E8CF09}"/>
          </ac:spMkLst>
        </pc:spChg>
      </pc:sldChg>
      <pc:sldChg chg="addSp delSp modSp">
        <pc:chgData name="Winkler, Lauren (KRNWK)" userId="d3307fff-2864-45ea-9db5-fd73b65f1c59" providerId="ADAL" clId="{A0E92BB5-2FD6-4ACD-8EC7-F716FCBEFC8E}" dt="2022-04-27T15:33:35.857" v="56"/>
        <pc:sldMkLst>
          <pc:docMk/>
          <pc:sldMk cId="2951217727" sldId="2145704723"/>
        </pc:sldMkLst>
        <pc:spChg chg="add mod">
          <ac:chgData name="Winkler, Lauren (KRNWK)" userId="d3307fff-2864-45ea-9db5-fd73b65f1c59" providerId="ADAL" clId="{A0E92BB5-2FD6-4ACD-8EC7-F716FCBEFC8E}" dt="2022-04-27T15:33:35.857" v="56"/>
          <ac:spMkLst>
            <pc:docMk/>
            <pc:sldMk cId="2951217727" sldId="2145704723"/>
            <ac:spMk id="2" creationId="{24CDE10B-CD54-4E41-A804-9778978686FE}"/>
          </ac:spMkLst>
        </pc:spChg>
        <pc:spChg chg="del">
          <ac:chgData name="Winkler, Lauren (KRNWK)" userId="d3307fff-2864-45ea-9db5-fd73b65f1c59" providerId="ADAL" clId="{A0E92BB5-2FD6-4ACD-8EC7-F716FCBEFC8E}" dt="2022-04-27T15:33:35.787" v="21"/>
          <ac:spMkLst>
            <pc:docMk/>
            <pc:sldMk cId="2951217727" sldId="2145704723"/>
            <ac:spMk id="3" creationId="{56FDD9D5-6541-4202-9F92-344EB1FEE8AD}"/>
          </ac:spMkLst>
        </pc:spChg>
      </pc:sldChg>
    </pc:docChg>
  </pc:docChgLst>
  <pc:docChgLst>
    <pc:chgData name="Pariani, Ann (KRBTN)" userId="eb4ab9ac-ff00-49c1-ba36-27f3a7bdbac0" providerId="ADAL" clId="{1F980D8B-FA47-4C34-99FF-46E274DC47F4}"/>
    <pc:docChg chg="undo custSel modSld replTag">
      <pc:chgData name="Pariani, Ann (KRBTN)" userId="eb4ab9ac-ff00-49c1-ba36-27f3a7bdbac0" providerId="ADAL" clId="{1F980D8B-FA47-4C34-99FF-46E274DC47F4}" dt="2022-04-15T20:30:49.390" v="1253"/>
      <pc:docMkLst>
        <pc:docMk/>
      </pc:docMkLst>
      <pc:sldChg chg="addSp delSp modSp mod">
        <pc:chgData name="Pariani, Ann (KRBTN)" userId="eb4ab9ac-ff00-49c1-ba36-27f3a7bdbac0" providerId="ADAL" clId="{1F980D8B-FA47-4C34-99FF-46E274DC47F4}" dt="2022-04-15T15:33:10.719" v="66" actId="6549"/>
        <pc:sldMkLst>
          <pc:docMk/>
          <pc:sldMk cId="4081205886" sldId="380"/>
        </pc:sldMkLst>
        <pc:spChg chg="mod">
          <ac:chgData name="Pariani, Ann (KRBTN)" userId="eb4ab9ac-ff00-49c1-ba36-27f3a7bdbac0" providerId="ADAL" clId="{1F980D8B-FA47-4C34-99FF-46E274DC47F4}" dt="2022-04-15T15:31:59.203" v="61" actId="20577"/>
          <ac:spMkLst>
            <pc:docMk/>
            <pc:sldMk cId="4081205886" sldId="380"/>
            <ac:spMk id="3" creationId="{D9977715-B9B2-4E67-AF45-3C05410A696E}"/>
          </ac:spMkLst>
        </pc:spChg>
        <pc:spChg chg="mod">
          <ac:chgData name="Pariani, Ann (KRBTN)" userId="eb4ab9ac-ff00-49c1-ba36-27f3a7bdbac0" providerId="ADAL" clId="{1F980D8B-FA47-4C34-99FF-46E274DC47F4}" dt="2022-04-15T15:33:10.719" v="66" actId="6549"/>
          <ac:spMkLst>
            <pc:docMk/>
            <pc:sldMk cId="4081205886" sldId="380"/>
            <ac:spMk id="5" creationId="{ADB253F4-9DC7-4D9E-8416-9F7301F53A1A}"/>
          </ac:spMkLst>
        </pc:spChg>
        <pc:spChg chg="del mod">
          <ac:chgData name="Pariani, Ann (KRBTN)" userId="eb4ab9ac-ff00-49c1-ba36-27f3a7bdbac0" providerId="ADAL" clId="{1F980D8B-FA47-4C34-99FF-46E274DC47F4}" dt="2022-04-15T15:32:13.325" v="65" actId="21"/>
          <ac:spMkLst>
            <pc:docMk/>
            <pc:sldMk cId="4081205886" sldId="380"/>
            <ac:spMk id="6" creationId="{E9CD10F7-DCF7-437E-B5B2-D36A939F7177}"/>
          </ac:spMkLst>
        </pc:spChg>
        <pc:picChg chg="add del">
          <ac:chgData name="Pariani, Ann (KRBTN)" userId="eb4ab9ac-ff00-49c1-ba36-27f3a7bdbac0" providerId="ADAL" clId="{1F980D8B-FA47-4C34-99FF-46E274DC47F4}" dt="2022-04-15T15:32:05.048" v="63" actId="21"/>
          <ac:picMkLst>
            <pc:docMk/>
            <pc:sldMk cId="4081205886" sldId="380"/>
            <ac:picMk id="12" creationId="{0329C9E5-F76D-4C1C-9A20-EA3B41D2EC39}"/>
          </ac:picMkLst>
        </pc:picChg>
      </pc:sldChg>
      <pc:sldChg chg="addSp delSp modSp mod addCm delCm">
        <pc:chgData name="Pariani, Ann (KRBTN)" userId="eb4ab9ac-ff00-49c1-ba36-27f3a7bdbac0" providerId="ADAL" clId="{1F980D8B-FA47-4C34-99FF-46E274DC47F4}" dt="2022-04-15T20:30:49.390" v="1237"/>
        <pc:sldMkLst>
          <pc:docMk/>
          <pc:sldMk cId="1495854297" sldId="679"/>
        </pc:sldMkLst>
        <pc:spChg chg="add mod">
          <ac:chgData name="Pariani, Ann (KRBTN)" userId="eb4ab9ac-ff00-49c1-ba36-27f3a7bdbac0" providerId="ADAL" clId="{1F980D8B-FA47-4C34-99FF-46E274DC47F4}" dt="2022-04-15T20:30:49.390" v="1237"/>
          <ac:spMkLst>
            <pc:docMk/>
            <pc:sldMk cId="1495854297" sldId="679"/>
            <ac:spMk id="2" creationId="{1A9E1AE2-BE00-4491-94B7-28F5E0B61BE7}"/>
          </ac:spMkLst>
        </pc:spChg>
        <pc:spChg chg="add del mod">
          <ac:chgData name="Pariani, Ann (KRBTN)" userId="eb4ab9ac-ff00-49c1-ba36-27f3a7bdbac0" providerId="ADAL" clId="{1F980D8B-FA47-4C34-99FF-46E274DC47F4}" dt="2022-04-15T17:07:51.869" v="1071"/>
          <ac:spMkLst>
            <pc:docMk/>
            <pc:sldMk cId="1495854297" sldId="679"/>
            <ac:spMk id="2" creationId="{B2107DFB-6BBB-47BD-8B1A-98AEC3200C70}"/>
          </ac:spMkLst>
        </pc:spChg>
        <pc:spChg chg="del">
          <ac:chgData name="Pariani, Ann (KRBTN)" userId="eb4ab9ac-ff00-49c1-ba36-27f3a7bdbac0" providerId="ADAL" clId="{1F980D8B-FA47-4C34-99FF-46E274DC47F4}" dt="2022-04-15T15:33:51.117" v="89"/>
          <ac:spMkLst>
            <pc:docMk/>
            <pc:sldMk cId="1495854297" sldId="679"/>
            <ac:spMk id="3" creationId="{7B312927-A6BD-4309-9BAF-3A8B54E02339}"/>
          </ac:spMkLst>
        </pc:spChg>
        <pc:spChg chg="add del mod">
          <ac:chgData name="Pariani, Ann (KRBTN)" userId="eb4ab9ac-ff00-49c1-ba36-27f3a7bdbac0" providerId="ADAL" clId="{1F980D8B-FA47-4C34-99FF-46E274DC47F4}" dt="2022-04-15T20:30:49.299" v="1200"/>
          <ac:spMkLst>
            <pc:docMk/>
            <pc:sldMk cId="1495854297" sldId="679"/>
            <ac:spMk id="3" creationId="{C3754663-6A5E-4B48-AC3E-706165D66481}"/>
          </ac:spMkLst>
        </pc:spChg>
        <pc:spChg chg="mod">
          <ac:chgData name="Pariani, Ann (KRBTN)" userId="eb4ab9ac-ff00-49c1-ba36-27f3a7bdbac0" providerId="ADAL" clId="{1F980D8B-FA47-4C34-99FF-46E274DC47F4}" dt="2022-04-15T16:05:26.266" v="591" actId="20577"/>
          <ac:spMkLst>
            <pc:docMk/>
            <pc:sldMk cId="1495854297" sldId="679"/>
            <ac:spMk id="12" creationId="{9C8DA60E-FFE6-DD48-AE1C-E11FC244369C}"/>
          </ac:spMkLst>
        </pc:spChg>
        <pc:spChg chg="mod">
          <ac:chgData name="Pariani, Ann (KRBTN)" userId="eb4ab9ac-ff00-49c1-ba36-27f3a7bdbac0" providerId="ADAL" clId="{1F980D8B-FA47-4C34-99FF-46E274DC47F4}" dt="2022-04-15T16:05:36.802" v="610" actId="20577"/>
          <ac:spMkLst>
            <pc:docMk/>
            <pc:sldMk cId="1495854297" sldId="679"/>
            <ac:spMk id="31" creationId="{B8D1AD57-EC75-4023-83A9-B496D7B02C82}"/>
          </ac:spMkLst>
        </pc:spChg>
        <pc:spChg chg="mod">
          <ac:chgData name="Pariani, Ann (KRBTN)" userId="eb4ab9ac-ff00-49c1-ba36-27f3a7bdbac0" providerId="ADAL" clId="{1F980D8B-FA47-4C34-99FF-46E274DC47F4}" dt="2022-04-15T16:05:42.486" v="626" actId="20577"/>
          <ac:spMkLst>
            <pc:docMk/>
            <pc:sldMk cId="1495854297" sldId="679"/>
            <ac:spMk id="32" creationId="{A597AF63-042B-494A-A8FB-D633531F23F5}"/>
          </ac:spMkLst>
        </pc:spChg>
      </pc:sldChg>
      <pc:sldChg chg="addSp delSp modSp mod">
        <pc:chgData name="Pariani, Ann (KRBTN)" userId="eb4ab9ac-ff00-49c1-ba36-27f3a7bdbac0" providerId="ADAL" clId="{1F980D8B-FA47-4C34-99FF-46E274DC47F4}" dt="2022-04-15T20:30:49.375" v="1216"/>
        <pc:sldMkLst>
          <pc:docMk/>
          <pc:sldMk cId="758603165" sldId="772"/>
        </pc:sldMkLst>
        <pc:spChg chg="add mod">
          <ac:chgData name="Pariani, Ann (KRBTN)" userId="eb4ab9ac-ff00-49c1-ba36-27f3a7bdbac0" providerId="ADAL" clId="{1F980D8B-FA47-4C34-99FF-46E274DC47F4}" dt="2022-04-15T20:30:49.375" v="1216"/>
          <ac:spMkLst>
            <pc:docMk/>
            <pc:sldMk cId="758603165" sldId="772"/>
            <ac:spMk id="2" creationId="{CE35D085-3295-4A52-B74B-6B8E4D576AE3}"/>
          </ac:spMkLst>
        </pc:spChg>
        <pc:spChg chg="add del mod">
          <ac:chgData name="Pariani, Ann (KRBTN)" userId="eb4ab9ac-ff00-49c1-ba36-27f3a7bdbac0" providerId="ADAL" clId="{1F980D8B-FA47-4C34-99FF-46E274DC47F4}" dt="2022-04-15T17:07:51.523" v="1050"/>
          <ac:spMkLst>
            <pc:docMk/>
            <pc:sldMk cId="758603165" sldId="772"/>
            <ac:spMk id="2" creationId="{D48B3F85-875F-4287-A399-892F903834B5}"/>
          </ac:spMkLst>
        </pc:spChg>
        <pc:spChg chg="del">
          <ac:chgData name="Pariani, Ann (KRBTN)" userId="eb4ab9ac-ff00-49c1-ba36-27f3a7bdbac0" providerId="ADAL" clId="{1F980D8B-FA47-4C34-99FF-46E274DC47F4}" dt="2022-04-15T15:33:50.831" v="68"/>
          <ac:spMkLst>
            <pc:docMk/>
            <pc:sldMk cId="758603165" sldId="772"/>
            <ac:spMk id="3" creationId="{AFE04826-48DA-4D3B-AA2E-D4368F2CD17E}"/>
          </ac:spMkLst>
        </pc:spChg>
        <pc:spChg chg="add del mod">
          <ac:chgData name="Pariani, Ann (KRBTN)" userId="eb4ab9ac-ff00-49c1-ba36-27f3a7bdbac0" providerId="ADAL" clId="{1F980D8B-FA47-4C34-99FF-46E274DC47F4}" dt="2022-04-15T20:30:48.932" v="1179"/>
          <ac:spMkLst>
            <pc:docMk/>
            <pc:sldMk cId="758603165" sldId="772"/>
            <ac:spMk id="3" creationId="{E2382F62-5AD5-4A39-8566-07CFBF5A6DD7}"/>
          </ac:spMkLst>
        </pc:spChg>
        <pc:graphicFrameChg chg="modGraphic">
          <ac:chgData name="Pariani, Ann (KRBTN)" userId="eb4ab9ac-ff00-49c1-ba36-27f3a7bdbac0" providerId="ADAL" clId="{1F980D8B-FA47-4C34-99FF-46E274DC47F4}" dt="2022-04-15T16:20:15.278" v="1048" actId="20577"/>
          <ac:graphicFrameMkLst>
            <pc:docMk/>
            <pc:sldMk cId="758603165" sldId="772"/>
            <ac:graphicFrameMk id="12" creationId="{00000000-0000-0000-0000-000000000000}"/>
          </ac:graphicFrameMkLst>
        </pc:graphicFrameChg>
      </pc:sldChg>
      <pc:sldChg chg="addCm">
        <pc:chgData name="Pariani, Ann (KRBTN)" userId="eb4ab9ac-ff00-49c1-ba36-27f3a7bdbac0" providerId="ADAL" clId="{1F980D8B-FA47-4C34-99FF-46E274DC47F4}" dt="2022-04-15T17:20:18.269" v="1177"/>
        <pc:sldMkLst>
          <pc:docMk/>
          <pc:sldMk cId="578476003" sldId="774"/>
        </pc:sldMkLst>
      </pc:sldChg>
      <pc:sldChg chg="addSp delSp modSp">
        <pc:chgData name="Pariani, Ann (KRBTN)" userId="eb4ab9ac-ff00-49c1-ba36-27f3a7bdbac0" providerId="ADAL" clId="{1F980D8B-FA47-4C34-99FF-46E274DC47F4}" dt="2022-04-15T20:30:49.390" v="1252"/>
        <pc:sldMkLst>
          <pc:docMk/>
          <pc:sldMk cId="725022507" sldId="789"/>
        </pc:sldMkLst>
        <pc:spChg chg="del">
          <ac:chgData name="Pariani, Ann (KRBTN)" userId="eb4ab9ac-ff00-49c1-ba36-27f3a7bdbac0" providerId="ADAL" clId="{1F980D8B-FA47-4C34-99FF-46E274DC47F4}" dt="2022-04-15T15:33:51.208" v="104"/>
          <ac:spMkLst>
            <pc:docMk/>
            <pc:sldMk cId="725022507" sldId="789"/>
            <ac:spMk id="2" creationId="{1E0CF094-1477-43D5-BC58-B1E334BEE9AC}"/>
          </ac:spMkLst>
        </pc:spChg>
        <pc:spChg chg="add del mod">
          <ac:chgData name="Pariani, Ann (KRBTN)" userId="eb4ab9ac-ff00-49c1-ba36-27f3a7bdbac0" providerId="ADAL" clId="{1F980D8B-FA47-4C34-99FF-46E274DC47F4}" dt="2022-04-15T20:30:49.375" v="1215"/>
          <ac:spMkLst>
            <pc:docMk/>
            <pc:sldMk cId="725022507" sldId="789"/>
            <ac:spMk id="2" creationId="{896D8DB9-24B7-4BBE-BD8F-48B33BD8A229}"/>
          </ac:spMkLst>
        </pc:spChg>
        <pc:spChg chg="add mod">
          <ac:chgData name="Pariani, Ann (KRBTN)" userId="eb4ab9ac-ff00-49c1-ba36-27f3a7bdbac0" providerId="ADAL" clId="{1F980D8B-FA47-4C34-99FF-46E274DC47F4}" dt="2022-04-15T20:30:49.390" v="1252"/>
          <ac:spMkLst>
            <pc:docMk/>
            <pc:sldMk cId="725022507" sldId="789"/>
            <ac:spMk id="3" creationId="{41058E2C-0C90-45BF-B5F4-820337D679E7}"/>
          </ac:spMkLst>
        </pc:spChg>
        <pc:spChg chg="add del mod">
          <ac:chgData name="Pariani, Ann (KRBTN)" userId="eb4ab9ac-ff00-49c1-ba36-27f3a7bdbac0" providerId="ADAL" clId="{1F980D8B-FA47-4C34-99FF-46E274DC47F4}" dt="2022-04-15T17:07:51.950" v="1086"/>
          <ac:spMkLst>
            <pc:docMk/>
            <pc:sldMk cId="725022507" sldId="789"/>
            <ac:spMk id="3" creationId="{E10CA125-7B4B-45A4-93D4-2D3069312AD8}"/>
          </ac:spMkLst>
        </pc:spChg>
      </pc:sldChg>
      <pc:sldChg chg="addCm delCm modCm">
        <pc:chgData name="Pariani, Ann (KRBTN)" userId="eb4ab9ac-ff00-49c1-ba36-27f3a7bdbac0" providerId="ADAL" clId="{1F980D8B-FA47-4C34-99FF-46E274DC47F4}" dt="2022-04-15T17:08:31.498" v="1126"/>
        <pc:sldMkLst>
          <pc:docMk/>
          <pc:sldMk cId="1768548717" sldId="791"/>
        </pc:sldMkLst>
      </pc:sldChg>
      <pc:sldChg chg="modSp mod addCm">
        <pc:chgData name="Pariani, Ann (KRBTN)" userId="eb4ab9ac-ff00-49c1-ba36-27f3a7bdbac0" providerId="ADAL" clId="{1F980D8B-FA47-4C34-99FF-46E274DC47F4}" dt="2022-04-15T15:54:26.638" v="330"/>
        <pc:sldMkLst>
          <pc:docMk/>
          <pc:sldMk cId="2654612847" sldId="792"/>
        </pc:sldMkLst>
        <pc:spChg chg="mod">
          <ac:chgData name="Pariani, Ann (KRBTN)" userId="eb4ab9ac-ff00-49c1-ba36-27f3a7bdbac0" providerId="ADAL" clId="{1F980D8B-FA47-4C34-99FF-46E274DC47F4}" dt="2022-04-15T15:34:23.219" v="144" actId="20577"/>
          <ac:spMkLst>
            <pc:docMk/>
            <pc:sldMk cId="2654612847" sldId="792"/>
            <ac:spMk id="2" creationId="{088C5843-BDFB-4FC1-887C-A81C3B9F2067}"/>
          </ac:spMkLst>
        </pc:spChg>
      </pc:sldChg>
      <pc:sldChg chg="addSp delSp modSp mod">
        <pc:chgData name="Pariani, Ann (KRBTN)" userId="eb4ab9ac-ff00-49c1-ba36-27f3a7bdbac0" providerId="ADAL" clId="{1F980D8B-FA47-4C34-99FF-46E274DC47F4}" dt="2022-04-15T20:30:49.390" v="1251"/>
        <pc:sldMkLst>
          <pc:docMk/>
          <pc:sldMk cId="882667763" sldId="1032"/>
        </pc:sldMkLst>
        <pc:spChg chg="add mod">
          <ac:chgData name="Pariani, Ann (KRBTN)" userId="eb4ab9ac-ff00-49c1-ba36-27f3a7bdbac0" providerId="ADAL" clId="{1F980D8B-FA47-4C34-99FF-46E274DC47F4}" dt="2022-04-15T20:30:49.390" v="1251"/>
          <ac:spMkLst>
            <pc:docMk/>
            <pc:sldMk cId="882667763" sldId="1032"/>
            <ac:spMk id="2" creationId="{97E1099B-708A-4A3D-8304-A260151BA350}"/>
          </ac:spMkLst>
        </pc:spChg>
        <pc:spChg chg="add del mod">
          <ac:chgData name="Pariani, Ann (KRBTN)" userId="eb4ab9ac-ff00-49c1-ba36-27f3a7bdbac0" providerId="ADAL" clId="{1F980D8B-FA47-4C34-99FF-46E274DC47F4}" dt="2022-04-15T17:07:51.944" v="1085"/>
          <ac:spMkLst>
            <pc:docMk/>
            <pc:sldMk cId="882667763" sldId="1032"/>
            <ac:spMk id="2" creationId="{9ED0C496-0C52-468D-BA5C-5085558B8EBD}"/>
          </ac:spMkLst>
        </pc:spChg>
        <pc:spChg chg="del">
          <ac:chgData name="Pariani, Ann (KRBTN)" userId="eb4ab9ac-ff00-49c1-ba36-27f3a7bdbac0" providerId="ADAL" clId="{1F980D8B-FA47-4C34-99FF-46E274DC47F4}" dt="2022-04-15T15:33:51.204" v="103"/>
          <ac:spMkLst>
            <pc:docMk/>
            <pc:sldMk cId="882667763" sldId="1032"/>
            <ac:spMk id="3" creationId="{D1C2192D-F498-49A4-BBB6-517CD2269E19}"/>
          </ac:spMkLst>
        </pc:spChg>
        <pc:spChg chg="add del mod">
          <ac:chgData name="Pariani, Ann (KRBTN)" userId="eb4ab9ac-ff00-49c1-ba36-27f3a7bdbac0" providerId="ADAL" clId="{1F980D8B-FA47-4C34-99FF-46E274DC47F4}" dt="2022-04-15T20:30:49.375" v="1214"/>
          <ac:spMkLst>
            <pc:docMk/>
            <pc:sldMk cId="882667763" sldId="1032"/>
            <ac:spMk id="3" creationId="{DE63F50B-7052-43DE-8F09-E9E94DD107E4}"/>
          </ac:spMkLst>
        </pc:spChg>
        <pc:spChg chg="mod">
          <ac:chgData name="Pariani, Ann (KRBTN)" userId="eb4ab9ac-ff00-49c1-ba36-27f3a7bdbac0" providerId="ADAL" clId="{1F980D8B-FA47-4C34-99FF-46E274DC47F4}" dt="2022-04-15T16:19:02.909" v="981" actId="20577"/>
          <ac:spMkLst>
            <pc:docMk/>
            <pc:sldMk cId="882667763" sldId="1032"/>
            <ac:spMk id="32" creationId="{3DD8C330-BE26-4E34-A9F6-ADDF328D908E}"/>
          </ac:spMkLst>
        </pc:spChg>
        <pc:spChg chg="mod">
          <ac:chgData name="Pariani, Ann (KRBTN)" userId="eb4ab9ac-ff00-49c1-ba36-27f3a7bdbac0" providerId="ADAL" clId="{1F980D8B-FA47-4C34-99FF-46E274DC47F4}" dt="2022-04-15T17:19:23.123" v="1176" actId="20577"/>
          <ac:spMkLst>
            <pc:docMk/>
            <pc:sldMk cId="882667763" sldId="1032"/>
            <ac:spMk id="35" creationId="{06B27EFA-8E7F-441C-8D7C-874ED956CB23}"/>
          </ac:spMkLst>
        </pc:spChg>
      </pc:sldChg>
      <pc:sldChg chg="modSp mod">
        <pc:chgData name="Pariani, Ann (KRBTN)" userId="eb4ab9ac-ff00-49c1-ba36-27f3a7bdbac0" providerId="ADAL" clId="{1F980D8B-FA47-4C34-99FF-46E274DC47F4}" dt="2022-04-15T15:34:40.383" v="145" actId="20577"/>
        <pc:sldMkLst>
          <pc:docMk/>
          <pc:sldMk cId="3830808715" sldId="1040"/>
        </pc:sldMkLst>
        <pc:spChg chg="mod">
          <ac:chgData name="Pariani, Ann (KRBTN)" userId="eb4ab9ac-ff00-49c1-ba36-27f3a7bdbac0" providerId="ADAL" clId="{1F980D8B-FA47-4C34-99FF-46E274DC47F4}" dt="2022-04-15T15:34:40.383" v="145" actId="20577"/>
          <ac:spMkLst>
            <pc:docMk/>
            <pc:sldMk cId="3830808715" sldId="1040"/>
            <ac:spMk id="2" creationId="{088C5843-BDFB-4FC1-887C-A81C3B9F2067}"/>
          </ac:spMkLst>
        </pc:spChg>
      </pc:sldChg>
      <pc:sldChg chg="modSp mod">
        <pc:chgData name="Pariani, Ann (KRBTN)" userId="eb4ab9ac-ff00-49c1-ba36-27f3a7bdbac0" providerId="ADAL" clId="{1F980D8B-FA47-4C34-99FF-46E274DC47F4}" dt="2022-04-15T16:20:05.694" v="1019" actId="14100"/>
        <pc:sldMkLst>
          <pc:docMk/>
          <pc:sldMk cId="1846903485" sldId="1041"/>
        </pc:sldMkLst>
        <pc:spChg chg="mod">
          <ac:chgData name="Pariani, Ann (KRBTN)" userId="eb4ab9ac-ff00-49c1-ba36-27f3a7bdbac0" providerId="ADAL" clId="{1F980D8B-FA47-4C34-99FF-46E274DC47F4}" dt="2022-04-15T16:20:05.694" v="1019" actId="14100"/>
          <ac:spMkLst>
            <pc:docMk/>
            <pc:sldMk cId="1846903485" sldId="1041"/>
            <ac:spMk id="2" creationId="{088C5843-BDFB-4FC1-887C-A81C3B9F2067}"/>
          </ac:spMkLst>
        </pc:spChg>
      </pc:sldChg>
      <pc:sldChg chg="addSp delSp modSp">
        <pc:chgData name="Pariani, Ann (KRBTN)" userId="eb4ab9ac-ff00-49c1-ba36-27f3a7bdbac0" providerId="ADAL" clId="{1F980D8B-FA47-4C34-99FF-46E274DC47F4}" dt="2022-04-15T20:30:49.390" v="1223"/>
        <pc:sldMkLst>
          <pc:docMk/>
          <pc:sldMk cId="1777711787" sldId="33931"/>
        </pc:sldMkLst>
        <pc:spChg chg="del">
          <ac:chgData name="Pariani, Ann (KRBTN)" userId="eb4ab9ac-ff00-49c1-ba36-27f3a7bdbac0" providerId="ADAL" clId="{1F980D8B-FA47-4C34-99FF-46E274DC47F4}" dt="2022-04-15T15:33:50.941" v="75"/>
          <ac:spMkLst>
            <pc:docMk/>
            <pc:sldMk cId="1777711787" sldId="33931"/>
            <ac:spMk id="4" creationId="{0E1B73DB-E6FE-4AD1-8831-C1FE540406C1}"/>
          </ac:spMkLst>
        </pc:spChg>
        <pc:spChg chg="add del mod">
          <ac:chgData name="Pariani, Ann (KRBTN)" userId="eb4ab9ac-ff00-49c1-ba36-27f3a7bdbac0" providerId="ADAL" clId="{1F980D8B-FA47-4C34-99FF-46E274DC47F4}" dt="2022-04-15T20:30:49.157" v="1186"/>
          <ac:spMkLst>
            <pc:docMk/>
            <pc:sldMk cId="1777711787" sldId="33931"/>
            <ac:spMk id="4" creationId="{551933E0-4511-4E52-88D9-9A2185F18BB4}"/>
          </ac:spMkLst>
        </pc:spChg>
        <pc:spChg chg="add del mod">
          <ac:chgData name="Pariani, Ann (KRBTN)" userId="eb4ab9ac-ff00-49c1-ba36-27f3a7bdbac0" providerId="ADAL" clId="{1F980D8B-FA47-4C34-99FF-46E274DC47F4}" dt="2022-04-15T17:07:51.733" v="1057"/>
          <ac:spMkLst>
            <pc:docMk/>
            <pc:sldMk cId="1777711787" sldId="33931"/>
            <ac:spMk id="5" creationId="{81AB5B7D-41DC-4FF9-865A-7D2CB7DBA5A7}"/>
          </ac:spMkLst>
        </pc:spChg>
        <pc:spChg chg="add mod">
          <ac:chgData name="Pariani, Ann (KRBTN)" userId="eb4ab9ac-ff00-49c1-ba36-27f3a7bdbac0" providerId="ADAL" clId="{1F980D8B-FA47-4C34-99FF-46E274DC47F4}" dt="2022-04-15T20:30:49.390" v="1223"/>
          <ac:spMkLst>
            <pc:docMk/>
            <pc:sldMk cId="1777711787" sldId="33931"/>
            <ac:spMk id="5" creationId="{BC04F85A-5AF1-4087-9FEC-8B410EA857A0}"/>
          </ac:spMkLst>
        </pc:spChg>
      </pc:sldChg>
      <pc:sldChg chg="addSp delSp modSp mod">
        <pc:chgData name="Pariani, Ann (KRBTN)" userId="eb4ab9ac-ff00-49c1-ba36-27f3a7bdbac0" providerId="ADAL" clId="{1F980D8B-FA47-4C34-99FF-46E274DC47F4}" dt="2022-04-15T20:30:49.390" v="1224"/>
        <pc:sldMkLst>
          <pc:docMk/>
          <pc:sldMk cId="525572458" sldId="33933"/>
        </pc:sldMkLst>
        <pc:spChg chg="mod">
          <ac:chgData name="Pariani, Ann (KRBTN)" userId="eb4ab9ac-ff00-49c1-ba36-27f3a7bdbac0" providerId="ADAL" clId="{1F980D8B-FA47-4C34-99FF-46E274DC47F4}" dt="2022-04-15T15:43:46.986" v="234" actId="20577"/>
          <ac:spMkLst>
            <pc:docMk/>
            <pc:sldMk cId="525572458" sldId="33933"/>
            <ac:spMk id="2" creationId="{DC663F9E-9DD3-4C9B-8416-4715C2AF4BF9}"/>
          </ac:spMkLst>
        </pc:spChg>
        <pc:spChg chg="add del mod">
          <ac:chgData name="Pariani, Ann (KRBTN)" userId="eb4ab9ac-ff00-49c1-ba36-27f3a7bdbac0" providerId="ADAL" clId="{1F980D8B-FA47-4C34-99FF-46E274DC47F4}" dt="2022-04-15T20:30:49.167" v="1187"/>
          <ac:spMkLst>
            <pc:docMk/>
            <pc:sldMk cId="525572458" sldId="33933"/>
            <ac:spMk id="4" creationId="{0B081305-7E1F-4DA7-B69C-58886A08BD97}"/>
          </ac:spMkLst>
        </pc:spChg>
        <pc:spChg chg="del">
          <ac:chgData name="Pariani, Ann (KRBTN)" userId="eb4ab9ac-ff00-49c1-ba36-27f3a7bdbac0" providerId="ADAL" clId="{1F980D8B-FA47-4C34-99FF-46E274DC47F4}" dt="2022-04-15T15:33:50.949" v="76"/>
          <ac:spMkLst>
            <pc:docMk/>
            <pc:sldMk cId="525572458" sldId="33933"/>
            <ac:spMk id="4" creationId="{2B9DAAE2-DEA7-4437-9FA9-B24FFB47B491}"/>
          </ac:spMkLst>
        </pc:spChg>
        <pc:spChg chg="add del mod">
          <ac:chgData name="Pariani, Ann (KRBTN)" userId="eb4ab9ac-ff00-49c1-ba36-27f3a7bdbac0" providerId="ADAL" clId="{1F980D8B-FA47-4C34-99FF-46E274DC47F4}" dt="2022-04-15T17:07:51.742" v="1058"/>
          <ac:spMkLst>
            <pc:docMk/>
            <pc:sldMk cId="525572458" sldId="33933"/>
            <ac:spMk id="5" creationId="{6BF337B5-97BA-4981-99FA-D4E2E765D376}"/>
          </ac:spMkLst>
        </pc:spChg>
        <pc:spChg chg="add mod">
          <ac:chgData name="Pariani, Ann (KRBTN)" userId="eb4ab9ac-ff00-49c1-ba36-27f3a7bdbac0" providerId="ADAL" clId="{1F980D8B-FA47-4C34-99FF-46E274DC47F4}" dt="2022-04-15T20:30:49.390" v="1224"/>
          <ac:spMkLst>
            <pc:docMk/>
            <pc:sldMk cId="525572458" sldId="33933"/>
            <ac:spMk id="5" creationId="{B37ACAF9-D9B6-444F-9D4F-9D316164B033}"/>
          </ac:spMkLst>
        </pc:spChg>
      </pc:sldChg>
      <pc:sldChg chg="addSp delSp modSp mod addCm">
        <pc:chgData name="Pariani, Ann (KRBTN)" userId="eb4ab9ac-ff00-49c1-ba36-27f3a7bdbac0" providerId="ADAL" clId="{1F980D8B-FA47-4C34-99FF-46E274DC47F4}" dt="2022-04-15T20:30:49.390" v="1233"/>
        <pc:sldMkLst>
          <pc:docMk/>
          <pc:sldMk cId="1754487496" sldId="33934"/>
        </pc:sldMkLst>
        <pc:spChg chg="mod">
          <ac:chgData name="Pariani, Ann (KRBTN)" userId="eb4ab9ac-ff00-49c1-ba36-27f3a7bdbac0" providerId="ADAL" clId="{1F980D8B-FA47-4C34-99FF-46E274DC47F4}" dt="2022-04-15T16:00:59.077" v="486" actId="255"/>
          <ac:spMkLst>
            <pc:docMk/>
            <pc:sldMk cId="1754487496" sldId="33934"/>
            <ac:spMk id="2" creationId="{A87000FB-AD27-482F-A14F-7827242AE192}"/>
          </ac:spMkLst>
        </pc:spChg>
        <pc:spChg chg="add del mod">
          <ac:chgData name="Pariani, Ann (KRBTN)" userId="eb4ab9ac-ff00-49c1-ba36-27f3a7bdbac0" providerId="ADAL" clId="{1F980D8B-FA47-4C34-99FF-46E274DC47F4}" dt="2022-04-15T20:30:49.252" v="1196"/>
          <ac:spMkLst>
            <pc:docMk/>
            <pc:sldMk cId="1754487496" sldId="33934"/>
            <ac:spMk id="3" creationId="{7C42CD1B-0B1B-4412-9F94-8FA5D7CA9A0A}"/>
          </ac:spMkLst>
        </pc:spChg>
        <pc:spChg chg="del">
          <ac:chgData name="Pariani, Ann (KRBTN)" userId="eb4ab9ac-ff00-49c1-ba36-27f3a7bdbac0" providerId="ADAL" clId="{1F980D8B-FA47-4C34-99FF-46E274DC47F4}" dt="2022-04-15T15:33:51.086" v="85"/>
          <ac:spMkLst>
            <pc:docMk/>
            <pc:sldMk cId="1754487496" sldId="33934"/>
            <ac:spMk id="3" creationId="{C11944F8-9477-4A3E-8D52-3F40A7908466}"/>
          </ac:spMkLst>
        </pc:spChg>
        <pc:spChg chg="add del mod">
          <ac:chgData name="Pariani, Ann (KRBTN)" userId="eb4ab9ac-ff00-49c1-ba36-27f3a7bdbac0" providerId="ADAL" clId="{1F980D8B-FA47-4C34-99FF-46E274DC47F4}" dt="2022-04-15T17:07:51.835" v="1067"/>
          <ac:spMkLst>
            <pc:docMk/>
            <pc:sldMk cId="1754487496" sldId="33934"/>
            <ac:spMk id="6" creationId="{2034369F-5319-4B6C-AD22-119BA9139F4B}"/>
          </ac:spMkLst>
        </pc:spChg>
        <pc:spChg chg="add mod">
          <ac:chgData name="Pariani, Ann (KRBTN)" userId="eb4ab9ac-ff00-49c1-ba36-27f3a7bdbac0" providerId="ADAL" clId="{1F980D8B-FA47-4C34-99FF-46E274DC47F4}" dt="2022-04-15T20:30:49.390" v="1233"/>
          <ac:spMkLst>
            <pc:docMk/>
            <pc:sldMk cId="1754487496" sldId="33934"/>
            <ac:spMk id="6" creationId="{4E59020B-DA80-4737-BD36-F5B79B4B5DCB}"/>
          </ac:spMkLst>
        </pc:spChg>
        <pc:graphicFrameChg chg="mod">
          <ac:chgData name="Pariani, Ann (KRBTN)" userId="eb4ab9ac-ff00-49c1-ba36-27f3a7bdbac0" providerId="ADAL" clId="{1F980D8B-FA47-4C34-99FF-46E274DC47F4}" dt="2022-04-15T17:14:13.245" v="1140" actId="207"/>
          <ac:graphicFrameMkLst>
            <pc:docMk/>
            <pc:sldMk cId="1754487496" sldId="33934"/>
            <ac:graphicFrameMk id="8" creationId="{9BD5F021-E9BC-423D-833D-318B40828DFD}"/>
          </ac:graphicFrameMkLst>
        </pc:graphicFrameChg>
      </pc:sldChg>
      <pc:sldChg chg="addSp delSp modSp mod">
        <pc:chgData name="Pariani, Ann (KRBTN)" userId="eb4ab9ac-ff00-49c1-ba36-27f3a7bdbac0" providerId="ADAL" clId="{1F980D8B-FA47-4C34-99FF-46E274DC47F4}" dt="2022-04-15T20:30:49.390" v="1219"/>
        <pc:sldMkLst>
          <pc:docMk/>
          <pc:sldMk cId="1010120926" sldId="33935"/>
        </pc:sldMkLst>
        <pc:spChg chg="add del mod">
          <ac:chgData name="Pariani, Ann (KRBTN)" userId="eb4ab9ac-ff00-49c1-ba36-27f3a7bdbac0" providerId="ADAL" clId="{1F980D8B-FA47-4C34-99FF-46E274DC47F4}" dt="2022-04-15T20:30:49.093" v="1182"/>
          <ac:spMkLst>
            <pc:docMk/>
            <pc:sldMk cId="1010120926" sldId="33935"/>
            <ac:spMk id="3" creationId="{4E2C971C-6EEB-48A6-B685-140AE491CAAD}"/>
          </ac:spMkLst>
        </pc:spChg>
        <pc:spChg chg="del">
          <ac:chgData name="Pariani, Ann (KRBTN)" userId="eb4ab9ac-ff00-49c1-ba36-27f3a7bdbac0" providerId="ADAL" clId="{1F980D8B-FA47-4C34-99FF-46E274DC47F4}" dt="2022-04-15T15:33:50.885" v="71"/>
          <ac:spMkLst>
            <pc:docMk/>
            <pc:sldMk cId="1010120926" sldId="33935"/>
            <ac:spMk id="3" creationId="{C252AEBB-49AB-44CF-A49E-8DA326ED1CAF}"/>
          </ac:spMkLst>
        </pc:spChg>
        <pc:spChg chg="add del mod">
          <ac:chgData name="Pariani, Ann (KRBTN)" userId="eb4ab9ac-ff00-49c1-ba36-27f3a7bdbac0" providerId="ADAL" clId="{1F980D8B-FA47-4C34-99FF-46E274DC47F4}" dt="2022-04-15T17:07:51.667" v="1053"/>
          <ac:spMkLst>
            <pc:docMk/>
            <pc:sldMk cId="1010120926" sldId="33935"/>
            <ac:spMk id="4" creationId="{96766CB1-BD61-4D40-B747-7819DE974DE1}"/>
          </ac:spMkLst>
        </pc:spChg>
        <pc:spChg chg="add mod">
          <ac:chgData name="Pariani, Ann (KRBTN)" userId="eb4ab9ac-ff00-49c1-ba36-27f3a7bdbac0" providerId="ADAL" clId="{1F980D8B-FA47-4C34-99FF-46E274DC47F4}" dt="2022-04-15T20:30:49.390" v="1219"/>
          <ac:spMkLst>
            <pc:docMk/>
            <pc:sldMk cId="1010120926" sldId="33935"/>
            <ac:spMk id="4" creationId="{BB223D30-FE79-410D-B2F9-3EA0261F28AD}"/>
          </ac:spMkLst>
        </pc:spChg>
        <pc:spChg chg="mod">
          <ac:chgData name="Pariani, Ann (KRBTN)" userId="eb4ab9ac-ff00-49c1-ba36-27f3a7bdbac0" providerId="ADAL" clId="{1F980D8B-FA47-4C34-99FF-46E274DC47F4}" dt="2022-04-15T15:38:46.966" v="190" actId="20577"/>
          <ac:spMkLst>
            <pc:docMk/>
            <pc:sldMk cId="1010120926" sldId="33935"/>
            <ac:spMk id="12" creationId="{9EB04953-7466-4ADC-9447-8037BC2EAA3B}"/>
          </ac:spMkLst>
        </pc:spChg>
      </pc:sldChg>
      <pc:sldChg chg="addSp delSp modSp mod">
        <pc:chgData name="Pariani, Ann (KRBTN)" userId="eb4ab9ac-ff00-49c1-ba36-27f3a7bdbac0" providerId="ADAL" clId="{1F980D8B-FA47-4C34-99FF-46E274DC47F4}" dt="2022-04-15T20:30:49.390" v="1220"/>
        <pc:sldMkLst>
          <pc:docMk/>
          <pc:sldMk cId="1884246212" sldId="33937"/>
        </pc:sldMkLst>
        <pc:spChg chg="add del mod">
          <ac:chgData name="Pariani, Ann (KRBTN)" userId="eb4ab9ac-ff00-49c1-ba36-27f3a7bdbac0" providerId="ADAL" clId="{1F980D8B-FA47-4C34-99FF-46E274DC47F4}" dt="2022-04-15T20:30:49.112" v="1183"/>
          <ac:spMkLst>
            <pc:docMk/>
            <pc:sldMk cId="1884246212" sldId="33937"/>
            <ac:spMk id="4" creationId="{06D95ACD-C421-44C8-8E2D-5C8628765365}"/>
          </ac:spMkLst>
        </pc:spChg>
        <pc:spChg chg="del">
          <ac:chgData name="Pariani, Ann (KRBTN)" userId="eb4ab9ac-ff00-49c1-ba36-27f3a7bdbac0" providerId="ADAL" clId="{1F980D8B-FA47-4C34-99FF-46E274DC47F4}" dt="2022-04-15T15:33:50.897" v="72"/>
          <ac:spMkLst>
            <pc:docMk/>
            <pc:sldMk cId="1884246212" sldId="33937"/>
            <ac:spMk id="4" creationId="{3C88408E-562C-44A1-ADA1-B655219CDAFA}"/>
          </ac:spMkLst>
        </pc:spChg>
        <pc:spChg chg="add del mod">
          <ac:chgData name="Pariani, Ann (KRBTN)" userId="eb4ab9ac-ff00-49c1-ba36-27f3a7bdbac0" providerId="ADAL" clId="{1F980D8B-FA47-4C34-99FF-46E274DC47F4}" dt="2022-04-15T17:07:51.685" v="1054"/>
          <ac:spMkLst>
            <pc:docMk/>
            <pc:sldMk cId="1884246212" sldId="33937"/>
            <ac:spMk id="7" creationId="{1E9077DB-9E2E-4261-B32C-55A2A949F997}"/>
          </ac:spMkLst>
        </pc:spChg>
        <pc:spChg chg="add mod">
          <ac:chgData name="Pariani, Ann (KRBTN)" userId="eb4ab9ac-ff00-49c1-ba36-27f3a7bdbac0" providerId="ADAL" clId="{1F980D8B-FA47-4C34-99FF-46E274DC47F4}" dt="2022-04-15T20:30:49.390" v="1220"/>
          <ac:spMkLst>
            <pc:docMk/>
            <pc:sldMk cId="1884246212" sldId="33937"/>
            <ac:spMk id="7" creationId="{E76341B6-0816-4CFD-89F7-09C3D50EF151}"/>
          </ac:spMkLst>
        </pc:spChg>
        <pc:spChg chg="mod">
          <ac:chgData name="Pariani, Ann (KRBTN)" userId="eb4ab9ac-ff00-49c1-ba36-27f3a7bdbac0" providerId="ADAL" clId="{1F980D8B-FA47-4C34-99FF-46E274DC47F4}" dt="2022-04-15T17:09:26.699" v="1128" actId="2711"/>
          <ac:spMkLst>
            <pc:docMk/>
            <pc:sldMk cId="1884246212" sldId="33937"/>
            <ac:spMk id="9" creationId="{1DAF3FD0-3233-4DA6-A443-EB45F2E59DCA}"/>
          </ac:spMkLst>
        </pc:spChg>
      </pc:sldChg>
      <pc:sldChg chg="addSp delSp modSp mod">
        <pc:chgData name="Pariani, Ann (KRBTN)" userId="eb4ab9ac-ff00-49c1-ba36-27f3a7bdbac0" providerId="ADAL" clId="{1F980D8B-FA47-4C34-99FF-46E274DC47F4}" dt="2022-04-15T20:30:49.390" v="1221"/>
        <pc:sldMkLst>
          <pc:docMk/>
          <pc:sldMk cId="1496362158" sldId="33940"/>
        </pc:sldMkLst>
        <pc:spChg chg="mod">
          <ac:chgData name="Pariani, Ann (KRBTN)" userId="eb4ab9ac-ff00-49c1-ba36-27f3a7bdbac0" providerId="ADAL" clId="{1F980D8B-FA47-4C34-99FF-46E274DC47F4}" dt="2022-04-15T17:11:27.363" v="1138" actId="20577"/>
          <ac:spMkLst>
            <pc:docMk/>
            <pc:sldMk cId="1496362158" sldId="33940"/>
            <ac:spMk id="2" creationId="{A87000FB-AD27-482F-A14F-7827242AE192}"/>
          </ac:spMkLst>
        </pc:spChg>
        <pc:spChg chg="add del mod">
          <ac:chgData name="Pariani, Ann (KRBTN)" userId="eb4ab9ac-ff00-49c1-ba36-27f3a7bdbac0" providerId="ADAL" clId="{1F980D8B-FA47-4C34-99FF-46E274DC47F4}" dt="2022-04-15T20:30:49.117" v="1184"/>
          <ac:spMkLst>
            <pc:docMk/>
            <pc:sldMk cId="1496362158" sldId="33940"/>
            <ac:spMk id="3" creationId="{D95F1979-9216-430E-8402-6425EAA83FB1}"/>
          </ac:spMkLst>
        </pc:spChg>
        <pc:spChg chg="del">
          <ac:chgData name="Pariani, Ann (KRBTN)" userId="eb4ab9ac-ff00-49c1-ba36-27f3a7bdbac0" providerId="ADAL" clId="{1F980D8B-FA47-4C34-99FF-46E274DC47F4}" dt="2022-04-15T15:33:50.905" v="73"/>
          <ac:spMkLst>
            <pc:docMk/>
            <pc:sldMk cId="1496362158" sldId="33940"/>
            <ac:spMk id="3" creationId="{E8689F22-D098-4F47-BD0F-3BD425ED6214}"/>
          </ac:spMkLst>
        </pc:spChg>
        <pc:spChg chg="add del mod">
          <ac:chgData name="Pariani, Ann (KRBTN)" userId="eb4ab9ac-ff00-49c1-ba36-27f3a7bdbac0" providerId="ADAL" clId="{1F980D8B-FA47-4C34-99FF-46E274DC47F4}" dt="2022-04-15T17:07:51.694" v="1055"/>
          <ac:spMkLst>
            <pc:docMk/>
            <pc:sldMk cId="1496362158" sldId="33940"/>
            <ac:spMk id="4" creationId="{7FC002A6-2F0F-4514-B672-48A51181E4FA}"/>
          </ac:spMkLst>
        </pc:spChg>
        <pc:spChg chg="add mod">
          <ac:chgData name="Pariani, Ann (KRBTN)" userId="eb4ab9ac-ff00-49c1-ba36-27f3a7bdbac0" providerId="ADAL" clId="{1F980D8B-FA47-4C34-99FF-46E274DC47F4}" dt="2022-04-15T20:30:49.390" v="1221"/>
          <ac:spMkLst>
            <pc:docMk/>
            <pc:sldMk cId="1496362158" sldId="33940"/>
            <ac:spMk id="4" creationId="{C4C5D7B3-761F-4DA6-9DD0-87675B24D30F}"/>
          </ac:spMkLst>
        </pc:spChg>
        <pc:spChg chg="mod">
          <ac:chgData name="Pariani, Ann (KRBTN)" userId="eb4ab9ac-ff00-49c1-ba36-27f3a7bdbac0" providerId="ADAL" clId="{1F980D8B-FA47-4C34-99FF-46E274DC47F4}" dt="2022-04-15T15:40:36.673" v="205" actId="20577"/>
          <ac:spMkLst>
            <pc:docMk/>
            <pc:sldMk cId="1496362158" sldId="33940"/>
            <ac:spMk id="9" creationId="{35A7DD3D-3C53-47D5-8338-F2CC567D1CD9}"/>
          </ac:spMkLst>
        </pc:spChg>
        <pc:spChg chg="mod">
          <ac:chgData name="Pariani, Ann (KRBTN)" userId="eb4ab9ac-ff00-49c1-ba36-27f3a7bdbac0" providerId="ADAL" clId="{1F980D8B-FA47-4C34-99FF-46E274DC47F4}" dt="2022-04-15T15:41:22.259" v="211" actId="14100"/>
          <ac:spMkLst>
            <pc:docMk/>
            <pc:sldMk cId="1496362158" sldId="33940"/>
            <ac:spMk id="10" creationId="{F4E70385-9CE0-4651-90AE-96FC24F77C65}"/>
          </ac:spMkLst>
        </pc:spChg>
        <pc:spChg chg="mod">
          <ac:chgData name="Pariani, Ann (KRBTN)" userId="eb4ab9ac-ff00-49c1-ba36-27f3a7bdbac0" providerId="ADAL" clId="{1F980D8B-FA47-4C34-99FF-46E274DC47F4}" dt="2022-04-15T17:09:32.109" v="1129" actId="2711"/>
          <ac:spMkLst>
            <pc:docMk/>
            <pc:sldMk cId="1496362158" sldId="33940"/>
            <ac:spMk id="13" creationId="{353FF4D5-CB4B-4E73-AD7E-9E3A81AED74E}"/>
          </ac:spMkLst>
        </pc:spChg>
      </pc:sldChg>
      <pc:sldChg chg="addSp delSp modSp mod addCm">
        <pc:chgData name="Pariani, Ann (KRBTN)" userId="eb4ab9ac-ff00-49c1-ba36-27f3a7bdbac0" providerId="ADAL" clId="{1F980D8B-FA47-4C34-99FF-46E274DC47F4}" dt="2022-04-15T20:30:49.390" v="1227"/>
        <pc:sldMkLst>
          <pc:docMk/>
          <pc:sldMk cId="1504877979" sldId="33944"/>
        </pc:sldMkLst>
        <pc:spChg chg="add del mod">
          <ac:chgData name="Pariani, Ann (KRBTN)" userId="eb4ab9ac-ff00-49c1-ba36-27f3a7bdbac0" providerId="ADAL" clId="{1F980D8B-FA47-4C34-99FF-46E274DC47F4}" dt="2022-04-15T20:30:49.192" v="1190"/>
          <ac:spMkLst>
            <pc:docMk/>
            <pc:sldMk cId="1504877979" sldId="33944"/>
            <ac:spMk id="4" creationId="{B372A185-1C70-4569-A789-E23620BA3310}"/>
          </ac:spMkLst>
        </pc:spChg>
        <pc:spChg chg="del">
          <ac:chgData name="Pariani, Ann (KRBTN)" userId="eb4ab9ac-ff00-49c1-ba36-27f3a7bdbac0" providerId="ADAL" clId="{1F980D8B-FA47-4C34-99FF-46E274DC47F4}" dt="2022-04-15T15:33:51.008" v="79"/>
          <ac:spMkLst>
            <pc:docMk/>
            <pc:sldMk cId="1504877979" sldId="33944"/>
            <ac:spMk id="4" creationId="{DC5FE806-BC91-49ED-8462-DDF8CAF9C693}"/>
          </ac:spMkLst>
        </pc:spChg>
        <pc:spChg chg="add mod">
          <ac:chgData name="Pariani, Ann (KRBTN)" userId="eb4ab9ac-ff00-49c1-ba36-27f3a7bdbac0" providerId="ADAL" clId="{1F980D8B-FA47-4C34-99FF-46E274DC47F4}" dt="2022-04-15T20:30:49.390" v="1227"/>
          <ac:spMkLst>
            <pc:docMk/>
            <pc:sldMk cId="1504877979" sldId="33944"/>
            <ac:spMk id="5" creationId="{138CCDCC-7EE0-454F-B14D-10C308741859}"/>
          </ac:spMkLst>
        </pc:spChg>
        <pc:spChg chg="add del mod">
          <ac:chgData name="Pariani, Ann (KRBTN)" userId="eb4ab9ac-ff00-49c1-ba36-27f3a7bdbac0" providerId="ADAL" clId="{1F980D8B-FA47-4C34-99FF-46E274DC47F4}" dt="2022-04-15T17:07:51.763" v="1061"/>
          <ac:spMkLst>
            <pc:docMk/>
            <pc:sldMk cId="1504877979" sldId="33944"/>
            <ac:spMk id="5" creationId="{BB6F8369-5D35-4863-A299-9C316E47EE48}"/>
          </ac:spMkLst>
        </pc:spChg>
        <pc:spChg chg="mod">
          <ac:chgData name="Pariani, Ann (KRBTN)" userId="eb4ab9ac-ff00-49c1-ba36-27f3a7bdbac0" providerId="ADAL" clId="{1F980D8B-FA47-4C34-99FF-46E274DC47F4}" dt="2022-04-15T15:53:57.409" v="329" actId="20577"/>
          <ac:spMkLst>
            <pc:docMk/>
            <pc:sldMk cId="1504877979" sldId="33944"/>
            <ac:spMk id="19" creationId="{7D338706-1A0A-46BF-864B-3AF2E43840D9}"/>
          </ac:spMkLst>
        </pc:spChg>
      </pc:sldChg>
      <pc:sldChg chg="addSp delSp modSp mod">
        <pc:chgData name="Pariani, Ann (KRBTN)" userId="eb4ab9ac-ff00-49c1-ba36-27f3a7bdbac0" providerId="ADAL" clId="{1F980D8B-FA47-4C34-99FF-46E274DC47F4}" dt="2022-04-15T20:30:49.390" v="1238"/>
        <pc:sldMkLst>
          <pc:docMk/>
          <pc:sldMk cId="3959804225" sldId="33948"/>
        </pc:sldMkLst>
        <pc:spChg chg="mod">
          <ac:chgData name="Pariani, Ann (KRBTN)" userId="eb4ab9ac-ff00-49c1-ba36-27f3a7bdbac0" providerId="ADAL" clId="{1F980D8B-FA47-4C34-99FF-46E274DC47F4}" dt="2022-04-15T17:15:47.163" v="1152" actId="20577"/>
          <ac:spMkLst>
            <pc:docMk/>
            <pc:sldMk cId="3959804225" sldId="33948"/>
            <ac:spMk id="2" creationId="{A87000FB-AD27-482F-A14F-7827242AE192}"/>
          </ac:spMkLst>
        </pc:spChg>
        <pc:spChg chg="add del mod">
          <ac:chgData name="Pariani, Ann (KRBTN)" userId="eb4ab9ac-ff00-49c1-ba36-27f3a7bdbac0" providerId="ADAL" clId="{1F980D8B-FA47-4C34-99FF-46E274DC47F4}" dt="2022-04-15T20:30:49.312" v="1201"/>
          <ac:spMkLst>
            <pc:docMk/>
            <pc:sldMk cId="3959804225" sldId="33948"/>
            <ac:spMk id="3" creationId="{9C35E198-AD64-41F4-B814-EE6CB5997417}"/>
          </ac:spMkLst>
        </pc:spChg>
        <pc:spChg chg="del">
          <ac:chgData name="Pariani, Ann (KRBTN)" userId="eb4ab9ac-ff00-49c1-ba36-27f3a7bdbac0" providerId="ADAL" clId="{1F980D8B-FA47-4C34-99FF-46E274DC47F4}" dt="2022-04-15T15:33:51.126" v="90"/>
          <ac:spMkLst>
            <pc:docMk/>
            <pc:sldMk cId="3959804225" sldId="33948"/>
            <ac:spMk id="3" creationId="{C0A4839A-E2A9-444B-9EF8-E882702AB779}"/>
          </ac:spMkLst>
        </pc:spChg>
        <pc:spChg chg="add del mod">
          <ac:chgData name="Pariani, Ann (KRBTN)" userId="eb4ab9ac-ff00-49c1-ba36-27f3a7bdbac0" providerId="ADAL" clId="{1F980D8B-FA47-4C34-99FF-46E274DC47F4}" dt="2022-04-15T17:07:51.879" v="1072"/>
          <ac:spMkLst>
            <pc:docMk/>
            <pc:sldMk cId="3959804225" sldId="33948"/>
            <ac:spMk id="4" creationId="{35A372D1-D9FB-4E97-990D-7F5B4F655BCA}"/>
          </ac:spMkLst>
        </pc:spChg>
        <pc:spChg chg="add mod">
          <ac:chgData name="Pariani, Ann (KRBTN)" userId="eb4ab9ac-ff00-49c1-ba36-27f3a7bdbac0" providerId="ADAL" clId="{1F980D8B-FA47-4C34-99FF-46E274DC47F4}" dt="2022-04-15T20:30:49.390" v="1238"/>
          <ac:spMkLst>
            <pc:docMk/>
            <pc:sldMk cId="3959804225" sldId="33948"/>
            <ac:spMk id="4" creationId="{C84D9ECE-4B61-453B-990D-64F544D14D57}"/>
          </ac:spMkLst>
        </pc:spChg>
      </pc:sldChg>
      <pc:sldChg chg="addSp delSp modSp mod">
        <pc:chgData name="Pariani, Ann (KRBTN)" userId="eb4ab9ac-ff00-49c1-ba36-27f3a7bdbac0" providerId="ADAL" clId="{1F980D8B-FA47-4C34-99FF-46E274DC47F4}" dt="2022-04-15T20:30:49.390" v="1232"/>
        <pc:sldMkLst>
          <pc:docMk/>
          <pc:sldMk cId="546840748" sldId="33949"/>
        </pc:sldMkLst>
        <pc:spChg chg="mod">
          <ac:chgData name="Pariani, Ann (KRBTN)" userId="eb4ab9ac-ff00-49c1-ba36-27f3a7bdbac0" providerId="ADAL" clId="{1F980D8B-FA47-4C34-99FF-46E274DC47F4}" dt="2022-04-15T15:59:19.183" v="477" actId="6549"/>
          <ac:spMkLst>
            <pc:docMk/>
            <pc:sldMk cId="546840748" sldId="33949"/>
            <ac:spMk id="2" creationId="{A87000FB-AD27-482F-A14F-7827242AE192}"/>
          </ac:spMkLst>
        </pc:spChg>
        <pc:spChg chg="del">
          <ac:chgData name="Pariani, Ann (KRBTN)" userId="eb4ab9ac-ff00-49c1-ba36-27f3a7bdbac0" providerId="ADAL" clId="{1F980D8B-FA47-4C34-99FF-46E274DC47F4}" dt="2022-04-15T15:33:51.077" v="84"/>
          <ac:spMkLst>
            <pc:docMk/>
            <pc:sldMk cId="546840748" sldId="33949"/>
            <ac:spMk id="3" creationId="{A16C3CBB-C71A-47AB-AA73-52FDDAC6DD7C}"/>
          </ac:spMkLst>
        </pc:spChg>
        <pc:spChg chg="add del mod">
          <ac:chgData name="Pariani, Ann (KRBTN)" userId="eb4ab9ac-ff00-49c1-ba36-27f3a7bdbac0" providerId="ADAL" clId="{1F980D8B-FA47-4C34-99FF-46E274DC47F4}" dt="2022-04-15T20:30:49.252" v="1195"/>
          <ac:spMkLst>
            <pc:docMk/>
            <pc:sldMk cId="546840748" sldId="33949"/>
            <ac:spMk id="3" creationId="{BAE21101-BEA9-47D8-9355-56AF3005691C}"/>
          </ac:spMkLst>
        </pc:spChg>
        <pc:spChg chg="add del mod">
          <ac:chgData name="Pariani, Ann (KRBTN)" userId="eb4ab9ac-ff00-49c1-ba36-27f3a7bdbac0" providerId="ADAL" clId="{1F980D8B-FA47-4C34-99FF-46E274DC47F4}" dt="2022-04-15T17:07:51.823" v="1066"/>
          <ac:spMkLst>
            <pc:docMk/>
            <pc:sldMk cId="546840748" sldId="33949"/>
            <ac:spMk id="4" creationId="{07C51B87-2550-4C26-8B23-ABAC5E8603AF}"/>
          </ac:spMkLst>
        </pc:spChg>
        <pc:spChg chg="add mod">
          <ac:chgData name="Pariani, Ann (KRBTN)" userId="eb4ab9ac-ff00-49c1-ba36-27f3a7bdbac0" providerId="ADAL" clId="{1F980D8B-FA47-4C34-99FF-46E274DC47F4}" dt="2022-04-15T20:30:49.390" v="1232"/>
          <ac:spMkLst>
            <pc:docMk/>
            <pc:sldMk cId="546840748" sldId="33949"/>
            <ac:spMk id="4" creationId="{23736C14-CC8C-46B5-A124-6ED77B891D2E}"/>
          </ac:spMkLst>
        </pc:spChg>
        <pc:graphicFrameChg chg="mod">
          <ac:chgData name="Pariani, Ann (KRBTN)" userId="eb4ab9ac-ff00-49c1-ba36-27f3a7bdbac0" providerId="ADAL" clId="{1F980D8B-FA47-4C34-99FF-46E274DC47F4}" dt="2022-04-15T16:00:06.423" v="481"/>
          <ac:graphicFrameMkLst>
            <pc:docMk/>
            <pc:sldMk cId="546840748" sldId="33949"/>
            <ac:graphicFrameMk id="17" creationId="{1ABA76C1-3A27-4998-97D8-44D08FE8F857}"/>
          </ac:graphicFrameMkLst>
        </pc:graphicFrameChg>
      </pc:sldChg>
      <pc:sldChg chg="addSp delSp modSp mod">
        <pc:chgData name="Pariani, Ann (KRBTN)" userId="eb4ab9ac-ff00-49c1-ba36-27f3a7bdbac0" providerId="ADAL" clId="{1F980D8B-FA47-4C34-99FF-46E274DC47F4}" dt="2022-04-15T20:30:49.390" v="1228"/>
        <pc:sldMkLst>
          <pc:docMk/>
          <pc:sldMk cId="1886162765" sldId="33961"/>
        </pc:sldMkLst>
        <pc:spChg chg="mod">
          <ac:chgData name="Pariani, Ann (KRBTN)" userId="eb4ab9ac-ff00-49c1-ba36-27f3a7bdbac0" providerId="ADAL" clId="{1F980D8B-FA47-4C34-99FF-46E274DC47F4}" dt="2022-04-15T15:54:57.484" v="334" actId="20577"/>
          <ac:spMkLst>
            <pc:docMk/>
            <pc:sldMk cId="1886162765" sldId="33961"/>
            <ac:spMk id="2" creationId="{BFE3F923-0ECF-4288-AFEE-04A101556FC7}"/>
          </ac:spMkLst>
        </pc:spChg>
        <pc:spChg chg="add del mod">
          <ac:chgData name="Pariani, Ann (KRBTN)" userId="eb4ab9ac-ff00-49c1-ba36-27f3a7bdbac0" providerId="ADAL" clId="{1F980D8B-FA47-4C34-99FF-46E274DC47F4}" dt="2022-04-15T20:30:49.198" v="1191"/>
          <ac:spMkLst>
            <pc:docMk/>
            <pc:sldMk cId="1886162765" sldId="33961"/>
            <ac:spMk id="4" creationId="{60515AC1-0AD5-4743-8B8C-C235F5ED48A1}"/>
          </ac:spMkLst>
        </pc:spChg>
        <pc:spChg chg="del">
          <ac:chgData name="Pariani, Ann (KRBTN)" userId="eb4ab9ac-ff00-49c1-ba36-27f3a7bdbac0" providerId="ADAL" clId="{1F980D8B-FA47-4C34-99FF-46E274DC47F4}" dt="2022-04-15T15:33:51.017" v="80"/>
          <ac:spMkLst>
            <pc:docMk/>
            <pc:sldMk cId="1886162765" sldId="33961"/>
            <ac:spMk id="4" creationId="{8B409646-77AD-4983-ACD0-301192B8C1A1}"/>
          </ac:spMkLst>
        </pc:spChg>
        <pc:spChg chg="add mod">
          <ac:chgData name="Pariani, Ann (KRBTN)" userId="eb4ab9ac-ff00-49c1-ba36-27f3a7bdbac0" providerId="ADAL" clId="{1F980D8B-FA47-4C34-99FF-46E274DC47F4}" dt="2022-04-15T20:30:49.390" v="1228"/>
          <ac:spMkLst>
            <pc:docMk/>
            <pc:sldMk cId="1886162765" sldId="33961"/>
            <ac:spMk id="6" creationId="{B40C53C3-7E6D-40CA-8795-7FFEDE9EE63E}"/>
          </ac:spMkLst>
        </pc:spChg>
        <pc:spChg chg="add del mod">
          <ac:chgData name="Pariani, Ann (KRBTN)" userId="eb4ab9ac-ff00-49c1-ba36-27f3a7bdbac0" providerId="ADAL" clId="{1F980D8B-FA47-4C34-99FF-46E274DC47F4}" dt="2022-04-15T17:07:51.772" v="1062"/>
          <ac:spMkLst>
            <pc:docMk/>
            <pc:sldMk cId="1886162765" sldId="33961"/>
            <ac:spMk id="6" creationId="{F2EF5CF2-ABDA-4CF2-BF20-DDF93AFF0899}"/>
          </ac:spMkLst>
        </pc:spChg>
        <pc:spChg chg="mod">
          <ac:chgData name="Pariani, Ann (KRBTN)" userId="eb4ab9ac-ff00-49c1-ba36-27f3a7bdbac0" providerId="ADAL" clId="{1F980D8B-FA47-4C34-99FF-46E274DC47F4}" dt="2022-04-15T15:53:52.982" v="328" actId="20577"/>
          <ac:spMkLst>
            <pc:docMk/>
            <pc:sldMk cId="1886162765" sldId="33961"/>
            <ac:spMk id="22" creationId="{C124B1BC-F854-4D73-8514-B72251544322}"/>
          </ac:spMkLst>
        </pc:spChg>
      </pc:sldChg>
      <pc:sldChg chg="addSp delSp modSp mod">
        <pc:chgData name="Pariani, Ann (KRBTN)" userId="eb4ab9ac-ff00-49c1-ba36-27f3a7bdbac0" providerId="ADAL" clId="{1F980D8B-FA47-4C34-99FF-46E274DC47F4}" dt="2022-04-15T20:30:49.375" v="1217"/>
        <pc:sldMkLst>
          <pc:docMk/>
          <pc:sldMk cId="1339216454" sldId="2145704687"/>
        </pc:sldMkLst>
        <pc:spChg chg="mod">
          <ac:chgData name="Pariani, Ann (KRBTN)" userId="eb4ab9ac-ff00-49c1-ba36-27f3a7bdbac0" providerId="ADAL" clId="{1F980D8B-FA47-4C34-99FF-46E274DC47F4}" dt="2022-04-15T15:36:13.585" v="161" actId="20577"/>
          <ac:spMkLst>
            <pc:docMk/>
            <pc:sldMk cId="1339216454" sldId="2145704687"/>
            <ac:spMk id="2" creationId="{4EB8C556-A708-4E80-9513-0DD0BEF1BE44}"/>
          </ac:spMkLst>
        </pc:spChg>
        <pc:spChg chg="del">
          <ac:chgData name="Pariani, Ann (KRBTN)" userId="eb4ab9ac-ff00-49c1-ba36-27f3a7bdbac0" providerId="ADAL" clId="{1F980D8B-FA47-4C34-99FF-46E274DC47F4}" dt="2022-04-15T15:33:50.853" v="69"/>
          <ac:spMkLst>
            <pc:docMk/>
            <pc:sldMk cId="1339216454" sldId="2145704687"/>
            <ac:spMk id="4" creationId="{590C25AE-E27D-4F30-9028-C7C5FD9007FD}"/>
          </ac:spMkLst>
        </pc:spChg>
        <pc:spChg chg="add del mod">
          <ac:chgData name="Pariani, Ann (KRBTN)" userId="eb4ab9ac-ff00-49c1-ba36-27f3a7bdbac0" providerId="ADAL" clId="{1F980D8B-FA47-4C34-99FF-46E274DC47F4}" dt="2022-04-15T20:30:49.047" v="1180"/>
          <ac:spMkLst>
            <pc:docMk/>
            <pc:sldMk cId="1339216454" sldId="2145704687"/>
            <ac:spMk id="4" creationId="{BD7BABD9-0CBC-4B6F-B70B-B13FED877574}"/>
          </ac:spMkLst>
        </pc:spChg>
        <pc:spChg chg="add del mod">
          <ac:chgData name="Pariani, Ann (KRBTN)" userId="eb4ab9ac-ff00-49c1-ba36-27f3a7bdbac0" providerId="ADAL" clId="{1F980D8B-FA47-4C34-99FF-46E274DC47F4}" dt="2022-04-15T17:07:51.631" v="1051"/>
          <ac:spMkLst>
            <pc:docMk/>
            <pc:sldMk cId="1339216454" sldId="2145704687"/>
            <ac:spMk id="5" creationId="{B8FEF970-A3B8-4E3F-AA2A-CF62E145837E}"/>
          </ac:spMkLst>
        </pc:spChg>
        <pc:spChg chg="add mod">
          <ac:chgData name="Pariani, Ann (KRBTN)" userId="eb4ab9ac-ff00-49c1-ba36-27f3a7bdbac0" providerId="ADAL" clId="{1F980D8B-FA47-4C34-99FF-46E274DC47F4}" dt="2022-04-15T20:30:49.375" v="1217"/>
          <ac:spMkLst>
            <pc:docMk/>
            <pc:sldMk cId="1339216454" sldId="2145704687"/>
            <ac:spMk id="5" creationId="{D015EE37-D782-421B-A268-ADCDDAD894FB}"/>
          </ac:spMkLst>
        </pc:spChg>
      </pc:sldChg>
      <pc:sldChg chg="addSp delSp modSp mod">
        <pc:chgData name="Pariani, Ann (KRBTN)" userId="eb4ab9ac-ff00-49c1-ba36-27f3a7bdbac0" providerId="ADAL" clId="{1F980D8B-FA47-4C34-99FF-46E274DC47F4}" dt="2022-04-15T20:30:49.390" v="1247"/>
        <pc:sldMkLst>
          <pc:docMk/>
          <pc:sldMk cId="2203166338" sldId="2145704691"/>
        </pc:sldMkLst>
        <pc:spChg chg="mod">
          <ac:chgData name="Pariani, Ann (KRBTN)" userId="eb4ab9ac-ff00-49c1-ba36-27f3a7bdbac0" providerId="ADAL" clId="{1F980D8B-FA47-4C34-99FF-46E274DC47F4}" dt="2022-04-15T16:12:10.022" v="780" actId="255"/>
          <ac:spMkLst>
            <pc:docMk/>
            <pc:sldMk cId="2203166338" sldId="2145704691"/>
            <ac:spMk id="2" creationId="{BA12B9C4-E174-443D-9A94-44B99D25AFEA}"/>
          </ac:spMkLst>
        </pc:spChg>
        <pc:spChg chg="del">
          <ac:chgData name="Pariani, Ann (KRBTN)" userId="eb4ab9ac-ff00-49c1-ba36-27f3a7bdbac0" providerId="ADAL" clId="{1F980D8B-FA47-4C34-99FF-46E274DC47F4}" dt="2022-04-15T15:33:51.141" v="99"/>
          <ac:spMkLst>
            <pc:docMk/>
            <pc:sldMk cId="2203166338" sldId="2145704691"/>
            <ac:spMk id="3" creationId="{1F8BDFFD-4B45-4326-8C80-C6DFE7516F17}"/>
          </ac:spMkLst>
        </pc:spChg>
        <pc:spChg chg="add del mod">
          <ac:chgData name="Pariani, Ann (KRBTN)" userId="eb4ab9ac-ff00-49c1-ba36-27f3a7bdbac0" providerId="ADAL" clId="{1F980D8B-FA47-4C34-99FF-46E274DC47F4}" dt="2022-04-15T20:30:49.328" v="1210"/>
          <ac:spMkLst>
            <pc:docMk/>
            <pc:sldMk cId="2203166338" sldId="2145704691"/>
            <ac:spMk id="3" creationId="{8C5CB5B6-00C6-44A1-AE63-9161BDE0AD9C}"/>
          </ac:spMkLst>
        </pc:spChg>
        <pc:spChg chg="add mod">
          <ac:chgData name="Pariani, Ann (KRBTN)" userId="eb4ab9ac-ff00-49c1-ba36-27f3a7bdbac0" providerId="ADAL" clId="{1F980D8B-FA47-4C34-99FF-46E274DC47F4}" dt="2022-04-15T20:30:49.390" v="1247"/>
          <ac:spMkLst>
            <pc:docMk/>
            <pc:sldMk cId="2203166338" sldId="2145704691"/>
            <ac:spMk id="4" creationId="{59622CAB-4220-4769-902A-FDF4C3DD3944}"/>
          </ac:spMkLst>
        </pc:spChg>
        <pc:spChg chg="add del mod">
          <ac:chgData name="Pariani, Ann (KRBTN)" userId="eb4ab9ac-ff00-49c1-ba36-27f3a7bdbac0" providerId="ADAL" clId="{1F980D8B-FA47-4C34-99FF-46E274DC47F4}" dt="2022-04-15T17:07:51.895" v="1081"/>
          <ac:spMkLst>
            <pc:docMk/>
            <pc:sldMk cId="2203166338" sldId="2145704691"/>
            <ac:spMk id="4" creationId="{5DF3AF8A-ECBB-438F-9EF4-98269D1C5660}"/>
          </ac:spMkLst>
        </pc:spChg>
      </pc:sldChg>
      <pc:sldChg chg="addSp delSp modSp mod">
        <pc:chgData name="Pariani, Ann (KRBTN)" userId="eb4ab9ac-ff00-49c1-ba36-27f3a7bdbac0" providerId="ADAL" clId="{1F980D8B-FA47-4C34-99FF-46E274DC47F4}" dt="2022-04-15T20:30:49.390" v="1226"/>
        <pc:sldMkLst>
          <pc:docMk/>
          <pc:sldMk cId="1836208408" sldId="2145704692"/>
        </pc:sldMkLst>
        <pc:spChg chg="mod">
          <ac:chgData name="Pariani, Ann (KRBTN)" userId="eb4ab9ac-ff00-49c1-ba36-27f3a7bdbac0" providerId="ADAL" clId="{1F980D8B-FA47-4C34-99FF-46E274DC47F4}" dt="2022-04-15T15:47:34.456" v="309" actId="20577"/>
          <ac:spMkLst>
            <pc:docMk/>
            <pc:sldMk cId="1836208408" sldId="2145704692"/>
            <ac:spMk id="2" creationId="{4CCAF7C7-4851-4EA6-A24C-52460E5BA0CE}"/>
          </ac:spMkLst>
        </pc:spChg>
        <pc:spChg chg="add del mod">
          <ac:chgData name="Pariani, Ann (KRBTN)" userId="eb4ab9ac-ff00-49c1-ba36-27f3a7bdbac0" providerId="ADAL" clId="{1F980D8B-FA47-4C34-99FF-46E274DC47F4}" dt="2022-04-15T20:30:49.177" v="1189"/>
          <ac:spMkLst>
            <pc:docMk/>
            <pc:sldMk cId="1836208408" sldId="2145704692"/>
            <ac:spMk id="3" creationId="{B5C1CBD7-E3EA-4A3B-BB8D-1488DD35241D}"/>
          </ac:spMkLst>
        </pc:spChg>
        <pc:spChg chg="del">
          <ac:chgData name="Pariani, Ann (KRBTN)" userId="eb4ab9ac-ff00-49c1-ba36-27f3a7bdbac0" providerId="ADAL" clId="{1F980D8B-FA47-4C34-99FF-46E274DC47F4}" dt="2022-04-15T15:33:50.996" v="78"/>
          <ac:spMkLst>
            <pc:docMk/>
            <pc:sldMk cId="1836208408" sldId="2145704692"/>
            <ac:spMk id="3" creationId="{EC5A305E-2297-4485-B2DA-D1BD065E3B27}"/>
          </ac:spMkLst>
        </pc:spChg>
        <pc:spChg chg="add del mod">
          <ac:chgData name="Pariani, Ann (KRBTN)" userId="eb4ab9ac-ff00-49c1-ba36-27f3a7bdbac0" providerId="ADAL" clId="{1F980D8B-FA47-4C34-99FF-46E274DC47F4}" dt="2022-04-15T17:07:51.750" v="1060"/>
          <ac:spMkLst>
            <pc:docMk/>
            <pc:sldMk cId="1836208408" sldId="2145704692"/>
            <ac:spMk id="4" creationId="{89027F4D-89CE-469A-859E-04EFEC666126}"/>
          </ac:spMkLst>
        </pc:spChg>
        <pc:spChg chg="add mod">
          <ac:chgData name="Pariani, Ann (KRBTN)" userId="eb4ab9ac-ff00-49c1-ba36-27f3a7bdbac0" providerId="ADAL" clId="{1F980D8B-FA47-4C34-99FF-46E274DC47F4}" dt="2022-04-15T20:30:49.390" v="1226"/>
          <ac:spMkLst>
            <pc:docMk/>
            <pc:sldMk cId="1836208408" sldId="2145704692"/>
            <ac:spMk id="4" creationId="{C9081D84-AF35-4A1D-93F5-E665F4A06CB8}"/>
          </ac:spMkLst>
        </pc:spChg>
        <pc:spChg chg="mod">
          <ac:chgData name="Pariani, Ann (KRBTN)" userId="eb4ab9ac-ff00-49c1-ba36-27f3a7bdbac0" providerId="ADAL" clId="{1F980D8B-FA47-4C34-99FF-46E274DC47F4}" dt="2022-04-15T15:47:40.893" v="311" actId="20577"/>
          <ac:spMkLst>
            <pc:docMk/>
            <pc:sldMk cId="1836208408" sldId="2145704692"/>
            <ac:spMk id="12" creationId="{CD1A849C-10D7-4759-A152-B626CF120E2F}"/>
          </ac:spMkLst>
        </pc:spChg>
      </pc:sldChg>
      <pc:sldChg chg="addSp delSp modSp mod">
        <pc:chgData name="Pariani, Ann (KRBTN)" userId="eb4ab9ac-ff00-49c1-ba36-27f3a7bdbac0" providerId="ADAL" clId="{1F980D8B-FA47-4C34-99FF-46E274DC47F4}" dt="2022-04-15T20:30:49.390" v="1244"/>
        <pc:sldMkLst>
          <pc:docMk/>
          <pc:sldMk cId="1140767385" sldId="2145704696"/>
        </pc:sldMkLst>
        <pc:spChg chg="add del mod">
          <ac:chgData name="Pariani, Ann (KRBTN)" userId="eb4ab9ac-ff00-49c1-ba36-27f3a7bdbac0" providerId="ADAL" clId="{1F980D8B-FA47-4C34-99FF-46E274DC47F4}" dt="2022-04-15T20:30:49.312" v="1207"/>
          <ac:spMkLst>
            <pc:docMk/>
            <pc:sldMk cId="1140767385" sldId="2145704696"/>
            <ac:spMk id="3" creationId="{0DEA6E53-FA97-42DA-AAED-8135D39EE93C}"/>
          </ac:spMkLst>
        </pc:spChg>
        <pc:spChg chg="del">
          <ac:chgData name="Pariani, Ann (KRBTN)" userId="eb4ab9ac-ff00-49c1-ba36-27f3a7bdbac0" providerId="ADAL" clId="{1F980D8B-FA47-4C34-99FF-46E274DC47F4}" dt="2022-04-15T15:33:51.135" v="96"/>
          <ac:spMkLst>
            <pc:docMk/>
            <pc:sldMk cId="1140767385" sldId="2145704696"/>
            <ac:spMk id="3" creationId="{0F97F2AB-6625-49A5-867E-EA297AFBE802}"/>
          </ac:spMkLst>
        </pc:spChg>
        <pc:spChg chg="add del mod">
          <ac:chgData name="Pariani, Ann (KRBTN)" userId="eb4ab9ac-ff00-49c1-ba36-27f3a7bdbac0" providerId="ADAL" clId="{1F980D8B-FA47-4C34-99FF-46E274DC47F4}" dt="2022-04-15T17:07:51.889" v="1078"/>
          <ac:spMkLst>
            <pc:docMk/>
            <pc:sldMk cId="1140767385" sldId="2145704696"/>
            <ac:spMk id="5" creationId="{127F38D0-A3A7-4829-AE95-4F7AD26E9486}"/>
          </ac:spMkLst>
        </pc:spChg>
        <pc:spChg chg="add mod">
          <ac:chgData name="Pariani, Ann (KRBTN)" userId="eb4ab9ac-ff00-49c1-ba36-27f3a7bdbac0" providerId="ADAL" clId="{1F980D8B-FA47-4C34-99FF-46E274DC47F4}" dt="2022-04-15T20:30:49.390" v="1244"/>
          <ac:spMkLst>
            <pc:docMk/>
            <pc:sldMk cId="1140767385" sldId="2145704696"/>
            <ac:spMk id="5" creationId="{D3542C7D-776B-4643-9E57-4F2435F9D461}"/>
          </ac:spMkLst>
        </pc:spChg>
        <pc:spChg chg="mod">
          <ac:chgData name="Pariani, Ann (KRBTN)" userId="eb4ab9ac-ff00-49c1-ba36-27f3a7bdbac0" providerId="ADAL" clId="{1F980D8B-FA47-4C34-99FF-46E274DC47F4}" dt="2022-04-15T16:11:07.549" v="756" actId="20577"/>
          <ac:spMkLst>
            <pc:docMk/>
            <pc:sldMk cId="1140767385" sldId="2145704696"/>
            <ac:spMk id="12" creationId="{5539818C-067B-472B-AA54-DF0A618A4274}"/>
          </ac:spMkLst>
        </pc:spChg>
      </pc:sldChg>
      <pc:sldChg chg="addSp delSp modSp mod">
        <pc:chgData name="Pariani, Ann (KRBTN)" userId="eb4ab9ac-ff00-49c1-ba36-27f3a7bdbac0" providerId="ADAL" clId="{1F980D8B-FA47-4C34-99FF-46E274DC47F4}" dt="2022-04-15T20:30:49.390" v="1248"/>
        <pc:sldMkLst>
          <pc:docMk/>
          <pc:sldMk cId="742154566" sldId="2145704697"/>
        </pc:sldMkLst>
        <pc:spChg chg="mod">
          <ac:chgData name="Pariani, Ann (KRBTN)" userId="eb4ab9ac-ff00-49c1-ba36-27f3a7bdbac0" providerId="ADAL" clId="{1F980D8B-FA47-4C34-99FF-46E274DC47F4}" dt="2022-04-15T16:12:34.874" v="791" actId="20577"/>
          <ac:spMkLst>
            <pc:docMk/>
            <pc:sldMk cId="742154566" sldId="2145704697"/>
            <ac:spMk id="2" creationId="{A87000FB-AD27-482F-A14F-7827242AE192}"/>
          </ac:spMkLst>
        </pc:spChg>
        <pc:spChg chg="del">
          <ac:chgData name="Pariani, Ann (KRBTN)" userId="eb4ab9ac-ff00-49c1-ba36-27f3a7bdbac0" providerId="ADAL" clId="{1F980D8B-FA47-4C34-99FF-46E274DC47F4}" dt="2022-04-15T15:33:51.169" v="100"/>
          <ac:spMkLst>
            <pc:docMk/>
            <pc:sldMk cId="742154566" sldId="2145704697"/>
            <ac:spMk id="4" creationId="{97E570F8-BBE6-471D-8665-0424BD9CCC8B}"/>
          </ac:spMkLst>
        </pc:spChg>
        <pc:spChg chg="add del mod">
          <ac:chgData name="Pariani, Ann (KRBTN)" userId="eb4ab9ac-ff00-49c1-ba36-27f3a7bdbac0" providerId="ADAL" clId="{1F980D8B-FA47-4C34-99FF-46E274DC47F4}" dt="2022-04-15T20:30:49.359" v="1211"/>
          <ac:spMkLst>
            <pc:docMk/>
            <pc:sldMk cId="742154566" sldId="2145704697"/>
            <ac:spMk id="4" creationId="{9F461A42-972A-4AAD-A04F-402931B39C68}"/>
          </ac:spMkLst>
        </pc:spChg>
        <pc:spChg chg="add mod">
          <ac:chgData name="Pariani, Ann (KRBTN)" userId="eb4ab9ac-ff00-49c1-ba36-27f3a7bdbac0" providerId="ADAL" clId="{1F980D8B-FA47-4C34-99FF-46E274DC47F4}" dt="2022-04-15T20:30:49.390" v="1248"/>
          <ac:spMkLst>
            <pc:docMk/>
            <pc:sldMk cId="742154566" sldId="2145704697"/>
            <ac:spMk id="5" creationId="{2741C5A8-41A9-442F-9CD5-7722689DBE89}"/>
          </ac:spMkLst>
        </pc:spChg>
        <pc:spChg chg="add del mod">
          <ac:chgData name="Pariani, Ann (KRBTN)" userId="eb4ab9ac-ff00-49c1-ba36-27f3a7bdbac0" providerId="ADAL" clId="{1F980D8B-FA47-4C34-99FF-46E274DC47F4}" dt="2022-04-15T17:07:51.919" v="1082"/>
          <ac:spMkLst>
            <pc:docMk/>
            <pc:sldMk cId="742154566" sldId="2145704697"/>
            <ac:spMk id="5" creationId="{39B09208-DF25-465C-8859-1E1E1C0189AD}"/>
          </ac:spMkLst>
        </pc:spChg>
      </pc:sldChg>
      <pc:sldChg chg="addSp delSp modSp mod">
        <pc:chgData name="Pariani, Ann (KRBTN)" userId="eb4ab9ac-ff00-49c1-ba36-27f3a7bdbac0" providerId="ADAL" clId="{1F980D8B-FA47-4C34-99FF-46E274DC47F4}" dt="2022-04-15T20:30:49.390" v="1250"/>
        <pc:sldMkLst>
          <pc:docMk/>
          <pc:sldMk cId="3929008140" sldId="2145704698"/>
        </pc:sldMkLst>
        <pc:spChg chg="mod">
          <ac:chgData name="Pariani, Ann (KRBTN)" userId="eb4ab9ac-ff00-49c1-ba36-27f3a7bdbac0" providerId="ADAL" clId="{1F980D8B-FA47-4C34-99FF-46E274DC47F4}" dt="2022-04-15T16:17:19.699" v="922" actId="20577"/>
          <ac:spMkLst>
            <pc:docMk/>
            <pc:sldMk cId="3929008140" sldId="2145704698"/>
            <ac:spMk id="2" creationId="{781E94D0-6857-435E-9ABC-3D70BB27B053}"/>
          </ac:spMkLst>
        </pc:spChg>
        <pc:spChg chg="add del mod">
          <ac:chgData name="Pariani, Ann (KRBTN)" userId="eb4ab9ac-ff00-49c1-ba36-27f3a7bdbac0" providerId="ADAL" clId="{1F980D8B-FA47-4C34-99FF-46E274DC47F4}" dt="2022-04-15T20:30:49.375" v="1213"/>
          <ac:spMkLst>
            <pc:docMk/>
            <pc:sldMk cId="3929008140" sldId="2145704698"/>
            <ac:spMk id="3" creationId="{A46F9A0B-7CDE-4DF4-8CDC-0110744C7A7D}"/>
          </ac:spMkLst>
        </pc:spChg>
        <pc:spChg chg="del">
          <ac:chgData name="Pariani, Ann (KRBTN)" userId="eb4ab9ac-ff00-49c1-ba36-27f3a7bdbac0" providerId="ADAL" clId="{1F980D8B-FA47-4C34-99FF-46E274DC47F4}" dt="2022-04-15T15:33:51.197" v="102"/>
          <ac:spMkLst>
            <pc:docMk/>
            <pc:sldMk cId="3929008140" sldId="2145704698"/>
            <ac:spMk id="3" creationId="{ABA737B8-E375-49D0-ADD4-E89E20F15EC9}"/>
          </ac:spMkLst>
        </pc:spChg>
        <pc:spChg chg="add del mod">
          <ac:chgData name="Pariani, Ann (KRBTN)" userId="eb4ab9ac-ff00-49c1-ba36-27f3a7bdbac0" providerId="ADAL" clId="{1F980D8B-FA47-4C34-99FF-46E274DC47F4}" dt="2022-04-15T17:07:51.938" v="1084"/>
          <ac:spMkLst>
            <pc:docMk/>
            <pc:sldMk cId="3929008140" sldId="2145704698"/>
            <ac:spMk id="5" creationId="{7D56EC9B-AC88-4038-A211-CACFC88D6EED}"/>
          </ac:spMkLst>
        </pc:spChg>
        <pc:spChg chg="add mod">
          <ac:chgData name="Pariani, Ann (KRBTN)" userId="eb4ab9ac-ff00-49c1-ba36-27f3a7bdbac0" providerId="ADAL" clId="{1F980D8B-FA47-4C34-99FF-46E274DC47F4}" dt="2022-04-15T20:30:49.390" v="1250"/>
          <ac:spMkLst>
            <pc:docMk/>
            <pc:sldMk cId="3929008140" sldId="2145704698"/>
            <ac:spMk id="5" creationId="{E8810B13-7F8B-4BF2-B27E-2C0B2FD2566D}"/>
          </ac:spMkLst>
        </pc:spChg>
      </pc:sldChg>
      <pc:sldChg chg="addSp delSp modSp mod">
        <pc:chgData name="Pariani, Ann (KRBTN)" userId="eb4ab9ac-ff00-49c1-ba36-27f3a7bdbac0" providerId="ADAL" clId="{1F980D8B-FA47-4C34-99FF-46E274DC47F4}" dt="2022-04-15T20:30:49.390" v="1249"/>
        <pc:sldMkLst>
          <pc:docMk/>
          <pc:sldMk cId="2276940206" sldId="2145704699"/>
        </pc:sldMkLst>
        <pc:spChg chg="mod">
          <ac:chgData name="Pariani, Ann (KRBTN)" userId="eb4ab9ac-ff00-49c1-ba36-27f3a7bdbac0" providerId="ADAL" clId="{1F980D8B-FA47-4C34-99FF-46E274DC47F4}" dt="2022-04-15T16:14:45.945" v="808" actId="21"/>
          <ac:spMkLst>
            <pc:docMk/>
            <pc:sldMk cId="2276940206" sldId="2145704699"/>
            <ac:spMk id="2" creationId="{A2C4B233-2448-4B61-A81D-E465F3145C7C}"/>
          </ac:spMkLst>
        </pc:spChg>
        <pc:spChg chg="del">
          <ac:chgData name="Pariani, Ann (KRBTN)" userId="eb4ab9ac-ff00-49c1-ba36-27f3a7bdbac0" providerId="ADAL" clId="{1F980D8B-FA47-4C34-99FF-46E274DC47F4}" dt="2022-04-15T15:33:51.172" v="101"/>
          <ac:spMkLst>
            <pc:docMk/>
            <pc:sldMk cId="2276940206" sldId="2145704699"/>
            <ac:spMk id="3" creationId="{5D953F86-228A-4758-8E3C-E8F0E0E013FC}"/>
          </ac:spMkLst>
        </pc:spChg>
        <pc:spChg chg="add del mod">
          <ac:chgData name="Pariani, Ann (KRBTN)" userId="eb4ab9ac-ff00-49c1-ba36-27f3a7bdbac0" providerId="ADAL" clId="{1F980D8B-FA47-4C34-99FF-46E274DC47F4}" dt="2022-04-15T20:30:49.359" v="1212"/>
          <ac:spMkLst>
            <pc:docMk/>
            <pc:sldMk cId="2276940206" sldId="2145704699"/>
            <ac:spMk id="3" creationId="{F779E191-B568-45C3-9217-EC0806FD3AED}"/>
          </ac:spMkLst>
        </pc:spChg>
        <pc:spChg chg="mod">
          <ac:chgData name="Pariani, Ann (KRBTN)" userId="eb4ab9ac-ff00-49c1-ba36-27f3a7bdbac0" providerId="ADAL" clId="{1F980D8B-FA47-4C34-99FF-46E274DC47F4}" dt="2022-04-15T16:15:39.263" v="882" actId="20577"/>
          <ac:spMkLst>
            <pc:docMk/>
            <pc:sldMk cId="2276940206" sldId="2145704699"/>
            <ac:spMk id="4" creationId="{412EC4BE-85D0-4797-97DB-911BDE4F74BD}"/>
          </ac:spMkLst>
        </pc:spChg>
        <pc:spChg chg="add mod">
          <ac:chgData name="Pariani, Ann (KRBTN)" userId="eb4ab9ac-ff00-49c1-ba36-27f3a7bdbac0" providerId="ADAL" clId="{1F980D8B-FA47-4C34-99FF-46E274DC47F4}" dt="2022-04-15T20:30:49.390" v="1249"/>
          <ac:spMkLst>
            <pc:docMk/>
            <pc:sldMk cId="2276940206" sldId="2145704699"/>
            <ac:spMk id="5" creationId="{AF27022F-9017-436C-9B19-77BA3323C45B}"/>
          </ac:spMkLst>
        </pc:spChg>
        <pc:spChg chg="add del mod">
          <ac:chgData name="Pariani, Ann (KRBTN)" userId="eb4ab9ac-ff00-49c1-ba36-27f3a7bdbac0" providerId="ADAL" clId="{1F980D8B-FA47-4C34-99FF-46E274DC47F4}" dt="2022-04-15T17:07:51.922" v="1083"/>
          <ac:spMkLst>
            <pc:docMk/>
            <pc:sldMk cId="2276940206" sldId="2145704699"/>
            <ac:spMk id="5" creationId="{EF279538-1D82-4372-BB78-CBBD74BB0A2C}"/>
          </ac:spMkLst>
        </pc:spChg>
        <pc:spChg chg="add mod">
          <ac:chgData name="Pariani, Ann (KRBTN)" userId="eb4ab9ac-ff00-49c1-ba36-27f3a7bdbac0" providerId="ADAL" clId="{1F980D8B-FA47-4C34-99FF-46E274DC47F4}" dt="2022-04-15T16:15:06.807" v="859" actId="20577"/>
          <ac:spMkLst>
            <pc:docMk/>
            <pc:sldMk cId="2276940206" sldId="2145704699"/>
            <ac:spMk id="12" creationId="{65C0EE46-0B72-44E8-8D2C-AF1AEBBE2469}"/>
          </ac:spMkLst>
        </pc:spChg>
      </pc:sldChg>
      <pc:sldChg chg="addSp delSp modSp mod">
        <pc:chgData name="Pariani, Ann (KRBTN)" userId="eb4ab9ac-ff00-49c1-ba36-27f3a7bdbac0" providerId="ADAL" clId="{1F980D8B-FA47-4C34-99FF-46E274DC47F4}" dt="2022-04-15T20:30:49.390" v="1246"/>
        <pc:sldMkLst>
          <pc:docMk/>
          <pc:sldMk cId="843409379" sldId="2145704700"/>
        </pc:sldMkLst>
        <pc:spChg chg="del">
          <ac:chgData name="Pariani, Ann (KRBTN)" userId="eb4ab9ac-ff00-49c1-ba36-27f3a7bdbac0" providerId="ADAL" clId="{1F980D8B-FA47-4C34-99FF-46E274DC47F4}" dt="2022-04-15T15:33:51.139" v="98"/>
          <ac:spMkLst>
            <pc:docMk/>
            <pc:sldMk cId="843409379" sldId="2145704700"/>
            <ac:spMk id="3" creationId="{1FB8099D-6FA1-4E54-BC4B-69504E0CAA4F}"/>
          </ac:spMkLst>
        </pc:spChg>
        <pc:spChg chg="add del mod">
          <ac:chgData name="Pariani, Ann (KRBTN)" userId="eb4ab9ac-ff00-49c1-ba36-27f3a7bdbac0" providerId="ADAL" clId="{1F980D8B-FA47-4C34-99FF-46E274DC47F4}" dt="2022-04-15T20:30:49.328" v="1209"/>
          <ac:spMkLst>
            <pc:docMk/>
            <pc:sldMk cId="843409379" sldId="2145704700"/>
            <ac:spMk id="3" creationId="{604F17E1-0670-43BE-B0E8-10E16CA368D9}"/>
          </ac:spMkLst>
        </pc:spChg>
        <pc:spChg chg="add del mod">
          <ac:chgData name="Pariani, Ann (KRBTN)" userId="eb4ab9ac-ff00-49c1-ba36-27f3a7bdbac0" providerId="ADAL" clId="{1F980D8B-FA47-4C34-99FF-46E274DC47F4}" dt="2022-04-15T17:07:51.893" v="1080"/>
          <ac:spMkLst>
            <pc:docMk/>
            <pc:sldMk cId="843409379" sldId="2145704700"/>
            <ac:spMk id="4" creationId="{6D3B08B2-5B43-45DD-A2A6-F7A8B2F4B945}"/>
          </ac:spMkLst>
        </pc:spChg>
        <pc:spChg chg="add mod">
          <ac:chgData name="Pariani, Ann (KRBTN)" userId="eb4ab9ac-ff00-49c1-ba36-27f3a7bdbac0" providerId="ADAL" clId="{1F980D8B-FA47-4C34-99FF-46E274DC47F4}" dt="2022-04-15T20:30:49.390" v="1246"/>
          <ac:spMkLst>
            <pc:docMk/>
            <pc:sldMk cId="843409379" sldId="2145704700"/>
            <ac:spMk id="4" creationId="{E4A4FBFA-470C-44E0-A799-AE9B99F92914}"/>
          </ac:spMkLst>
        </pc:spChg>
        <pc:spChg chg="mod">
          <ac:chgData name="Pariani, Ann (KRBTN)" userId="eb4ab9ac-ff00-49c1-ba36-27f3a7bdbac0" providerId="ADAL" clId="{1F980D8B-FA47-4C34-99FF-46E274DC47F4}" dt="2022-04-15T16:11:50.045" v="778" actId="20577"/>
          <ac:spMkLst>
            <pc:docMk/>
            <pc:sldMk cId="843409379" sldId="2145704700"/>
            <ac:spMk id="12" creationId="{E4435058-8B58-4D56-A9D4-BA9915449923}"/>
          </ac:spMkLst>
        </pc:spChg>
        <pc:picChg chg="del">
          <ac:chgData name="Pariani, Ann (KRBTN)" userId="eb4ab9ac-ff00-49c1-ba36-27f3a7bdbac0" providerId="ADAL" clId="{1F980D8B-FA47-4C34-99FF-46E274DC47F4}" dt="2022-04-15T16:11:56.678" v="779" actId="21"/>
          <ac:picMkLst>
            <pc:docMk/>
            <pc:sldMk cId="843409379" sldId="2145704700"/>
            <ac:picMk id="15" creationId="{7B61620D-9129-4D22-9099-51B224B9B012}"/>
          </ac:picMkLst>
        </pc:picChg>
      </pc:sldChg>
      <pc:sldChg chg="addSp delSp modSp mod addCm delCm modCm">
        <pc:chgData name="Pariani, Ann (KRBTN)" userId="eb4ab9ac-ff00-49c1-ba36-27f3a7bdbac0" providerId="ADAL" clId="{1F980D8B-FA47-4C34-99FF-46E274DC47F4}" dt="2022-04-15T20:30:49.390" v="1218"/>
        <pc:sldMkLst>
          <pc:docMk/>
          <pc:sldMk cId="676809396" sldId="2145704701"/>
        </pc:sldMkLst>
        <pc:spChg chg="mod">
          <ac:chgData name="Pariani, Ann (KRBTN)" userId="eb4ab9ac-ff00-49c1-ba36-27f3a7bdbac0" providerId="ADAL" clId="{1F980D8B-FA47-4C34-99FF-46E274DC47F4}" dt="2022-04-15T17:10:52.901" v="1130"/>
          <ac:spMkLst>
            <pc:docMk/>
            <pc:sldMk cId="676809396" sldId="2145704701"/>
            <ac:spMk id="2" creationId="{8BDDA640-781E-4683-AC7D-E2F0DCF2EEFA}"/>
          </ac:spMkLst>
        </pc:spChg>
        <pc:spChg chg="add mod">
          <ac:chgData name="Pariani, Ann (KRBTN)" userId="eb4ab9ac-ff00-49c1-ba36-27f3a7bdbac0" providerId="ADAL" clId="{1F980D8B-FA47-4C34-99FF-46E274DC47F4}" dt="2022-04-15T20:30:49.390" v="1218"/>
          <ac:spMkLst>
            <pc:docMk/>
            <pc:sldMk cId="676809396" sldId="2145704701"/>
            <ac:spMk id="3" creationId="{53B86A3C-566B-4788-ACBA-23FFEC03444A}"/>
          </ac:spMkLst>
        </pc:spChg>
        <pc:spChg chg="add del mod">
          <ac:chgData name="Pariani, Ann (KRBTN)" userId="eb4ab9ac-ff00-49c1-ba36-27f3a7bdbac0" providerId="ADAL" clId="{1F980D8B-FA47-4C34-99FF-46E274DC47F4}" dt="2022-04-15T17:07:51.640" v="1052"/>
          <ac:spMkLst>
            <pc:docMk/>
            <pc:sldMk cId="676809396" sldId="2145704701"/>
            <ac:spMk id="3" creationId="{C4C10C7D-638F-4FDF-A1E9-FC59E348D7AE}"/>
          </ac:spMkLst>
        </pc:spChg>
        <pc:spChg chg="add del mod">
          <ac:chgData name="Pariani, Ann (KRBTN)" userId="eb4ab9ac-ff00-49c1-ba36-27f3a7bdbac0" providerId="ADAL" clId="{1F980D8B-FA47-4C34-99FF-46E274DC47F4}" dt="2022-04-15T20:30:49.057" v="1181"/>
          <ac:spMkLst>
            <pc:docMk/>
            <pc:sldMk cId="676809396" sldId="2145704701"/>
            <ac:spMk id="4" creationId="{225ED958-FF8F-4BE9-84C8-EABE70C46117}"/>
          </ac:spMkLst>
        </pc:spChg>
        <pc:spChg chg="del">
          <ac:chgData name="Pariani, Ann (KRBTN)" userId="eb4ab9ac-ff00-49c1-ba36-27f3a7bdbac0" providerId="ADAL" clId="{1F980D8B-FA47-4C34-99FF-46E274DC47F4}" dt="2022-04-15T15:37:00.303" v="171" actId="21"/>
          <ac:spMkLst>
            <pc:docMk/>
            <pc:sldMk cId="676809396" sldId="2145704701"/>
            <ac:spMk id="4" creationId="{D4D81E74-F5B8-46BA-BB38-2A747FD45145}"/>
          </ac:spMkLst>
        </pc:spChg>
        <pc:spChg chg="del">
          <ac:chgData name="Pariani, Ann (KRBTN)" userId="eb4ab9ac-ff00-49c1-ba36-27f3a7bdbac0" providerId="ADAL" clId="{1F980D8B-FA47-4C34-99FF-46E274DC47F4}" dt="2022-04-15T15:33:50.859" v="70"/>
          <ac:spMkLst>
            <pc:docMk/>
            <pc:sldMk cId="676809396" sldId="2145704701"/>
            <ac:spMk id="5" creationId="{86533AA4-8333-4BE6-A5B5-6946774AF2F3}"/>
          </ac:spMkLst>
        </pc:spChg>
        <pc:spChg chg="mod">
          <ac:chgData name="Pariani, Ann (KRBTN)" userId="eb4ab9ac-ff00-49c1-ba36-27f3a7bdbac0" providerId="ADAL" clId="{1F980D8B-FA47-4C34-99FF-46E274DC47F4}" dt="2022-04-15T15:38:11.571" v="178" actId="20577"/>
          <ac:spMkLst>
            <pc:docMk/>
            <pc:sldMk cId="676809396" sldId="2145704701"/>
            <ac:spMk id="55" creationId="{D68522C1-98E9-48F1-A486-A32B449FB8DB}"/>
          </ac:spMkLst>
        </pc:spChg>
        <pc:spChg chg="mod">
          <ac:chgData name="Pariani, Ann (KRBTN)" userId="eb4ab9ac-ff00-49c1-ba36-27f3a7bdbac0" providerId="ADAL" clId="{1F980D8B-FA47-4C34-99FF-46E274DC47F4}" dt="2022-04-15T15:43:07.060" v="231" actId="20577"/>
          <ac:spMkLst>
            <pc:docMk/>
            <pc:sldMk cId="676809396" sldId="2145704701"/>
            <ac:spMk id="58" creationId="{8D1683AE-FD46-4EAA-B3FF-29A55EF15B18}"/>
          </ac:spMkLst>
        </pc:spChg>
      </pc:sldChg>
      <pc:sldChg chg="addSp delSp modSp mod">
        <pc:chgData name="Pariani, Ann (KRBTN)" userId="eb4ab9ac-ff00-49c1-ba36-27f3a7bdbac0" providerId="ADAL" clId="{1F980D8B-FA47-4C34-99FF-46E274DC47F4}" dt="2022-04-15T20:30:49.390" v="1222"/>
        <pc:sldMkLst>
          <pc:docMk/>
          <pc:sldMk cId="1545352594" sldId="2145704702"/>
        </pc:sldMkLst>
        <pc:spChg chg="add del mod">
          <ac:chgData name="Pariani, Ann (KRBTN)" userId="eb4ab9ac-ff00-49c1-ba36-27f3a7bdbac0" providerId="ADAL" clId="{1F980D8B-FA47-4C34-99FF-46E274DC47F4}" dt="2022-04-15T17:07:51.724" v="1056"/>
          <ac:spMkLst>
            <pc:docMk/>
            <pc:sldMk cId="1545352594" sldId="2145704702"/>
            <ac:spMk id="2" creationId="{545557A1-9A54-4F7B-8DDD-ADC6D0AD585C}"/>
          </ac:spMkLst>
        </pc:spChg>
        <pc:spChg chg="add mod">
          <ac:chgData name="Pariani, Ann (KRBTN)" userId="eb4ab9ac-ff00-49c1-ba36-27f3a7bdbac0" providerId="ADAL" clId="{1F980D8B-FA47-4C34-99FF-46E274DC47F4}" dt="2022-04-15T20:30:49.390" v="1222"/>
          <ac:spMkLst>
            <pc:docMk/>
            <pc:sldMk cId="1545352594" sldId="2145704702"/>
            <ac:spMk id="2" creationId="{AEAB5065-3748-4DEF-9FAA-411AE87A2763}"/>
          </ac:spMkLst>
        </pc:spChg>
        <pc:spChg chg="del">
          <ac:chgData name="Pariani, Ann (KRBTN)" userId="eb4ab9ac-ff00-49c1-ba36-27f3a7bdbac0" providerId="ADAL" clId="{1F980D8B-FA47-4C34-99FF-46E274DC47F4}" dt="2022-04-15T15:33:50.934" v="74"/>
          <ac:spMkLst>
            <pc:docMk/>
            <pc:sldMk cId="1545352594" sldId="2145704702"/>
            <ac:spMk id="3" creationId="{09C6BA4E-C54F-47F6-99EE-10EC3003B45B}"/>
          </ac:spMkLst>
        </pc:spChg>
        <pc:spChg chg="add del mod">
          <ac:chgData name="Pariani, Ann (KRBTN)" userId="eb4ab9ac-ff00-49c1-ba36-27f3a7bdbac0" providerId="ADAL" clId="{1F980D8B-FA47-4C34-99FF-46E274DC47F4}" dt="2022-04-15T20:30:49.147" v="1185"/>
          <ac:spMkLst>
            <pc:docMk/>
            <pc:sldMk cId="1545352594" sldId="2145704702"/>
            <ac:spMk id="3" creationId="{4AEE70E6-E288-49CB-87D1-F4E793AE15C2}"/>
          </ac:spMkLst>
        </pc:spChg>
        <pc:spChg chg="mod">
          <ac:chgData name="Pariani, Ann (KRBTN)" userId="eb4ab9ac-ff00-49c1-ba36-27f3a7bdbac0" providerId="ADAL" clId="{1F980D8B-FA47-4C34-99FF-46E274DC47F4}" dt="2022-04-15T15:41:57.490" v="224" actId="20577"/>
          <ac:spMkLst>
            <pc:docMk/>
            <pc:sldMk cId="1545352594" sldId="2145704702"/>
            <ac:spMk id="5" creationId="{00000000-0000-0000-0000-000000000000}"/>
          </ac:spMkLst>
        </pc:spChg>
        <pc:spChg chg="mod">
          <ac:chgData name="Pariani, Ann (KRBTN)" userId="eb4ab9ac-ff00-49c1-ba36-27f3a7bdbac0" providerId="ADAL" clId="{1F980D8B-FA47-4C34-99FF-46E274DC47F4}" dt="2022-04-15T15:41:53.318" v="214" actId="20577"/>
          <ac:spMkLst>
            <pc:docMk/>
            <pc:sldMk cId="1545352594" sldId="2145704702"/>
            <ac:spMk id="21" creationId="{E134FD04-B11C-4472-BBAE-EAC7DEDC3E8C}"/>
          </ac:spMkLst>
        </pc:spChg>
        <pc:spChg chg="mod">
          <ac:chgData name="Pariani, Ann (KRBTN)" userId="eb4ab9ac-ff00-49c1-ba36-27f3a7bdbac0" providerId="ADAL" clId="{1F980D8B-FA47-4C34-99FF-46E274DC47F4}" dt="2022-04-15T15:42:14.017" v="228" actId="20577"/>
          <ac:spMkLst>
            <pc:docMk/>
            <pc:sldMk cId="1545352594" sldId="2145704702"/>
            <ac:spMk id="27" creationId="{4E1B9672-E7A3-4692-B5B3-D1EE6AFEDB69}"/>
          </ac:spMkLst>
        </pc:spChg>
        <pc:spChg chg="mod">
          <ac:chgData name="Pariani, Ann (KRBTN)" userId="eb4ab9ac-ff00-49c1-ba36-27f3a7bdbac0" providerId="ADAL" clId="{1F980D8B-FA47-4C34-99FF-46E274DC47F4}" dt="2022-04-15T15:42:07.314" v="226" actId="20577"/>
          <ac:spMkLst>
            <pc:docMk/>
            <pc:sldMk cId="1545352594" sldId="2145704702"/>
            <ac:spMk id="28" creationId="{846F9A79-975B-4290-BF10-E3100C609405}"/>
          </ac:spMkLst>
        </pc:spChg>
      </pc:sldChg>
      <pc:sldChg chg="addSp delSp modSp mod addCm modNotesTx">
        <pc:chgData name="Pariani, Ann (KRBTN)" userId="eb4ab9ac-ff00-49c1-ba36-27f3a7bdbac0" providerId="ADAL" clId="{1F980D8B-FA47-4C34-99FF-46E274DC47F4}" dt="2022-04-15T20:30:49.390" v="1229"/>
        <pc:sldMkLst>
          <pc:docMk/>
          <pc:sldMk cId="601136612" sldId="2145704703"/>
        </pc:sldMkLst>
        <pc:spChg chg="mod">
          <ac:chgData name="Pariani, Ann (KRBTN)" userId="eb4ab9ac-ff00-49c1-ba36-27f3a7bdbac0" providerId="ADAL" clId="{1F980D8B-FA47-4C34-99FF-46E274DC47F4}" dt="2022-04-15T15:55:31.640" v="359" actId="20577"/>
          <ac:spMkLst>
            <pc:docMk/>
            <pc:sldMk cId="601136612" sldId="2145704703"/>
            <ac:spMk id="2" creationId="{7445181A-C36D-4D5E-A9E6-4FFF8D916D17}"/>
          </ac:spMkLst>
        </pc:spChg>
        <pc:spChg chg="add del mod">
          <ac:chgData name="Pariani, Ann (KRBTN)" userId="eb4ab9ac-ff00-49c1-ba36-27f3a7bdbac0" providerId="ADAL" clId="{1F980D8B-FA47-4C34-99FF-46E274DC47F4}" dt="2022-04-15T17:07:51.773" v="1063"/>
          <ac:spMkLst>
            <pc:docMk/>
            <pc:sldMk cId="601136612" sldId="2145704703"/>
            <ac:spMk id="3" creationId="{0C33FDB3-23B2-47C0-BEF5-3B02FC179DAB}"/>
          </ac:spMkLst>
        </pc:spChg>
        <pc:spChg chg="add mod">
          <ac:chgData name="Pariani, Ann (KRBTN)" userId="eb4ab9ac-ff00-49c1-ba36-27f3a7bdbac0" providerId="ADAL" clId="{1F980D8B-FA47-4C34-99FF-46E274DC47F4}" dt="2022-04-15T20:30:49.390" v="1229"/>
          <ac:spMkLst>
            <pc:docMk/>
            <pc:sldMk cId="601136612" sldId="2145704703"/>
            <ac:spMk id="3" creationId="{AC0644E0-2C1E-42DF-B6F1-DAFED4B9CB43}"/>
          </ac:spMkLst>
        </pc:spChg>
        <pc:spChg chg="add del mod">
          <ac:chgData name="Pariani, Ann (KRBTN)" userId="eb4ab9ac-ff00-49c1-ba36-27f3a7bdbac0" providerId="ADAL" clId="{1F980D8B-FA47-4C34-99FF-46E274DC47F4}" dt="2022-04-15T20:30:49.203" v="1192"/>
          <ac:spMkLst>
            <pc:docMk/>
            <pc:sldMk cId="601136612" sldId="2145704703"/>
            <ac:spMk id="5" creationId="{04E11F5B-AC9D-4AA1-8250-CA2562A9701D}"/>
          </ac:spMkLst>
        </pc:spChg>
        <pc:spChg chg="del">
          <ac:chgData name="Pariani, Ann (KRBTN)" userId="eb4ab9ac-ff00-49c1-ba36-27f3a7bdbac0" providerId="ADAL" clId="{1F980D8B-FA47-4C34-99FF-46E274DC47F4}" dt="2022-04-15T15:33:51.036" v="81"/>
          <ac:spMkLst>
            <pc:docMk/>
            <pc:sldMk cId="601136612" sldId="2145704703"/>
            <ac:spMk id="5" creationId="{4560EF83-035A-430F-9431-761444034992}"/>
          </ac:spMkLst>
        </pc:spChg>
        <pc:spChg chg="mod">
          <ac:chgData name="Pariani, Ann (KRBTN)" userId="eb4ab9ac-ff00-49c1-ba36-27f3a7bdbac0" providerId="ADAL" clId="{1F980D8B-FA47-4C34-99FF-46E274DC47F4}" dt="2022-04-15T15:55:38.373" v="361" actId="20577"/>
          <ac:spMkLst>
            <pc:docMk/>
            <pc:sldMk cId="601136612" sldId="2145704703"/>
            <ac:spMk id="30" creationId="{96FB080A-F88F-46D5-AA3A-9E0F181E2FF1}"/>
          </ac:spMkLst>
        </pc:spChg>
      </pc:sldChg>
      <pc:sldChg chg="addSp delSp modSp mod">
        <pc:chgData name="Pariani, Ann (KRBTN)" userId="eb4ab9ac-ff00-49c1-ba36-27f3a7bdbac0" providerId="ADAL" clId="{1F980D8B-FA47-4C34-99FF-46E274DC47F4}" dt="2022-04-15T20:30:49.390" v="1231"/>
        <pc:sldMkLst>
          <pc:docMk/>
          <pc:sldMk cId="767773355" sldId="2145704704"/>
        </pc:sldMkLst>
        <pc:spChg chg="mod">
          <ac:chgData name="Pariani, Ann (KRBTN)" userId="eb4ab9ac-ff00-49c1-ba36-27f3a7bdbac0" providerId="ADAL" clId="{1F980D8B-FA47-4C34-99FF-46E274DC47F4}" dt="2022-04-15T15:58:19.158" v="455" actId="20577"/>
          <ac:spMkLst>
            <pc:docMk/>
            <pc:sldMk cId="767773355" sldId="2145704704"/>
            <ac:spMk id="2" creationId="{DC663F9E-9DD3-4C9B-8416-4715C2AF4BF9}"/>
          </ac:spMkLst>
        </pc:spChg>
        <pc:spChg chg="del">
          <ac:chgData name="Pariani, Ann (KRBTN)" userId="eb4ab9ac-ff00-49c1-ba36-27f3a7bdbac0" providerId="ADAL" clId="{1F980D8B-FA47-4C34-99FF-46E274DC47F4}" dt="2022-04-15T15:33:51.070" v="83"/>
          <ac:spMkLst>
            <pc:docMk/>
            <pc:sldMk cId="767773355" sldId="2145704704"/>
            <ac:spMk id="4" creationId="{5A2C8335-AE46-4455-86F0-A572BFEA634F}"/>
          </ac:spMkLst>
        </pc:spChg>
        <pc:spChg chg="add del mod">
          <ac:chgData name="Pariani, Ann (KRBTN)" userId="eb4ab9ac-ff00-49c1-ba36-27f3a7bdbac0" providerId="ADAL" clId="{1F980D8B-FA47-4C34-99FF-46E274DC47F4}" dt="2022-04-15T20:30:49.242" v="1194"/>
          <ac:spMkLst>
            <pc:docMk/>
            <pc:sldMk cId="767773355" sldId="2145704704"/>
            <ac:spMk id="4" creationId="{C8F4B61F-0E57-4C28-87D7-C90AD0CFBA04}"/>
          </ac:spMkLst>
        </pc:spChg>
        <pc:spChg chg="add mod">
          <ac:chgData name="Pariani, Ann (KRBTN)" userId="eb4ab9ac-ff00-49c1-ba36-27f3a7bdbac0" providerId="ADAL" clId="{1F980D8B-FA47-4C34-99FF-46E274DC47F4}" dt="2022-04-15T20:30:49.390" v="1231"/>
          <ac:spMkLst>
            <pc:docMk/>
            <pc:sldMk cId="767773355" sldId="2145704704"/>
            <ac:spMk id="5" creationId="{0E2B0DA1-419E-4976-8118-EB057957F62B}"/>
          </ac:spMkLst>
        </pc:spChg>
        <pc:spChg chg="add del mod">
          <ac:chgData name="Pariani, Ann (KRBTN)" userId="eb4ab9ac-ff00-49c1-ba36-27f3a7bdbac0" providerId="ADAL" clId="{1F980D8B-FA47-4C34-99FF-46E274DC47F4}" dt="2022-04-15T17:07:51.815" v="1065"/>
          <ac:spMkLst>
            <pc:docMk/>
            <pc:sldMk cId="767773355" sldId="2145704704"/>
            <ac:spMk id="5" creationId="{2044E10C-9666-4B05-8AF2-1B97420AF17D}"/>
          </ac:spMkLst>
        </pc:spChg>
        <pc:spChg chg="mod">
          <ac:chgData name="Pariani, Ann (KRBTN)" userId="eb4ab9ac-ff00-49c1-ba36-27f3a7bdbac0" providerId="ADAL" clId="{1F980D8B-FA47-4C34-99FF-46E274DC47F4}" dt="2022-04-15T15:58:27.602" v="457" actId="20577"/>
          <ac:spMkLst>
            <pc:docMk/>
            <pc:sldMk cId="767773355" sldId="2145704704"/>
            <ac:spMk id="39" creationId="{7FE8B202-DBDE-49C0-9269-9774100B6D98}"/>
          </ac:spMkLst>
        </pc:spChg>
        <pc:spChg chg="mod">
          <ac:chgData name="Pariani, Ann (KRBTN)" userId="eb4ab9ac-ff00-49c1-ba36-27f3a7bdbac0" providerId="ADAL" clId="{1F980D8B-FA47-4C34-99FF-46E274DC47F4}" dt="2022-04-15T15:58:30.912" v="459" actId="20577"/>
          <ac:spMkLst>
            <pc:docMk/>
            <pc:sldMk cId="767773355" sldId="2145704704"/>
            <ac:spMk id="45" creationId="{F81A50AF-6DFA-40BC-A2B4-50EC19BF9B99}"/>
          </ac:spMkLst>
        </pc:spChg>
        <pc:spChg chg="mod">
          <ac:chgData name="Pariani, Ann (KRBTN)" userId="eb4ab9ac-ff00-49c1-ba36-27f3a7bdbac0" providerId="ADAL" clId="{1F980D8B-FA47-4C34-99FF-46E274DC47F4}" dt="2022-04-15T15:58:34.903" v="461" actId="20577"/>
          <ac:spMkLst>
            <pc:docMk/>
            <pc:sldMk cId="767773355" sldId="2145704704"/>
            <ac:spMk id="54" creationId="{A80503A0-58AF-4EE7-83BA-ABF57F6F413F}"/>
          </ac:spMkLst>
        </pc:spChg>
        <pc:spChg chg="mod">
          <ac:chgData name="Pariani, Ann (KRBTN)" userId="eb4ab9ac-ff00-49c1-ba36-27f3a7bdbac0" providerId="ADAL" clId="{1F980D8B-FA47-4C34-99FF-46E274DC47F4}" dt="2022-04-15T15:58:48.681" v="466" actId="20577"/>
          <ac:spMkLst>
            <pc:docMk/>
            <pc:sldMk cId="767773355" sldId="2145704704"/>
            <ac:spMk id="233" creationId="{CD65B0E1-E281-41D2-98A6-4EED1263A048}"/>
          </ac:spMkLst>
        </pc:spChg>
        <pc:spChg chg="mod">
          <ac:chgData name="Pariani, Ann (KRBTN)" userId="eb4ab9ac-ff00-49c1-ba36-27f3a7bdbac0" providerId="ADAL" clId="{1F980D8B-FA47-4C34-99FF-46E274DC47F4}" dt="2022-04-15T15:58:44.261" v="463" actId="20577"/>
          <ac:spMkLst>
            <pc:docMk/>
            <pc:sldMk cId="767773355" sldId="2145704704"/>
            <ac:spMk id="248" creationId="{F4C8A526-10A2-4426-9ACE-3A72C88CD6E1}"/>
          </ac:spMkLst>
        </pc:spChg>
      </pc:sldChg>
      <pc:sldChg chg="addSp delSp modSp mod">
        <pc:chgData name="Pariani, Ann (KRBTN)" userId="eb4ab9ac-ff00-49c1-ba36-27f3a7bdbac0" providerId="ADAL" clId="{1F980D8B-FA47-4C34-99FF-46E274DC47F4}" dt="2022-04-15T20:30:49.390" v="1230"/>
        <pc:sldMkLst>
          <pc:docMk/>
          <pc:sldMk cId="1807583284" sldId="2145704708"/>
        </pc:sldMkLst>
        <pc:spChg chg="mod">
          <ac:chgData name="Pariani, Ann (KRBTN)" userId="eb4ab9ac-ff00-49c1-ba36-27f3a7bdbac0" providerId="ADAL" clId="{1F980D8B-FA47-4C34-99FF-46E274DC47F4}" dt="2022-04-15T15:57:11.893" v="391" actId="20577"/>
          <ac:spMkLst>
            <pc:docMk/>
            <pc:sldMk cId="1807583284" sldId="2145704708"/>
            <ac:spMk id="2" creationId="{7445181A-C36D-4D5E-A9E6-4FFF8D916D17}"/>
          </ac:spMkLst>
        </pc:spChg>
        <pc:spChg chg="add mod">
          <ac:chgData name="Pariani, Ann (KRBTN)" userId="eb4ab9ac-ff00-49c1-ba36-27f3a7bdbac0" providerId="ADAL" clId="{1F980D8B-FA47-4C34-99FF-46E274DC47F4}" dt="2022-04-15T20:30:49.390" v="1230"/>
          <ac:spMkLst>
            <pc:docMk/>
            <pc:sldMk cId="1807583284" sldId="2145704708"/>
            <ac:spMk id="3" creationId="{236F1E23-D2DE-4222-9CD9-60861BCF5DBF}"/>
          </ac:spMkLst>
        </pc:spChg>
        <pc:spChg chg="add del mod">
          <ac:chgData name="Pariani, Ann (KRBTN)" userId="eb4ab9ac-ff00-49c1-ba36-27f3a7bdbac0" providerId="ADAL" clId="{1F980D8B-FA47-4C34-99FF-46E274DC47F4}" dt="2022-04-15T17:07:51.797" v="1064"/>
          <ac:spMkLst>
            <pc:docMk/>
            <pc:sldMk cId="1807583284" sldId="2145704708"/>
            <ac:spMk id="3" creationId="{5EC20E22-3C0D-47BD-86B0-CAF68F8706BB}"/>
          </ac:spMkLst>
        </pc:spChg>
        <pc:spChg chg="mod">
          <ac:chgData name="Pariani, Ann (KRBTN)" userId="eb4ab9ac-ff00-49c1-ba36-27f3a7bdbac0" providerId="ADAL" clId="{1F980D8B-FA47-4C34-99FF-46E274DC47F4}" dt="2022-04-15T15:56:44.541" v="376" actId="20577"/>
          <ac:spMkLst>
            <pc:docMk/>
            <pc:sldMk cId="1807583284" sldId="2145704708"/>
            <ac:spMk id="5" creationId="{090075B8-1F11-4E93-88FE-1F323A006CEF}"/>
          </ac:spMkLst>
        </pc:spChg>
        <pc:spChg chg="del">
          <ac:chgData name="Pariani, Ann (KRBTN)" userId="eb4ab9ac-ff00-49c1-ba36-27f3a7bdbac0" providerId="ADAL" clId="{1F980D8B-FA47-4C34-99FF-46E274DC47F4}" dt="2022-04-15T15:33:51.058" v="82"/>
          <ac:spMkLst>
            <pc:docMk/>
            <pc:sldMk cId="1807583284" sldId="2145704708"/>
            <ac:spMk id="6" creationId="{DA15B34B-DF29-41EF-809F-94006B2AEE4D}"/>
          </ac:spMkLst>
        </pc:spChg>
        <pc:spChg chg="add del mod">
          <ac:chgData name="Pariani, Ann (KRBTN)" userId="eb4ab9ac-ff00-49c1-ba36-27f3a7bdbac0" providerId="ADAL" clId="{1F980D8B-FA47-4C34-99FF-46E274DC47F4}" dt="2022-04-15T20:30:49.217" v="1193"/>
          <ac:spMkLst>
            <pc:docMk/>
            <pc:sldMk cId="1807583284" sldId="2145704708"/>
            <ac:spMk id="6" creationId="{EE83BF76-658A-4955-8182-B5DCA0F15F71}"/>
          </ac:spMkLst>
        </pc:spChg>
        <pc:spChg chg="mod">
          <ac:chgData name="Pariani, Ann (KRBTN)" userId="eb4ab9ac-ff00-49c1-ba36-27f3a7bdbac0" providerId="ADAL" clId="{1F980D8B-FA47-4C34-99FF-46E274DC47F4}" dt="2022-04-15T15:57:08.311" v="382" actId="20577"/>
          <ac:spMkLst>
            <pc:docMk/>
            <pc:sldMk cId="1807583284" sldId="2145704708"/>
            <ac:spMk id="7" creationId="{45000121-A722-4EB6-8378-02EEF98A43F2}"/>
          </ac:spMkLst>
        </pc:spChg>
      </pc:sldChg>
      <pc:sldChg chg="addSp delSp modSp mod">
        <pc:chgData name="Pariani, Ann (KRBTN)" userId="eb4ab9ac-ff00-49c1-ba36-27f3a7bdbac0" providerId="ADAL" clId="{1F980D8B-FA47-4C34-99FF-46E274DC47F4}" dt="2022-04-15T20:30:49.390" v="1239"/>
        <pc:sldMkLst>
          <pc:docMk/>
          <pc:sldMk cId="1482473186" sldId="2145704709"/>
        </pc:sldMkLst>
        <pc:spChg chg="mod">
          <ac:chgData name="Pariani, Ann (KRBTN)" userId="eb4ab9ac-ff00-49c1-ba36-27f3a7bdbac0" providerId="ADAL" clId="{1F980D8B-FA47-4C34-99FF-46E274DC47F4}" dt="2022-04-15T16:07:55.782" v="678" actId="20577"/>
          <ac:spMkLst>
            <pc:docMk/>
            <pc:sldMk cId="1482473186" sldId="2145704709"/>
            <ac:spMk id="2" creationId="{84C26668-3A5D-4F34-93F6-AF9768244A5F}"/>
          </ac:spMkLst>
        </pc:spChg>
        <pc:spChg chg="add del mod">
          <ac:chgData name="Pariani, Ann (KRBTN)" userId="eb4ab9ac-ff00-49c1-ba36-27f3a7bdbac0" providerId="ADAL" clId="{1F980D8B-FA47-4C34-99FF-46E274DC47F4}" dt="2022-04-15T17:07:51.880" v="1073"/>
          <ac:spMkLst>
            <pc:docMk/>
            <pc:sldMk cId="1482473186" sldId="2145704709"/>
            <ac:spMk id="3" creationId="{06BF9C20-D0EA-4E8B-BDDE-E1DEE08A0F25}"/>
          </ac:spMkLst>
        </pc:spChg>
        <pc:spChg chg="add mod">
          <ac:chgData name="Pariani, Ann (KRBTN)" userId="eb4ab9ac-ff00-49c1-ba36-27f3a7bdbac0" providerId="ADAL" clId="{1F980D8B-FA47-4C34-99FF-46E274DC47F4}" dt="2022-04-15T20:30:49.390" v="1239"/>
          <ac:spMkLst>
            <pc:docMk/>
            <pc:sldMk cId="1482473186" sldId="2145704709"/>
            <ac:spMk id="3" creationId="{6C3699A5-8CC0-4676-8AAE-074F1BC329F7}"/>
          </ac:spMkLst>
        </pc:spChg>
        <pc:spChg chg="del">
          <ac:chgData name="Pariani, Ann (KRBTN)" userId="eb4ab9ac-ff00-49c1-ba36-27f3a7bdbac0" providerId="ADAL" clId="{1F980D8B-FA47-4C34-99FF-46E274DC47F4}" dt="2022-04-15T15:33:51.128" v="91"/>
          <ac:spMkLst>
            <pc:docMk/>
            <pc:sldMk cId="1482473186" sldId="2145704709"/>
            <ac:spMk id="5" creationId="{084BA046-1ABE-4E4D-AD96-6AFE54337F3C}"/>
          </ac:spMkLst>
        </pc:spChg>
        <pc:spChg chg="add del mod">
          <ac:chgData name="Pariani, Ann (KRBTN)" userId="eb4ab9ac-ff00-49c1-ba36-27f3a7bdbac0" providerId="ADAL" clId="{1F980D8B-FA47-4C34-99FF-46E274DC47F4}" dt="2022-04-15T20:30:49.312" v="1202"/>
          <ac:spMkLst>
            <pc:docMk/>
            <pc:sldMk cId="1482473186" sldId="2145704709"/>
            <ac:spMk id="5" creationId="{88F3FA51-4E47-4F2A-B0F0-1529B0E62180}"/>
          </ac:spMkLst>
        </pc:spChg>
      </pc:sldChg>
      <pc:sldChg chg="addSp delSp modSp mod addCm">
        <pc:chgData name="Pariani, Ann (KRBTN)" userId="eb4ab9ac-ff00-49c1-ba36-27f3a7bdbac0" providerId="ADAL" clId="{1F980D8B-FA47-4C34-99FF-46E274DC47F4}" dt="2022-04-15T20:30:49.390" v="1240"/>
        <pc:sldMkLst>
          <pc:docMk/>
          <pc:sldMk cId="1328408042" sldId="2145704710"/>
        </pc:sldMkLst>
        <pc:spChg chg="del">
          <ac:chgData name="Pariani, Ann (KRBTN)" userId="eb4ab9ac-ff00-49c1-ba36-27f3a7bdbac0" providerId="ADAL" clId="{1F980D8B-FA47-4C34-99FF-46E274DC47F4}" dt="2022-04-15T15:33:51.130" v="92"/>
          <ac:spMkLst>
            <pc:docMk/>
            <pc:sldMk cId="1328408042" sldId="2145704710"/>
            <ac:spMk id="2" creationId="{ABA2BD10-2C8E-47E2-A0D7-418641818474}"/>
          </ac:spMkLst>
        </pc:spChg>
        <pc:spChg chg="add del mod">
          <ac:chgData name="Pariani, Ann (KRBTN)" userId="eb4ab9ac-ff00-49c1-ba36-27f3a7bdbac0" providerId="ADAL" clId="{1F980D8B-FA47-4C34-99FF-46E274DC47F4}" dt="2022-04-15T20:30:49.312" v="1203"/>
          <ac:spMkLst>
            <pc:docMk/>
            <pc:sldMk cId="1328408042" sldId="2145704710"/>
            <ac:spMk id="2" creationId="{CD459F4B-3A89-41C3-81F5-CC7CC9A5FCAB}"/>
          </ac:spMkLst>
        </pc:spChg>
        <pc:spChg chg="add mod">
          <ac:chgData name="Pariani, Ann (KRBTN)" userId="eb4ab9ac-ff00-49c1-ba36-27f3a7bdbac0" providerId="ADAL" clId="{1F980D8B-FA47-4C34-99FF-46E274DC47F4}" dt="2022-04-15T20:30:49.390" v="1240"/>
          <ac:spMkLst>
            <pc:docMk/>
            <pc:sldMk cId="1328408042" sldId="2145704710"/>
            <ac:spMk id="3" creationId="{698F3BAB-AE14-42F3-83D7-2EB6F6A90C76}"/>
          </ac:spMkLst>
        </pc:spChg>
        <pc:spChg chg="add del mod">
          <ac:chgData name="Pariani, Ann (KRBTN)" userId="eb4ab9ac-ff00-49c1-ba36-27f3a7bdbac0" providerId="ADAL" clId="{1F980D8B-FA47-4C34-99FF-46E274DC47F4}" dt="2022-04-15T17:07:51.882" v="1074"/>
          <ac:spMkLst>
            <pc:docMk/>
            <pc:sldMk cId="1328408042" sldId="2145704710"/>
            <ac:spMk id="3" creationId="{D3B86C3D-AB15-4D00-A72D-16FB5C1DBB70}"/>
          </ac:spMkLst>
        </pc:spChg>
        <pc:spChg chg="mod">
          <ac:chgData name="Pariani, Ann (KRBTN)" userId="eb4ab9ac-ff00-49c1-ba36-27f3a7bdbac0" providerId="ADAL" clId="{1F980D8B-FA47-4C34-99FF-46E274DC47F4}" dt="2022-04-15T16:08:07.087" v="680" actId="20577"/>
          <ac:spMkLst>
            <pc:docMk/>
            <pc:sldMk cId="1328408042" sldId="2145704710"/>
            <ac:spMk id="5" creationId="{07051B7E-349D-41D7-8018-442EB0693F4D}"/>
          </ac:spMkLst>
        </pc:spChg>
      </pc:sldChg>
      <pc:sldChg chg="addSp delSp modSp mod addCm">
        <pc:chgData name="Pariani, Ann (KRBTN)" userId="eb4ab9ac-ff00-49c1-ba36-27f3a7bdbac0" providerId="ADAL" clId="{1F980D8B-FA47-4C34-99FF-46E274DC47F4}" dt="2022-04-15T20:30:49.390" v="1241"/>
        <pc:sldMkLst>
          <pc:docMk/>
          <pc:sldMk cId="553205254" sldId="2145704711"/>
        </pc:sldMkLst>
        <pc:spChg chg="add del mod">
          <ac:chgData name="Pariani, Ann (KRBTN)" userId="eb4ab9ac-ff00-49c1-ba36-27f3a7bdbac0" providerId="ADAL" clId="{1F980D8B-FA47-4C34-99FF-46E274DC47F4}" dt="2022-04-15T20:30:49.312" v="1204"/>
          <ac:spMkLst>
            <pc:docMk/>
            <pc:sldMk cId="553205254" sldId="2145704711"/>
            <ac:spMk id="2" creationId="{AD5B2B5B-4879-47D2-9108-F435ACF32BBD}"/>
          </ac:spMkLst>
        </pc:spChg>
        <pc:spChg chg="del">
          <ac:chgData name="Pariani, Ann (KRBTN)" userId="eb4ab9ac-ff00-49c1-ba36-27f3a7bdbac0" providerId="ADAL" clId="{1F980D8B-FA47-4C34-99FF-46E274DC47F4}" dt="2022-04-15T15:33:51.131" v="93"/>
          <ac:spMkLst>
            <pc:docMk/>
            <pc:sldMk cId="553205254" sldId="2145704711"/>
            <ac:spMk id="2" creationId="{CD1CEC68-6EE9-4F03-AAD6-80C15D07BB8D}"/>
          </ac:spMkLst>
        </pc:spChg>
        <pc:spChg chg="add del mod">
          <ac:chgData name="Pariani, Ann (KRBTN)" userId="eb4ab9ac-ff00-49c1-ba36-27f3a7bdbac0" providerId="ADAL" clId="{1F980D8B-FA47-4C34-99FF-46E274DC47F4}" dt="2022-04-15T17:07:51.883" v="1075"/>
          <ac:spMkLst>
            <pc:docMk/>
            <pc:sldMk cId="553205254" sldId="2145704711"/>
            <ac:spMk id="3" creationId="{0BA81996-AC11-4D7C-A226-D51065E7E2CE}"/>
          </ac:spMkLst>
        </pc:spChg>
        <pc:spChg chg="add mod">
          <ac:chgData name="Pariani, Ann (KRBTN)" userId="eb4ab9ac-ff00-49c1-ba36-27f3a7bdbac0" providerId="ADAL" clId="{1F980D8B-FA47-4C34-99FF-46E274DC47F4}" dt="2022-04-15T20:30:49.390" v="1241"/>
          <ac:spMkLst>
            <pc:docMk/>
            <pc:sldMk cId="553205254" sldId="2145704711"/>
            <ac:spMk id="3" creationId="{67CDB37C-C0D8-40F7-B9F9-7B8817B98A17}"/>
          </ac:spMkLst>
        </pc:spChg>
        <pc:spChg chg="mod">
          <ac:chgData name="Pariani, Ann (KRBTN)" userId="eb4ab9ac-ff00-49c1-ba36-27f3a7bdbac0" providerId="ADAL" clId="{1F980D8B-FA47-4C34-99FF-46E274DC47F4}" dt="2022-04-15T16:08:20.944" v="695" actId="20577"/>
          <ac:spMkLst>
            <pc:docMk/>
            <pc:sldMk cId="553205254" sldId="2145704711"/>
            <ac:spMk id="8" creationId="{DC7B3084-90E7-48E2-BEE7-BD2D030C007C}"/>
          </ac:spMkLst>
        </pc:spChg>
      </pc:sldChg>
      <pc:sldChg chg="addSp delSp modSp mod addCm">
        <pc:chgData name="Pariani, Ann (KRBTN)" userId="eb4ab9ac-ff00-49c1-ba36-27f3a7bdbac0" providerId="ADAL" clId="{1F980D8B-FA47-4C34-99FF-46E274DC47F4}" dt="2022-04-15T20:30:49.390" v="1242"/>
        <pc:sldMkLst>
          <pc:docMk/>
          <pc:sldMk cId="4279280989" sldId="2145704712"/>
        </pc:sldMkLst>
        <pc:spChg chg="add del mod">
          <ac:chgData name="Pariani, Ann (KRBTN)" userId="eb4ab9ac-ff00-49c1-ba36-27f3a7bdbac0" providerId="ADAL" clId="{1F980D8B-FA47-4C34-99FF-46E274DC47F4}" dt="2022-04-15T20:30:49.312" v="1205"/>
          <ac:spMkLst>
            <pc:docMk/>
            <pc:sldMk cId="4279280989" sldId="2145704712"/>
            <ac:spMk id="2" creationId="{54B92755-4949-41D8-8FE8-397734F21E9D}"/>
          </ac:spMkLst>
        </pc:spChg>
        <pc:spChg chg="del">
          <ac:chgData name="Pariani, Ann (KRBTN)" userId="eb4ab9ac-ff00-49c1-ba36-27f3a7bdbac0" providerId="ADAL" clId="{1F980D8B-FA47-4C34-99FF-46E274DC47F4}" dt="2022-04-15T15:33:51.132" v="94"/>
          <ac:spMkLst>
            <pc:docMk/>
            <pc:sldMk cId="4279280989" sldId="2145704712"/>
            <ac:spMk id="2" creationId="{CCBF1FA0-BB06-47B2-9EE8-8B6133608D79}"/>
          </ac:spMkLst>
        </pc:spChg>
        <pc:spChg chg="add del mod">
          <ac:chgData name="Pariani, Ann (KRBTN)" userId="eb4ab9ac-ff00-49c1-ba36-27f3a7bdbac0" providerId="ADAL" clId="{1F980D8B-FA47-4C34-99FF-46E274DC47F4}" dt="2022-04-15T17:07:51.885" v="1076"/>
          <ac:spMkLst>
            <pc:docMk/>
            <pc:sldMk cId="4279280989" sldId="2145704712"/>
            <ac:spMk id="5" creationId="{64866569-EF80-4B2F-BCE7-F9F9DA18CB6B}"/>
          </ac:spMkLst>
        </pc:spChg>
        <pc:spChg chg="add mod">
          <ac:chgData name="Pariani, Ann (KRBTN)" userId="eb4ab9ac-ff00-49c1-ba36-27f3a7bdbac0" providerId="ADAL" clId="{1F980D8B-FA47-4C34-99FF-46E274DC47F4}" dt="2022-04-15T20:30:49.390" v="1242"/>
          <ac:spMkLst>
            <pc:docMk/>
            <pc:sldMk cId="4279280989" sldId="2145704712"/>
            <ac:spMk id="5" creationId="{FD0B8D62-A32C-43BD-95F6-C130A6906980}"/>
          </ac:spMkLst>
        </pc:spChg>
        <pc:spChg chg="mod">
          <ac:chgData name="Pariani, Ann (KRBTN)" userId="eb4ab9ac-ff00-49c1-ba36-27f3a7bdbac0" providerId="ADAL" clId="{1F980D8B-FA47-4C34-99FF-46E274DC47F4}" dt="2022-04-15T16:09:32.358" v="699" actId="20577"/>
          <ac:spMkLst>
            <pc:docMk/>
            <pc:sldMk cId="4279280989" sldId="2145704712"/>
            <ac:spMk id="8" creationId="{CB8970E0-67E9-498F-898E-00FF59E00372}"/>
          </ac:spMkLst>
        </pc:spChg>
        <pc:spChg chg="mod">
          <ac:chgData name="Pariani, Ann (KRBTN)" userId="eb4ab9ac-ff00-49c1-ba36-27f3a7bdbac0" providerId="ADAL" clId="{1F980D8B-FA47-4C34-99FF-46E274DC47F4}" dt="2022-04-15T16:09:45.024" v="707" actId="20577"/>
          <ac:spMkLst>
            <pc:docMk/>
            <pc:sldMk cId="4279280989" sldId="2145704712"/>
            <ac:spMk id="9" creationId="{56CE3D34-90F1-4E3F-A86F-39EF9BB9A4AF}"/>
          </ac:spMkLst>
        </pc:spChg>
        <pc:spChg chg="mod">
          <ac:chgData name="Pariani, Ann (KRBTN)" userId="eb4ab9ac-ff00-49c1-ba36-27f3a7bdbac0" providerId="ADAL" clId="{1F980D8B-FA47-4C34-99FF-46E274DC47F4}" dt="2022-04-15T16:09:37.881" v="701" actId="20577"/>
          <ac:spMkLst>
            <pc:docMk/>
            <pc:sldMk cId="4279280989" sldId="2145704712"/>
            <ac:spMk id="12" creationId="{FADE18A1-B2CD-40FC-9F8E-5BC232E829C5}"/>
          </ac:spMkLst>
        </pc:spChg>
      </pc:sldChg>
      <pc:sldChg chg="addSp delSp modSp mod addCm">
        <pc:chgData name="Pariani, Ann (KRBTN)" userId="eb4ab9ac-ff00-49c1-ba36-27f3a7bdbac0" providerId="ADAL" clId="{1F980D8B-FA47-4C34-99FF-46E274DC47F4}" dt="2022-04-15T20:30:49.390" v="1243"/>
        <pc:sldMkLst>
          <pc:docMk/>
          <pc:sldMk cId="2160428544" sldId="2145704714"/>
        </pc:sldMkLst>
        <pc:spChg chg="mod">
          <ac:chgData name="Pariani, Ann (KRBTN)" userId="eb4ab9ac-ff00-49c1-ba36-27f3a7bdbac0" providerId="ADAL" clId="{1F980D8B-FA47-4C34-99FF-46E274DC47F4}" dt="2022-04-15T16:10:01.030" v="710" actId="20577"/>
          <ac:spMkLst>
            <pc:docMk/>
            <pc:sldMk cId="2160428544" sldId="2145704714"/>
            <ac:spMk id="2" creationId="{B1019C2F-2BE3-4B1A-9523-533B50D3EC51}"/>
          </ac:spMkLst>
        </pc:spChg>
        <pc:spChg chg="add mod">
          <ac:chgData name="Pariani, Ann (KRBTN)" userId="eb4ab9ac-ff00-49c1-ba36-27f3a7bdbac0" providerId="ADAL" clId="{1F980D8B-FA47-4C34-99FF-46E274DC47F4}" dt="2022-04-15T20:30:49.390" v="1243"/>
          <ac:spMkLst>
            <pc:docMk/>
            <pc:sldMk cId="2160428544" sldId="2145704714"/>
            <ac:spMk id="3" creationId="{00D161B0-6CA7-4188-B71C-4A33B6A59F95}"/>
          </ac:spMkLst>
        </pc:spChg>
        <pc:spChg chg="add del mod">
          <ac:chgData name="Pariani, Ann (KRBTN)" userId="eb4ab9ac-ff00-49c1-ba36-27f3a7bdbac0" providerId="ADAL" clId="{1F980D8B-FA47-4C34-99FF-46E274DC47F4}" dt="2022-04-15T17:07:51.887" v="1077"/>
          <ac:spMkLst>
            <pc:docMk/>
            <pc:sldMk cId="2160428544" sldId="2145704714"/>
            <ac:spMk id="3" creationId="{9C46691C-558B-4B4E-BA0A-2F396F3DC4E1}"/>
          </ac:spMkLst>
        </pc:spChg>
        <pc:spChg chg="add del mod">
          <ac:chgData name="Pariani, Ann (KRBTN)" userId="eb4ab9ac-ff00-49c1-ba36-27f3a7bdbac0" providerId="ADAL" clId="{1F980D8B-FA47-4C34-99FF-46E274DC47F4}" dt="2022-04-15T20:30:49.312" v="1206"/>
          <ac:spMkLst>
            <pc:docMk/>
            <pc:sldMk cId="2160428544" sldId="2145704714"/>
            <ac:spMk id="5" creationId="{0FAC43B6-B480-4D4C-A602-6F6C30E5B33B}"/>
          </ac:spMkLst>
        </pc:spChg>
        <pc:spChg chg="del">
          <ac:chgData name="Pariani, Ann (KRBTN)" userId="eb4ab9ac-ff00-49c1-ba36-27f3a7bdbac0" providerId="ADAL" clId="{1F980D8B-FA47-4C34-99FF-46E274DC47F4}" dt="2022-04-15T15:33:51.133" v="95"/>
          <ac:spMkLst>
            <pc:docMk/>
            <pc:sldMk cId="2160428544" sldId="2145704714"/>
            <ac:spMk id="5" creationId="{1B4FC881-F9AD-46BD-9047-A3B86596E832}"/>
          </ac:spMkLst>
        </pc:spChg>
      </pc:sldChg>
      <pc:sldChg chg="addSp delSp modSp mod addCm modCm">
        <pc:chgData name="Pariani, Ann (KRBTN)" userId="eb4ab9ac-ff00-49c1-ba36-27f3a7bdbac0" providerId="ADAL" clId="{1F980D8B-FA47-4C34-99FF-46E274DC47F4}" dt="2022-04-15T20:30:49.390" v="1225"/>
        <pc:sldMkLst>
          <pc:docMk/>
          <pc:sldMk cId="3859998577" sldId="2145704715"/>
        </pc:sldMkLst>
        <pc:spChg chg="mod">
          <ac:chgData name="Pariani, Ann (KRBTN)" userId="eb4ab9ac-ff00-49c1-ba36-27f3a7bdbac0" providerId="ADAL" clId="{1F980D8B-FA47-4C34-99FF-46E274DC47F4}" dt="2022-04-15T15:47:12.174" v="307" actId="20577"/>
          <ac:spMkLst>
            <pc:docMk/>
            <pc:sldMk cId="3859998577" sldId="2145704715"/>
            <ac:spMk id="2" creationId="{A87000FB-AD27-482F-A14F-7827242AE192}"/>
          </ac:spMkLst>
        </pc:spChg>
        <pc:spChg chg="add del mod">
          <ac:chgData name="Pariani, Ann (KRBTN)" userId="eb4ab9ac-ff00-49c1-ba36-27f3a7bdbac0" providerId="ADAL" clId="{1F980D8B-FA47-4C34-99FF-46E274DC47F4}" dt="2022-04-15T20:30:49.167" v="1188"/>
          <ac:spMkLst>
            <pc:docMk/>
            <pc:sldMk cId="3859998577" sldId="2145704715"/>
            <ac:spMk id="3" creationId="{6AE92CA8-C63C-4F9B-9700-3C6AD99DC50E}"/>
          </ac:spMkLst>
        </pc:spChg>
        <pc:spChg chg="del">
          <ac:chgData name="Pariani, Ann (KRBTN)" userId="eb4ab9ac-ff00-49c1-ba36-27f3a7bdbac0" providerId="ADAL" clId="{1F980D8B-FA47-4C34-99FF-46E274DC47F4}" dt="2022-04-15T15:33:50.989" v="77"/>
          <ac:spMkLst>
            <pc:docMk/>
            <pc:sldMk cId="3859998577" sldId="2145704715"/>
            <ac:spMk id="3" creationId="{6C70600E-4145-4C78-A558-4A0F8271AF36}"/>
          </ac:spMkLst>
        </pc:spChg>
        <pc:spChg chg="add mod">
          <ac:chgData name="Pariani, Ann (KRBTN)" userId="eb4ab9ac-ff00-49c1-ba36-27f3a7bdbac0" providerId="ADAL" clId="{1F980D8B-FA47-4C34-99FF-46E274DC47F4}" dt="2022-04-15T20:30:49.390" v="1225"/>
          <ac:spMkLst>
            <pc:docMk/>
            <pc:sldMk cId="3859998577" sldId="2145704715"/>
            <ac:spMk id="4" creationId="{366AAE30-5953-4724-AA05-E535F69AD7EE}"/>
          </ac:spMkLst>
        </pc:spChg>
        <pc:spChg chg="add del mod">
          <ac:chgData name="Pariani, Ann (KRBTN)" userId="eb4ab9ac-ff00-49c1-ba36-27f3a7bdbac0" providerId="ADAL" clId="{1F980D8B-FA47-4C34-99FF-46E274DC47F4}" dt="2022-04-15T17:07:51.742" v="1059"/>
          <ac:spMkLst>
            <pc:docMk/>
            <pc:sldMk cId="3859998577" sldId="2145704715"/>
            <ac:spMk id="4" creationId="{F62E5D15-25B7-4CD1-8128-40352286A72F}"/>
          </ac:spMkLst>
        </pc:spChg>
        <pc:graphicFrameChg chg="modGraphic">
          <ac:chgData name="Pariani, Ann (KRBTN)" userId="eb4ab9ac-ff00-49c1-ba36-27f3a7bdbac0" providerId="ADAL" clId="{1F980D8B-FA47-4C34-99FF-46E274DC47F4}" dt="2022-04-15T15:46:31.521" v="305" actId="20577"/>
          <ac:graphicFrameMkLst>
            <pc:docMk/>
            <pc:sldMk cId="3859998577" sldId="2145704715"/>
            <ac:graphicFrameMk id="129" creationId="{E055A403-7FBE-4D23-A5DF-2B0780E9D759}"/>
          </ac:graphicFrameMkLst>
        </pc:graphicFrameChg>
      </pc:sldChg>
      <pc:sldChg chg="addSp delSp modSp mod addCm">
        <pc:chgData name="Pariani, Ann (KRBTN)" userId="eb4ab9ac-ff00-49c1-ba36-27f3a7bdbac0" providerId="ADAL" clId="{1F980D8B-FA47-4C34-99FF-46E274DC47F4}" dt="2022-04-15T20:30:49.390" v="1245"/>
        <pc:sldMkLst>
          <pc:docMk/>
          <pc:sldMk cId="2959664032" sldId="2145704716"/>
        </pc:sldMkLst>
        <pc:spChg chg="mod">
          <ac:chgData name="Pariani, Ann (KRBTN)" userId="eb4ab9ac-ff00-49c1-ba36-27f3a7bdbac0" providerId="ADAL" clId="{1F980D8B-FA47-4C34-99FF-46E274DC47F4}" dt="2022-04-15T16:11:17.375" v="762" actId="6549"/>
          <ac:spMkLst>
            <pc:docMk/>
            <pc:sldMk cId="2959664032" sldId="2145704716"/>
            <ac:spMk id="2" creationId="{9AE43A24-15A4-494B-B06A-D18F32DED020}"/>
          </ac:spMkLst>
        </pc:spChg>
        <pc:spChg chg="del">
          <ac:chgData name="Pariani, Ann (KRBTN)" userId="eb4ab9ac-ff00-49c1-ba36-27f3a7bdbac0" providerId="ADAL" clId="{1F980D8B-FA47-4C34-99FF-46E274DC47F4}" dt="2022-04-15T15:33:51.136" v="97"/>
          <ac:spMkLst>
            <pc:docMk/>
            <pc:sldMk cId="2959664032" sldId="2145704716"/>
            <ac:spMk id="3" creationId="{8EE7B898-00E1-4C55-8A3B-4C09A08EBDE2}"/>
          </ac:spMkLst>
        </pc:spChg>
        <pc:spChg chg="add del mod">
          <ac:chgData name="Pariani, Ann (KRBTN)" userId="eb4ab9ac-ff00-49c1-ba36-27f3a7bdbac0" providerId="ADAL" clId="{1F980D8B-FA47-4C34-99FF-46E274DC47F4}" dt="2022-04-15T20:30:49.312" v="1208"/>
          <ac:spMkLst>
            <pc:docMk/>
            <pc:sldMk cId="2959664032" sldId="2145704716"/>
            <ac:spMk id="3" creationId="{F2DFB471-FE02-490C-9158-40548C7655C6}"/>
          </ac:spMkLst>
        </pc:spChg>
        <pc:spChg chg="mod">
          <ac:chgData name="Pariani, Ann (KRBTN)" userId="eb4ab9ac-ff00-49c1-ba36-27f3a7bdbac0" providerId="ADAL" clId="{1F980D8B-FA47-4C34-99FF-46E274DC47F4}" dt="2022-04-15T16:11:22.945" v="776" actId="20577"/>
          <ac:spMkLst>
            <pc:docMk/>
            <pc:sldMk cId="2959664032" sldId="2145704716"/>
            <ac:spMk id="4" creationId="{55D69509-1223-4525-A9F1-FA56C9654495}"/>
          </ac:spMkLst>
        </pc:spChg>
        <pc:spChg chg="add del mod">
          <ac:chgData name="Pariani, Ann (KRBTN)" userId="eb4ab9ac-ff00-49c1-ba36-27f3a7bdbac0" providerId="ADAL" clId="{1F980D8B-FA47-4C34-99FF-46E274DC47F4}" dt="2022-04-15T17:07:51.890" v="1079"/>
          <ac:spMkLst>
            <pc:docMk/>
            <pc:sldMk cId="2959664032" sldId="2145704716"/>
            <ac:spMk id="5" creationId="{2273DD2F-53B4-44AD-9A0D-68B569391981}"/>
          </ac:spMkLst>
        </pc:spChg>
        <pc:spChg chg="add mod">
          <ac:chgData name="Pariani, Ann (KRBTN)" userId="eb4ab9ac-ff00-49c1-ba36-27f3a7bdbac0" providerId="ADAL" clId="{1F980D8B-FA47-4C34-99FF-46E274DC47F4}" dt="2022-04-15T20:30:49.390" v="1245"/>
          <ac:spMkLst>
            <pc:docMk/>
            <pc:sldMk cId="2959664032" sldId="2145704716"/>
            <ac:spMk id="5" creationId="{E0833CD0-E441-4905-B3D6-6F18E716E111}"/>
          </ac:spMkLst>
        </pc:spChg>
      </pc:sldChg>
      <pc:sldChg chg="addSp delSp modSp mod">
        <pc:chgData name="Pariani, Ann (KRBTN)" userId="eb4ab9ac-ff00-49c1-ba36-27f3a7bdbac0" providerId="ADAL" clId="{1F980D8B-FA47-4C34-99FF-46E274DC47F4}" dt="2022-04-15T20:30:49.390" v="1234"/>
        <pc:sldMkLst>
          <pc:docMk/>
          <pc:sldMk cId="2936521394" sldId="2145704719"/>
        </pc:sldMkLst>
        <pc:spChg chg="add mod">
          <ac:chgData name="Pariani, Ann (KRBTN)" userId="eb4ab9ac-ff00-49c1-ba36-27f3a7bdbac0" providerId="ADAL" clId="{1F980D8B-FA47-4C34-99FF-46E274DC47F4}" dt="2022-04-15T20:30:49.390" v="1234"/>
          <ac:spMkLst>
            <pc:docMk/>
            <pc:sldMk cId="2936521394" sldId="2145704719"/>
            <ac:spMk id="2" creationId="{3A8B8F2A-3BEC-4AC0-BA98-CD166D73D74A}"/>
          </ac:spMkLst>
        </pc:spChg>
        <pc:spChg chg="add del mod">
          <ac:chgData name="Pariani, Ann (KRBTN)" userId="eb4ab9ac-ff00-49c1-ba36-27f3a7bdbac0" providerId="ADAL" clId="{1F980D8B-FA47-4C34-99FF-46E274DC47F4}" dt="2022-04-15T17:07:51.842" v="1068"/>
          <ac:spMkLst>
            <pc:docMk/>
            <pc:sldMk cId="2936521394" sldId="2145704719"/>
            <ac:spMk id="2" creationId="{D0FCB4F0-9D8C-40E0-96C8-A239EC9C1B18}"/>
          </ac:spMkLst>
        </pc:spChg>
        <pc:spChg chg="del">
          <ac:chgData name="Pariani, Ann (KRBTN)" userId="eb4ab9ac-ff00-49c1-ba36-27f3a7bdbac0" providerId="ADAL" clId="{1F980D8B-FA47-4C34-99FF-46E274DC47F4}" dt="2022-04-15T15:33:51.091" v="86"/>
          <ac:spMkLst>
            <pc:docMk/>
            <pc:sldMk cId="2936521394" sldId="2145704719"/>
            <ac:spMk id="3" creationId="{199B99D9-6093-4A12-8F2C-0230C2FD3459}"/>
          </ac:spMkLst>
        </pc:spChg>
        <pc:spChg chg="add del mod">
          <ac:chgData name="Pariani, Ann (KRBTN)" userId="eb4ab9ac-ff00-49c1-ba36-27f3a7bdbac0" providerId="ADAL" clId="{1F980D8B-FA47-4C34-99FF-46E274DC47F4}" dt="2022-04-15T20:30:49.268" v="1197"/>
          <ac:spMkLst>
            <pc:docMk/>
            <pc:sldMk cId="2936521394" sldId="2145704719"/>
            <ac:spMk id="3" creationId="{F0E1003A-848A-4ADD-945E-5127E07EC2EF}"/>
          </ac:spMkLst>
        </pc:spChg>
        <pc:spChg chg="mod">
          <ac:chgData name="Pariani, Ann (KRBTN)" userId="eb4ab9ac-ff00-49c1-ba36-27f3a7bdbac0" providerId="ADAL" clId="{1F980D8B-FA47-4C34-99FF-46E274DC47F4}" dt="2022-04-15T16:02:00.214" v="493"/>
          <ac:spMkLst>
            <pc:docMk/>
            <pc:sldMk cId="2936521394" sldId="2145704719"/>
            <ac:spMk id="5" creationId="{04C511F5-D1FD-460F-92EC-2985B2AB89F6}"/>
          </ac:spMkLst>
        </pc:spChg>
        <pc:spChg chg="mod">
          <ac:chgData name="Pariani, Ann (KRBTN)" userId="eb4ab9ac-ff00-49c1-ba36-27f3a7bdbac0" providerId="ADAL" clId="{1F980D8B-FA47-4C34-99FF-46E274DC47F4}" dt="2022-04-15T16:02:12.745" v="502" actId="20577"/>
          <ac:spMkLst>
            <pc:docMk/>
            <pc:sldMk cId="2936521394" sldId="2145704719"/>
            <ac:spMk id="10" creationId="{B87529ED-8596-42C0-B8AE-651C184255C2}"/>
          </ac:spMkLst>
        </pc:spChg>
        <pc:spChg chg="mod">
          <ac:chgData name="Pariani, Ann (KRBTN)" userId="eb4ab9ac-ff00-49c1-ba36-27f3a7bdbac0" providerId="ADAL" clId="{1F980D8B-FA47-4C34-99FF-46E274DC47F4}" dt="2022-04-15T16:01:57.977" v="492" actId="20577"/>
          <ac:spMkLst>
            <pc:docMk/>
            <pc:sldMk cId="2936521394" sldId="2145704719"/>
            <ac:spMk id="64" creationId="{CAEE8231-53EC-4E6B-B1C7-A1BD6897BFB6}"/>
          </ac:spMkLst>
        </pc:spChg>
        <pc:spChg chg="mod">
          <ac:chgData name="Pariani, Ann (KRBTN)" userId="eb4ab9ac-ff00-49c1-ba36-27f3a7bdbac0" providerId="ADAL" clId="{1F980D8B-FA47-4C34-99FF-46E274DC47F4}" dt="2022-04-15T16:02:06.227" v="496" actId="20577"/>
          <ac:spMkLst>
            <pc:docMk/>
            <pc:sldMk cId="2936521394" sldId="2145704719"/>
            <ac:spMk id="82" creationId="{47ECDD67-8955-4959-816A-04CADECB0D6D}"/>
          </ac:spMkLst>
        </pc:spChg>
        <pc:spChg chg="mod">
          <ac:chgData name="Pariani, Ann (KRBTN)" userId="eb4ab9ac-ff00-49c1-ba36-27f3a7bdbac0" providerId="ADAL" clId="{1F980D8B-FA47-4C34-99FF-46E274DC47F4}" dt="2022-04-15T16:02:15.998" v="505" actId="20577"/>
          <ac:spMkLst>
            <pc:docMk/>
            <pc:sldMk cId="2936521394" sldId="2145704719"/>
            <ac:spMk id="104" creationId="{56E12144-7EF8-4147-8C90-55C9B15101BB}"/>
          </ac:spMkLst>
        </pc:spChg>
      </pc:sldChg>
      <pc:sldChg chg="addSp delSp modSp mod">
        <pc:chgData name="Pariani, Ann (KRBTN)" userId="eb4ab9ac-ff00-49c1-ba36-27f3a7bdbac0" providerId="ADAL" clId="{1F980D8B-FA47-4C34-99FF-46E274DC47F4}" dt="2022-04-15T20:30:49.390" v="1235"/>
        <pc:sldMkLst>
          <pc:docMk/>
          <pc:sldMk cId="4221948941" sldId="2145704722"/>
        </pc:sldMkLst>
        <pc:spChg chg="add del mod">
          <ac:chgData name="Pariani, Ann (KRBTN)" userId="eb4ab9ac-ff00-49c1-ba36-27f3a7bdbac0" providerId="ADAL" clId="{1F980D8B-FA47-4C34-99FF-46E274DC47F4}" dt="2022-04-15T17:07:51.854" v="1069"/>
          <ac:spMkLst>
            <pc:docMk/>
            <pc:sldMk cId="4221948941" sldId="2145704722"/>
            <ac:spMk id="2" creationId="{4EEDAE88-A40F-4939-86EB-29D03FC6D226}"/>
          </ac:spMkLst>
        </pc:spChg>
        <pc:spChg chg="add mod">
          <ac:chgData name="Pariani, Ann (KRBTN)" userId="eb4ab9ac-ff00-49c1-ba36-27f3a7bdbac0" providerId="ADAL" clId="{1F980D8B-FA47-4C34-99FF-46E274DC47F4}" dt="2022-04-15T20:30:49.390" v="1235"/>
          <ac:spMkLst>
            <pc:docMk/>
            <pc:sldMk cId="4221948941" sldId="2145704722"/>
            <ac:spMk id="2" creationId="{536B0C51-7D4E-460E-A921-6821021CF005}"/>
          </ac:spMkLst>
        </pc:spChg>
        <pc:spChg chg="add del mod">
          <ac:chgData name="Pariani, Ann (KRBTN)" userId="eb4ab9ac-ff00-49c1-ba36-27f3a7bdbac0" providerId="ADAL" clId="{1F980D8B-FA47-4C34-99FF-46E274DC47F4}" dt="2022-04-15T20:30:49.268" v="1198"/>
          <ac:spMkLst>
            <pc:docMk/>
            <pc:sldMk cId="4221948941" sldId="2145704722"/>
            <ac:spMk id="3" creationId="{79C8FC2B-DC4A-411A-B9EC-88E30871F564}"/>
          </ac:spMkLst>
        </pc:spChg>
        <pc:spChg chg="del">
          <ac:chgData name="Pariani, Ann (KRBTN)" userId="eb4ab9ac-ff00-49c1-ba36-27f3a7bdbac0" providerId="ADAL" clId="{1F980D8B-FA47-4C34-99FF-46E274DC47F4}" dt="2022-04-15T15:33:51.098" v="87"/>
          <ac:spMkLst>
            <pc:docMk/>
            <pc:sldMk cId="4221948941" sldId="2145704722"/>
            <ac:spMk id="3" creationId="{89A63E42-85C3-4EFD-A02F-95779AC09F71}"/>
          </ac:spMkLst>
        </pc:spChg>
        <pc:spChg chg="mod">
          <ac:chgData name="Pariani, Ann (KRBTN)" userId="eb4ab9ac-ff00-49c1-ba36-27f3a7bdbac0" providerId="ADAL" clId="{1F980D8B-FA47-4C34-99FF-46E274DC47F4}" dt="2022-04-15T16:02:30.555" v="506"/>
          <ac:spMkLst>
            <pc:docMk/>
            <pc:sldMk cId="4221948941" sldId="2145704722"/>
            <ac:spMk id="5" creationId="{04C511F5-D1FD-460F-92EC-2985B2AB89F6}"/>
          </ac:spMkLst>
        </pc:spChg>
        <pc:spChg chg="mod">
          <ac:chgData name="Pariani, Ann (KRBTN)" userId="eb4ab9ac-ff00-49c1-ba36-27f3a7bdbac0" providerId="ADAL" clId="{1F980D8B-FA47-4C34-99FF-46E274DC47F4}" dt="2022-04-15T16:02:47.265" v="515"/>
          <ac:spMkLst>
            <pc:docMk/>
            <pc:sldMk cId="4221948941" sldId="2145704722"/>
            <ac:spMk id="10" creationId="{B87529ED-8596-42C0-B8AE-651C184255C2}"/>
          </ac:spMkLst>
        </pc:spChg>
        <pc:spChg chg="mod">
          <ac:chgData name="Pariani, Ann (KRBTN)" userId="eb4ab9ac-ff00-49c1-ba36-27f3a7bdbac0" providerId="ADAL" clId="{1F980D8B-FA47-4C34-99FF-46E274DC47F4}" dt="2022-04-15T16:02:35.861" v="508" actId="20577"/>
          <ac:spMkLst>
            <pc:docMk/>
            <pc:sldMk cId="4221948941" sldId="2145704722"/>
            <ac:spMk id="11" creationId="{8BC7E1A7-6B9A-402B-937A-15C53114F436}"/>
          </ac:spMkLst>
        </pc:spChg>
        <pc:spChg chg="mod">
          <ac:chgData name="Pariani, Ann (KRBTN)" userId="eb4ab9ac-ff00-49c1-ba36-27f3a7bdbac0" providerId="ADAL" clId="{1F980D8B-FA47-4C34-99FF-46E274DC47F4}" dt="2022-04-15T16:02:39.103" v="511" actId="20577"/>
          <ac:spMkLst>
            <pc:docMk/>
            <pc:sldMk cId="4221948941" sldId="2145704722"/>
            <ac:spMk id="82" creationId="{47ECDD67-8955-4959-816A-04CADECB0D6D}"/>
          </ac:spMkLst>
        </pc:spChg>
        <pc:spChg chg="mod">
          <ac:chgData name="Pariani, Ann (KRBTN)" userId="eb4ab9ac-ff00-49c1-ba36-27f3a7bdbac0" providerId="ADAL" clId="{1F980D8B-FA47-4C34-99FF-46E274DC47F4}" dt="2022-04-15T16:02:42.511" v="514" actId="20577"/>
          <ac:spMkLst>
            <pc:docMk/>
            <pc:sldMk cId="4221948941" sldId="2145704722"/>
            <ac:spMk id="104" creationId="{56E12144-7EF8-4147-8C90-55C9B15101BB}"/>
          </ac:spMkLst>
        </pc:spChg>
        <pc:spChg chg="mod">
          <ac:chgData name="Pariani, Ann (KRBTN)" userId="eb4ab9ac-ff00-49c1-ba36-27f3a7bdbac0" providerId="ADAL" clId="{1F980D8B-FA47-4C34-99FF-46E274DC47F4}" dt="2022-04-15T16:03:03.934" v="519" actId="20577"/>
          <ac:spMkLst>
            <pc:docMk/>
            <pc:sldMk cId="4221948941" sldId="2145704722"/>
            <ac:spMk id="164" creationId="{08D45A24-C127-418C-B581-9F0FFFC43CD2}"/>
          </ac:spMkLst>
        </pc:spChg>
        <pc:spChg chg="mod">
          <ac:chgData name="Pariani, Ann (KRBTN)" userId="eb4ab9ac-ff00-49c1-ba36-27f3a7bdbac0" providerId="ADAL" clId="{1F980D8B-FA47-4C34-99FF-46E274DC47F4}" dt="2022-04-15T16:03:07.630" v="522" actId="20577"/>
          <ac:spMkLst>
            <pc:docMk/>
            <pc:sldMk cId="4221948941" sldId="2145704722"/>
            <ac:spMk id="186" creationId="{DEB602D2-8CE5-4C28-AF40-53A06C7EAF63}"/>
          </ac:spMkLst>
        </pc:spChg>
      </pc:sldChg>
      <pc:sldChg chg="addSp delSp modSp mod">
        <pc:chgData name="Pariani, Ann (KRBTN)" userId="eb4ab9ac-ff00-49c1-ba36-27f3a7bdbac0" providerId="ADAL" clId="{1F980D8B-FA47-4C34-99FF-46E274DC47F4}" dt="2022-04-15T20:30:49.390" v="1236"/>
        <pc:sldMkLst>
          <pc:docMk/>
          <pc:sldMk cId="2951217727" sldId="2145704723"/>
        </pc:sldMkLst>
        <pc:spChg chg="add del mod">
          <ac:chgData name="Pariani, Ann (KRBTN)" userId="eb4ab9ac-ff00-49c1-ba36-27f3a7bdbac0" providerId="ADAL" clId="{1F980D8B-FA47-4C34-99FF-46E274DC47F4}" dt="2022-04-15T17:07:51.869" v="1070"/>
          <ac:spMkLst>
            <pc:docMk/>
            <pc:sldMk cId="2951217727" sldId="2145704723"/>
            <ac:spMk id="2" creationId="{862F50A5-0CBA-46F9-92C4-87469C5114FC}"/>
          </ac:spMkLst>
        </pc:spChg>
        <pc:spChg chg="add mod">
          <ac:chgData name="Pariani, Ann (KRBTN)" userId="eb4ab9ac-ff00-49c1-ba36-27f3a7bdbac0" providerId="ADAL" clId="{1F980D8B-FA47-4C34-99FF-46E274DC47F4}" dt="2022-04-15T20:30:49.390" v="1236"/>
          <ac:spMkLst>
            <pc:docMk/>
            <pc:sldMk cId="2951217727" sldId="2145704723"/>
            <ac:spMk id="2" creationId="{C8F10F4F-3743-4FD7-A4E6-4237CF7DA6BA}"/>
          </ac:spMkLst>
        </pc:spChg>
        <pc:spChg chg="del">
          <ac:chgData name="Pariani, Ann (KRBTN)" userId="eb4ab9ac-ff00-49c1-ba36-27f3a7bdbac0" providerId="ADAL" clId="{1F980D8B-FA47-4C34-99FF-46E274DC47F4}" dt="2022-04-15T15:33:51.111" v="88"/>
          <ac:spMkLst>
            <pc:docMk/>
            <pc:sldMk cId="2951217727" sldId="2145704723"/>
            <ac:spMk id="3" creationId="{6F7EFEB7-A88D-4AC4-A469-C904B3A4D520}"/>
          </ac:spMkLst>
        </pc:spChg>
        <pc:spChg chg="add del mod">
          <ac:chgData name="Pariani, Ann (KRBTN)" userId="eb4ab9ac-ff00-49c1-ba36-27f3a7bdbac0" providerId="ADAL" clId="{1F980D8B-FA47-4C34-99FF-46E274DC47F4}" dt="2022-04-15T20:30:49.283" v="1199"/>
          <ac:spMkLst>
            <pc:docMk/>
            <pc:sldMk cId="2951217727" sldId="2145704723"/>
            <ac:spMk id="3" creationId="{6FED0213-17EE-4448-B48B-9C0903CEBAF0}"/>
          </ac:spMkLst>
        </pc:spChg>
        <pc:spChg chg="mod">
          <ac:chgData name="Pariani, Ann (KRBTN)" userId="eb4ab9ac-ff00-49c1-ba36-27f3a7bdbac0" providerId="ADAL" clId="{1F980D8B-FA47-4C34-99FF-46E274DC47F4}" dt="2022-04-15T16:03:18.436" v="523"/>
          <ac:spMkLst>
            <pc:docMk/>
            <pc:sldMk cId="2951217727" sldId="2145704723"/>
            <ac:spMk id="5" creationId="{04C511F5-D1FD-460F-92EC-2985B2AB89F6}"/>
          </ac:spMkLst>
        </pc:spChg>
        <pc:spChg chg="mod">
          <ac:chgData name="Pariani, Ann (KRBTN)" userId="eb4ab9ac-ff00-49c1-ba36-27f3a7bdbac0" providerId="ADAL" clId="{1F980D8B-FA47-4C34-99FF-46E274DC47F4}" dt="2022-04-15T16:03:33.946" v="531"/>
          <ac:spMkLst>
            <pc:docMk/>
            <pc:sldMk cId="2951217727" sldId="2145704723"/>
            <ac:spMk id="10" creationId="{B87529ED-8596-42C0-B8AE-651C184255C2}"/>
          </ac:spMkLst>
        </pc:spChg>
        <pc:spChg chg="mod">
          <ac:chgData name="Pariani, Ann (KRBTN)" userId="eb4ab9ac-ff00-49c1-ba36-27f3a7bdbac0" providerId="ADAL" clId="{1F980D8B-FA47-4C34-99FF-46E274DC47F4}" dt="2022-04-15T16:03:23.946" v="524"/>
          <ac:spMkLst>
            <pc:docMk/>
            <pc:sldMk cId="2951217727" sldId="2145704723"/>
            <ac:spMk id="11" creationId="{8BC7E1A7-6B9A-402B-937A-15C53114F436}"/>
          </ac:spMkLst>
        </pc:spChg>
        <pc:spChg chg="mod">
          <ac:chgData name="Pariani, Ann (KRBTN)" userId="eb4ab9ac-ff00-49c1-ba36-27f3a7bdbac0" providerId="ADAL" clId="{1F980D8B-FA47-4C34-99FF-46E274DC47F4}" dt="2022-04-15T16:04:48.147" v="571" actId="20577"/>
          <ac:spMkLst>
            <pc:docMk/>
            <pc:sldMk cId="2951217727" sldId="2145704723"/>
            <ac:spMk id="14" creationId="{6D59C690-A397-4A8B-A70D-56EEF036D6EC}"/>
          </ac:spMkLst>
        </pc:spChg>
        <pc:spChg chg="mod">
          <ac:chgData name="Pariani, Ann (KRBTN)" userId="eb4ab9ac-ff00-49c1-ba36-27f3a7bdbac0" providerId="ADAL" clId="{1F980D8B-FA47-4C34-99FF-46E274DC47F4}" dt="2022-04-15T16:03:26.590" v="527" actId="20577"/>
          <ac:spMkLst>
            <pc:docMk/>
            <pc:sldMk cId="2951217727" sldId="2145704723"/>
            <ac:spMk id="82" creationId="{47ECDD67-8955-4959-816A-04CADECB0D6D}"/>
          </ac:spMkLst>
        </pc:spChg>
        <pc:spChg chg="mod">
          <ac:chgData name="Pariani, Ann (KRBTN)" userId="eb4ab9ac-ff00-49c1-ba36-27f3a7bdbac0" providerId="ADAL" clId="{1F980D8B-FA47-4C34-99FF-46E274DC47F4}" dt="2022-04-15T16:03:29.024" v="530" actId="20577"/>
          <ac:spMkLst>
            <pc:docMk/>
            <pc:sldMk cId="2951217727" sldId="2145704723"/>
            <ac:spMk id="104" creationId="{56E12144-7EF8-4147-8C90-55C9B15101BB}"/>
          </ac:spMkLst>
        </pc:spChg>
        <pc:spChg chg="mod">
          <ac:chgData name="Pariani, Ann (KRBTN)" userId="eb4ab9ac-ff00-49c1-ba36-27f3a7bdbac0" providerId="ADAL" clId="{1F980D8B-FA47-4C34-99FF-46E274DC47F4}" dt="2022-04-15T16:03:41.517" v="534" actId="20577"/>
          <ac:spMkLst>
            <pc:docMk/>
            <pc:sldMk cId="2951217727" sldId="2145704723"/>
            <ac:spMk id="164" creationId="{08D45A24-C127-418C-B581-9F0FFFC43CD2}"/>
          </ac:spMkLst>
        </pc:spChg>
        <pc:spChg chg="mod">
          <ac:chgData name="Pariani, Ann (KRBTN)" userId="eb4ab9ac-ff00-49c1-ba36-27f3a7bdbac0" providerId="ADAL" clId="{1F980D8B-FA47-4C34-99FF-46E274DC47F4}" dt="2022-04-15T16:03:43.915" v="537" actId="20577"/>
          <ac:spMkLst>
            <pc:docMk/>
            <pc:sldMk cId="2951217727" sldId="2145704723"/>
            <ac:spMk id="186" creationId="{DEB602D2-8CE5-4C28-AF40-53A06C7EAF63}"/>
          </ac:spMkLst>
        </pc:spChg>
        <pc:spChg chg="mod">
          <ac:chgData name="Pariani, Ann (KRBTN)" userId="eb4ab9ac-ff00-49c1-ba36-27f3a7bdbac0" providerId="ADAL" clId="{1F980D8B-FA47-4C34-99FF-46E274DC47F4}" dt="2022-04-15T16:04:19.018" v="560" actId="20577"/>
          <ac:spMkLst>
            <pc:docMk/>
            <pc:sldMk cId="2951217727" sldId="2145704723"/>
            <ac:spMk id="277" creationId="{4467E5DB-ADF7-4750-B7A1-8D341A970850}"/>
          </ac:spMkLst>
        </pc:spChg>
        <pc:spChg chg="mod">
          <ac:chgData name="Pariani, Ann (KRBTN)" userId="eb4ab9ac-ff00-49c1-ba36-27f3a7bdbac0" providerId="ADAL" clId="{1F980D8B-FA47-4C34-99FF-46E274DC47F4}" dt="2022-04-15T16:04:21.422" v="563" actId="20577"/>
          <ac:spMkLst>
            <pc:docMk/>
            <pc:sldMk cId="2951217727" sldId="2145704723"/>
            <ac:spMk id="322" creationId="{EC9B01B5-5B29-4737-AF19-6F77C3489639}"/>
          </ac:spMkLst>
        </pc:spChg>
        <pc:spChg chg="mod">
          <ac:chgData name="Pariani, Ann (KRBTN)" userId="eb4ab9ac-ff00-49c1-ba36-27f3a7bdbac0" providerId="ADAL" clId="{1F980D8B-FA47-4C34-99FF-46E274DC47F4}" dt="2022-04-15T16:04:24.318" v="566" actId="20577"/>
          <ac:spMkLst>
            <pc:docMk/>
            <pc:sldMk cId="2951217727" sldId="2145704723"/>
            <ac:spMk id="345" creationId="{20ABD3C5-D74B-4AB4-ACC4-99B335C54D82}"/>
          </ac:spMkLst>
        </pc:spChg>
      </pc:sldChg>
    </pc:docChg>
  </pc:docChgLst>
  <pc:docChgLst>
    <pc:chgData name="Ann Pariani" userId="eb4ab9ac-ff00-49c1-ba36-27f3a7bdbac0" providerId="ADAL" clId="{1F980D8B-FA47-4C34-99FF-46E274DC47F4}"/>
    <pc:docChg chg="custSel modSld modMainMaster replTag">
      <pc:chgData name="Ann Pariani" userId="eb4ab9ac-ff00-49c1-ba36-27f3a7bdbac0" providerId="ADAL" clId="{1F980D8B-FA47-4C34-99FF-46E274DC47F4}" dt="2022-04-20T19:58:57.358" v="319" actId="20577"/>
      <pc:docMkLst>
        <pc:docMk/>
      </pc:docMkLst>
      <pc:sldChg chg="addSp delSp modSp">
        <pc:chgData name="Ann Pariani" userId="eb4ab9ac-ff00-49c1-ba36-27f3a7bdbac0" providerId="ADAL" clId="{1F980D8B-FA47-4C34-99FF-46E274DC47F4}" dt="2022-04-20T19:57:47.229" v="212"/>
        <pc:sldMkLst>
          <pc:docMk/>
          <pc:sldMk cId="1495854297" sldId="679"/>
        </pc:sldMkLst>
        <pc:spChg chg="del">
          <ac:chgData name="Ann Pariani" userId="eb4ab9ac-ff00-49c1-ba36-27f3a7bdbac0" providerId="ADAL" clId="{1F980D8B-FA47-4C34-99FF-46E274DC47F4}" dt="2022-04-18T16:39:19.995" v="22"/>
          <ac:spMkLst>
            <pc:docMk/>
            <pc:sldMk cId="1495854297" sldId="679"/>
            <ac:spMk id="2" creationId="{1A9E1AE2-BE00-4491-94B7-28F5E0B61BE7}"/>
          </ac:spMkLst>
        </pc:spChg>
        <pc:spChg chg="add del mod">
          <ac:chgData name="Ann Pariani" userId="eb4ab9ac-ff00-49c1-ba36-27f3a7bdbac0" providerId="ADAL" clId="{1F980D8B-FA47-4C34-99FF-46E274DC47F4}" dt="2022-04-20T19:57:47.153" v="175"/>
          <ac:spMkLst>
            <pc:docMk/>
            <pc:sldMk cId="1495854297" sldId="679"/>
            <ac:spMk id="2" creationId="{D3179A2C-1A24-4AEB-B902-B4A5ABAF74FC}"/>
          </ac:spMkLst>
        </pc:spChg>
        <pc:spChg chg="add del mod">
          <ac:chgData name="Ann Pariani" userId="eb4ab9ac-ff00-49c1-ba36-27f3a7bdbac0" providerId="ADAL" clId="{1F980D8B-FA47-4C34-99FF-46E274DC47F4}" dt="2022-04-18T16:41:55.225" v="98"/>
          <ac:spMkLst>
            <pc:docMk/>
            <pc:sldMk cId="1495854297" sldId="679"/>
            <ac:spMk id="3" creationId="{1BC8BFE3-98BC-4C55-8B4F-F50C31D5B33E}"/>
          </ac:spMkLst>
        </pc:spChg>
        <pc:spChg chg="add mod">
          <ac:chgData name="Ann Pariani" userId="eb4ab9ac-ff00-49c1-ba36-27f3a7bdbac0" providerId="ADAL" clId="{1F980D8B-FA47-4C34-99FF-46E274DC47F4}" dt="2022-04-20T19:57:47.229" v="212"/>
          <ac:spMkLst>
            <pc:docMk/>
            <pc:sldMk cId="1495854297" sldId="679"/>
            <ac:spMk id="3" creationId="{EC4AF617-9CD8-4F8D-8B52-6326198B5AB7}"/>
          </ac:spMkLst>
        </pc:spChg>
      </pc:sldChg>
      <pc:sldChg chg="addSp delSp modSp">
        <pc:chgData name="Ann Pariani" userId="eb4ab9ac-ff00-49c1-ba36-27f3a7bdbac0" providerId="ADAL" clId="{1F980D8B-FA47-4C34-99FF-46E274DC47F4}" dt="2022-04-20T19:57:47.221" v="191"/>
        <pc:sldMkLst>
          <pc:docMk/>
          <pc:sldMk cId="758603165" sldId="772"/>
        </pc:sldMkLst>
        <pc:spChg chg="add del mod">
          <ac:chgData name="Ann Pariani" userId="eb4ab9ac-ff00-49c1-ba36-27f3a7bdbac0" providerId="ADAL" clId="{1F980D8B-FA47-4C34-99FF-46E274DC47F4}" dt="2022-04-20T19:57:46.881" v="154"/>
          <ac:spMkLst>
            <pc:docMk/>
            <pc:sldMk cId="758603165" sldId="772"/>
            <ac:spMk id="2" creationId="{74F78694-1678-4464-94EE-C57A098D10A2}"/>
          </ac:spMkLst>
        </pc:spChg>
        <pc:spChg chg="del">
          <ac:chgData name="Ann Pariani" userId="eb4ab9ac-ff00-49c1-ba36-27f3a7bdbac0" providerId="ADAL" clId="{1F980D8B-FA47-4C34-99FF-46E274DC47F4}" dt="2022-04-18T16:39:19.729" v="1"/>
          <ac:spMkLst>
            <pc:docMk/>
            <pc:sldMk cId="758603165" sldId="772"/>
            <ac:spMk id="2" creationId="{CE35D085-3295-4A52-B74B-6B8E4D576AE3}"/>
          </ac:spMkLst>
        </pc:spChg>
        <pc:spChg chg="add del mod">
          <ac:chgData name="Ann Pariani" userId="eb4ab9ac-ff00-49c1-ba36-27f3a7bdbac0" providerId="ADAL" clId="{1F980D8B-FA47-4C34-99FF-46E274DC47F4}" dt="2022-04-18T16:41:54.915" v="77"/>
          <ac:spMkLst>
            <pc:docMk/>
            <pc:sldMk cId="758603165" sldId="772"/>
            <ac:spMk id="3" creationId="{2E0ABE62-BB51-4330-A6FC-82A4A785F414}"/>
          </ac:spMkLst>
        </pc:spChg>
        <pc:spChg chg="add mod">
          <ac:chgData name="Ann Pariani" userId="eb4ab9ac-ff00-49c1-ba36-27f3a7bdbac0" providerId="ADAL" clId="{1F980D8B-FA47-4C34-99FF-46E274DC47F4}" dt="2022-04-20T19:57:47.221" v="191"/>
          <ac:spMkLst>
            <pc:docMk/>
            <pc:sldMk cId="758603165" sldId="772"/>
            <ac:spMk id="3" creationId="{9B177196-105B-43F6-BB66-2C05301DC838}"/>
          </ac:spMkLst>
        </pc:spChg>
      </pc:sldChg>
      <pc:sldChg chg="addSp delSp modSp">
        <pc:chgData name="Ann Pariani" userId="eb4ab9ac-ff00-49c1-ba36-27f3a7bdbac0" providerId="ADAL" clId="{1F980D8B-FA47-4C34-99FF-46E274DC47F4}" dt="2022-04-20T19:57:47.233" v="227"/>
        <pc:sldMkLst>
          <pc:docMk/>
          <pc:sldMk cId="725022507" sldId="789"/>
        </pc:sldMkLst>
        <pc:spChg chg="add del mod">
          <ac:chgData name="Ann Pariani" userId="eb4ab9ac-ff00-49c1-ba36-27f3a7bdbac0" providerId="ADAL" clId="{1F980D8B-FA47-4C34-99FF-46E274DC47F4}" dt="2022-04-18T16:41:55.299" v="113"/>
          <ac:spMkLst>
            <pc:docMk/>
            <pc:sldMk cId="725022507" sldId="789"/>
            <ac:spMk id="2" creationId="{451532EA-FB83-41C9-BCD9-D6C75F01B55C}"/>
          </ac:spMkLst>
        </pc:spChg>
        <pc:spChg chg="add mod">
          <ac:chgData name="Ann Pariani" userId="eb4ab9ac-ff00-49c1-ba36-27f3a7bdbac0" providerId="ADAL" clId="{1F980D8B-FA47-4C34-99FF-46E274DC47F4}" dt="2022-04-20T19:57:47.233" v="227"/>
          <ac:spMkLst>
            <pc:docMk/>
            <pc:sldMk cId="725022507" sldId="789"/>
            <ac:spMk id="2" creationId="{858859C9-AEDD-486F-AA11-36C9334BC165}"/>
          </ac:spMkLst>
        </pc:spChg>
        <pc:spChg chg="del">
          <ac:chgData name="Ann Pariani" userId="eb4ab9ac-ff00-49c1-ba36-27f3a7bdbac0" providerId="ADAL" clId="{1F980D8B-FA47-4C34-99FF-46E274DC47F4}" dt="2022-04-18T16:39:20.059" v="37"/>
          <ac:spMkLst>
            <pc:docMk/>
            <pc:sldMk cId="725022507" sldId="789"/>
            <ac:spMk id="3" creationId="{41058E2C-0C90-45BF-B5F4-820337D679E7}"/>
          </ac:spMkLst>
        </pc:spChg>
        <pc:spChg chg="add del mod">
          <ac:chgData name="Ann Pariani" userId="eb4ab9ac-ff00-49c1-ba36-27f3a7bdbac0" providerId="ADAL" clId="{1F980D8B-FA47-4C34-99FF-46E274DC47F4}" dt="2022-04-20T19:57:47.220" v="190"/>
          <ac:spMkLst>
            <pc:docMk/>
            <pc:sldMk cId="725022507" sldId="789"/>
            <ac:spMk id="3" creationId="{EC2920DD-8CFA-442B-8AD3-823B303650E3}"/>
          </ac:spMkLst>
        </pc:spChg>
      </pc:sldChg>
      <pc:sldChg chg="modSp mod">
        <pc:chgData name="Ann Pariani" userId="eb4ab9ac-ff00-49c1-ba36-27f3a7bdbac0" providerId="ADAL" clId="{1F980D8B-FA47-4C34-99FF-46E274DC47F4}" dt="2022-04-20T19:58:57.358" v="319" actId="20577"/>
        <pc:sldMkLst>
          <pc:docMk/>
          <pc:sldMk cId="908098662" sldId="790"/>
        </pc:sldMkLst>
        <pc:spChg chg="mod">
          <ac:chgData name="Ann Pariani" userId="eb4ab9ac-ff00-49c1-ba36-27f3a7bdbac0" providerId="ADAL" clId="{1F980D8B-FA47-4C34-99FF-46E274DC47F4}" dt="2022-04-20T19:58:57.358" v="319" actId="20577"/>
          <ac:spMkLst>
            <pc:docMk/>
            <pc:sldMk cId="908098662" sldId="790"/>
            <ac:spMk id="23" creationId="{43BF246A-8BA6-4E8A-A3AE-F377FA7E9827}"/>
          </ac:spMkLst>
        </pc:spChg>
      </pc:sldChg>
      <pc:sldChg chg="addSp delSp modSp">
        <pc:chgData name="Ann Pariani" userId="eb4ab9ac-ff00-49c1-ba36-27f3a7bdbac0" providerId="ADAL" clId="{1F980D8B-FA47-4C34-99FF-46E274DC47F4}" dt="2022-04-20T19:57:47.233" v="226"/>
        <pc:sldMkLst>
          <pc:docMk/>
          <pc:sldMk cId="882667763" sldId="1032"/>
        </pc:sldMkLst>
        <pc:spChg chg="del">
          <ac:chgData name="Ann Pariani" userId="eb4ab9ac-ff00-49c1-ba36-27f3a7bdbac0" providerId="ADAL" clId="{1F980D8B-FA47-4C34-99FF-46E274DC47F4}" dt="2022-04-18T16:39:20.055" v="36"/>
          <ac:spMkLst>
            <pc:docMk/>
            <pc:sldMk cId="882667763" sldId="1032"/>
            <ac:spMk id="2" creationId="{97E1099B-708A-4A3D-8304-A260151BA350}"/>
          </ac:spMkLst>
        </pc:spChg>
        <pc:spChg chg="add del mod">
          <ac:chgData name="Ann Pariani" userId="eb4ab9ac-ff00-49c1-ba36-27f3a7bdbac0" providerId="ADAL" clId="{1F980D8B-FA47-4C34-99FF-46E274DC47F4}" dt="2022-04-20T19:57:47.216" v="189"/>
          <ac:spMkLst>
            <pc:docMk/>
            <pc:sldMk cId="882667763" sldId="1032"/>
            <ac:spMk id="2" creationId="{D5DD84B8-360F-4B7A-9021-2EFEA708D600}"/>
          </ac:spMkLst>
        </pc:spChg>
        <pc:spChg chg="add del mod">
          <ac:chgData name="Ann Pariani" userId="eb4ab9ac-ff00-49c1-ba36-27f3a7bdbac0" providerId="ADAL" clId="{1F980D8B-FA47-4C34-99FF-46E274DC47F4}" dt="2022-04-18T16:41:55.295" v="112"/>
          <ac:spMkLst>
            <pc:docMk/>
            <pc:sldMk cId="882667763" sldId="1032"/>
            <ac:spMk id="3" creationId="{1BF28D97-796A-47BF-866D-20F17A5D27FD}"/>
          </ac:spMkLst>
        </pc:spChg>
        <pc:spChg chg="add mod">
          <ac:chgData name="Ann Pariani" userId="eb4ab9ac-ff00-49c1-ba36-27f3a7bdbac0" providerId="ADAL" clId="{1F980D8B-FA47-4C34-99FF-46E274DC47F4}" dt="2022-04-20T19:57:47.233" v="226"/>
          <ac:spMkLst>
            <pc:docMk/>
            <pc:sldMk cId="882667763" sldId="1032"/>
            <ac:spMk id="3" creationId="{5BBE0A99-A61A-473B-AC27-09E9E2C67CAD}"/>
          </ac:spMkLst>
        </pc:spChg>
      </pc:sldChg>
      <pc:sldChg chg="modSp mod">
        <pc:chgData name="Ann Pariani" userId="eb4ab9ac-ff00-49c1-ba36-27f3a7bdbac0" providerId="ADAL" clId="{1F980D8B-FA47-4C34-99FF-46E274DC47F4}" dt="2022-04-18T17:51:09.778" v="152" actId="20577"/>
        <pc:sldMkLst>
          <pc:docMk/>
          <pc:sldMk cId="1846903485" sldId="1041"/>
        </pc:sldMkLst>
        <pc:spChg chg="mod">
          <ac:chgData name="Ann Pariani" userId="eb4ab9ac-ff00-49c1-ba36-27f3a7bdbac0" providerId="ADAL" clId="{1F980D8B-FA47-4C34-99FF-46E274DC47F4}" dt="2022-04-18T17:51:09.778" v="152" actId="20577"/>
          <ac:spMkLst>
            <pc:docMk/>
            <pc:sldMk cId="1846903485" sldId="1041"/>
            <ac:spMk id="2" creationId="{088C5843-BDFB-4FC1-887C-A81C3B9F2067}"/>
          </ac:spMkLst>
        </pc:spChg>
      </pc:sldChg>
      <pc:sldChg chg="addSp delSp modSp">
        <pc:chgData name="Ann Pariani" userId="eb4ab9ac-ff00-49c1-ba36-27f3a7bdbac0" providerId="ADAL" clId="{1F980D8B-FA47-4C34-99FF-46E274DC47F4}" dt="2022-04-20T19:57:47.224" v="198"/>
        <pc:sldMkLst>
          <pc:docMk/>
          <pc:sldMk cId="1777711787" sldId="33931"/>
        </pc:sldMkLst>
        <pc:spChg chg="add del mod">
          <ac:chgData name="Ann Pariani" userId="eb4ab9ac-ff00-49c1-ba36-27f3a7bdbac0" providerId="ADAL" clId="{1F980D8B-FA47-4C34-99FF-46E274DC47F4}" dt="2022-04-18T16:41:55.030" v="84"/>
          <ac:spMkLst>
            <pc:docMk/>
            <pc:sldMk cId="1777711787" sldId="33931"/>
            <ac:spMk id="4" creationId="{950F4C73-9481-490E-876D-1BA902584DBB}"/>
          </ac:spMkLst>
        </pc:spChg>
        <pc:spChg chg="add mod">
          <ac:chgData name="Ann Pariani" userId="eb4ab9ac-ff00-49c1-ba36-27f3a7bdbac0" providerId="ADAL" clId="{1F980D8B-FA47-4C34-99FF-46E274DC47F4}" dt="2022-04-20T19:57:47.224" v="198"/>
          <ac:spMkLst>
            <pc:docMk/>
            <pc:sldMk cId="1777711787" sldId="33931"/>
            <ac:spMk id="4" creationId="{FE81D4A3-4A18-4262-BE12-125077BDBFA1}"/>
          </ac:spMkLst>
        </pc:spChg>
        <pc:spChg chg="add del mod">
          <ac:chgData name="Ann Pariani" userId="eb4ab9ac-ff00-49c1-ba36-27f3a7bdbac0" providerId="ADAL" clId="{1F980D8B-FA47-4C34-99FF-46E274DC47F4}" dt="2022-04-20T19:57:46.988" v="161"/>
          <ac:spMkLst>
            <pc:docMk/>
            <pc:sldMk cId="1777711787" sldId="33931"/>
            <ac:spMk id="5" creationId="{8E017582-0636-4BA6-B389-95F164ADCDE5}"/>
          </ac:spMkLst>
        </pc:spChg>
        <pc:spChg chg="del">
          <ac:chgData name="Ann Pariani" userId="eb4ab9ac-ff00-49c1-ba36-27f3a7bdbac0" providerId="ADAL" clId="{1F980D8B-FA47-4C34-99FF-46E274DC47F4}" dt="2022-04-18T16:39:19.834" v="8"/>
          <ac:spMkLst>
            <pc:docMk/>
            <pc:sldMk cId="1777711787" sldId="33931"/>
            <ac:spMk id="5" creationId="{BC04F85A-5AF1-4087-9FEC-8B410EA857A0}"/>
          </ac:spMkLst>
        </pc:spChg>
      </pc:sldChg>
      <pc:sldChg chg="addSp delSp modSp">
        <pc:chgData name="Ann Pariani" userId="eb4ab9ac-ff00-49c1-ba36-27f3a7bdbac0" providerId="ADAL" clId="{1F980D8B-FA47-4C34-99FF-46E274DC47F4}" dt="2022-04-20T19:57:47.224" v="199"/>
        <pc:sldMkLst>
          <pc:docMk/>
          <pc:sldMk cId="525572458" sldId="33933"/>
        </pc:sldMkLst>
        <pc:spChg chg="add del mod">
          <ac:chgData name="Ann Pariani" userId="eb4ab9ac-ff00-49c1-ba36-27f3a7bdbac0" providerId="ADAL" clId="{1F980D8B-FA47-4C34-99FF-46E274DC47F4}" dt="2022-04-18T16:41:55.039" v="85"/>
          <ac:spMkLst>
            <pc:docMk/>
            <pc:sldMk cId="525572458" sldId="33933"/>
            <ac:spMk id="4" creationId="{91DE98A7-B916-4F70-A800-261F80C84B04}"/>
          </ac:spMkLst>
        </pc:spChg>
        <pc:spChg chg="add mod">
          <ac:chgData name="Ann Pariani" userId="eb4ab9ac-ff00-49c1-ba36-27f3a7bdbac0" providerId="ADAL" clId="{1F980D8B-FA47-4C34-99FF-46E274DC47F4}" dt="2022-04-20T19:57:47.224" v="199"/>
          <ac:spMkLst>
            <pc:docMk/>
            <pc:sldMk cId="525572458" sldId="33933"/>
            <ac:spMk id="4" creationId="{C774D43D-A3D6-4DC5-B7B5-AA99C5D1B05B}"/>
          </ac:spMkLst>
        </pc:spChg>
        <pc:spChg chg="del">
          <ac:chgData name="Ann Pariani" userId="eb4ab9ac-ff00-49c1-ba36-27f3a7bdbac0" providerId="ADAL" clId="{1F980D8B-FA47-4C34-99FF-46E274DC47F4}" dt="2022-04-18T16:39:19.842" v="9"/>
          <ac:spMkLst>
            <pc:docMk/>
            <pc:sldMk cId="525572458" sldId="33933"/>
            <ac:spMk id="5" creationId="{B37ACAF9-D9B6-444F-9D4F-9D316164B033}"/>
          </ac:spMkLst>
        </pc:spChg>
        <pc:spChg chg="add del mod">
          <ac:chgData name="Ann Pariani" userId="eb4ab9ac-ff00-49c1-ba36-27f3a7bdbac0" providerId="ADAL" clId="{1F980D8B-FA47-4C34-99FF-46E274DC47F4}" dt="2022-04-20T19:57:46.996" v="162"/>
          <ac:spMkLst>
            <pc:docMk/>
            <pc:sldMk cId="525572458" sldId="33933"/>
            <ac:spMk id="5" creationId="{EF490E7B-647A-4011-A773-725D9B958A5F}"/>
          </ac:spMkLst>
        </pc:spChg>
      </pc:sldChg>
      <pc:sldChg chg="addSp delSp modSp">
        <pc:chgData name="Ann Pariani" userId="eb4ab9ac-ff00-49c1-ba36-27f3a7bdbac0" providerId="ADAL" clId="{1F980D8B-FA47-4C34-99FF-46E274DC47F4}" dt="2022-04-20T19:57:47.228" v="208"/>
        <pc:sldMkLst>
          <pc:docMk/>
          <pc:sldMk cId="1754487496" sldId="33934"/>
        </pc:sldMkLst>
        <pc:spChg chg="add mod">
          <ac:chgData name="Ann Pariani" userId="eb4ab9ac-ff00-49c1-ba36-27f3a7bdbac0" providerId="ADAL" clId="{1F980D8B-FA47-4C34-99FF-46E274DC47F4}" dt="2022-04-20T19:57:47.228" v="208"/>
          <ac:spMkLst>
            <pc:docMk/>
            <pc:sldMk cId="1754487496" sldId="33934"/>
            <ac:spMk id="3" creationId="{A676567A-E847-43A2-B512-9A9793F69900}"/>
          </ac:spMkLst>
        </pc:spChg>
        <pc:spChg chg="add del mod">
          <ac:chgData name="Ann Pariani" userId="eb4ab9ac-ff00-49c1-ba36-27f3a7bdbac0" providerId="ADAL" clId="{1F980D8B-FA47-4C34-99FF-46E274DC47F4}" dt="2022-04-18T16:41:55.195" v="94"/>
          <ac:spMkLst>
            <pc:docMk/>
            <pc:sldMk cId="1754487496" sldId="33934"/>
            <ac:spMk id="3" creationId="{CF5DD7C5-C626-42C8-826C-CE0A90EC430C}"/>
          </ac:spMkLst>
        </pc:spChg>
        <pc:spChg chg="add del mod">
          <ac:chgData name="Ann Pariani" userId="eb4ab9ac-ff00-49c1-ba36-27f3a7bdbac0" providerId="ADAL" clId="{1F980D8B-FA47-4C34-99FF-46E274DC47F4}" dt="2022-04-20T19:57:47.126" v="171"/>
          <ac:spMkLst>
            <pc:docMk/>
            <pc:sldMk cId="1754487496" sldId="33934"/>
            <ac:spMk id="6" creationId="{37EC9692-56A3-4D05-A319-F3037B56C52D}"/>
          </ac:spMkLst>
        </pc:spChg>
        <pc:spChg chg="del">
          <ac:chgData name="Ann Pariani" userId="eb4ab9ac-ff00-49c1-ba36-27f3a7bdbac0" providerId="ADAL" clId="{1F980D8B-FA47-4C34-99FF-46E274DC47F4}" dt="2022-04-18T16:39:19.969" v="18"/>
          <ac:spMkLst>
            <pc:docMk/>
            <pc:sldMk cId="1754487496" sldId="33934"/>
            <ac:spMk id="6" creationId="{4E59020B-DA80-4737-BD36-F5B79B4B5DCB}"/>
          </ac:spMkLst>
        </pc:spChg>
      </pc:sldChg>
      <pc:sldChg chg="addSp delSp modSp">
        <pc:chgData name="Ann Pariani" userId="eb4ab9ac-ff00-49c1-ba36-27f3a7bdbac0" providerId="ADAL" clId="{1F980D8B-FA47-4C34-99FF-46E274DC47F4}" dt="2022-04-20T19:57:47.222" v="194"/>
        <pc:sldMkLst>
          <pc:docMk/>
          <pc:sldMk cId="1010120926" sldId="33935"/>
        </pc:sldMkLst>
        <pc:spChg chg="add del mod">
          <ac:chgData name="Ann Pariani" userId="eb4ab9ac-ff00-49c1-ba36-27f3a7bdbac0" providerId="ADAL" clId="{1F980D8B-FA47-4C34-99FF-46E274DC47F4}" dt="2022-04-18T16:41:54.964" v="80"/>
          <ac:spMkLst>
            <pc:docMk/>
            <pc:sldMk cId="1010120926" sldId="33935"/>
            <ac:spMk id="3" creationId="{496CC6B0-8660-4727-8B32-C47A228E4E00}"/>
          </ac:spMkLst>
        </pc:spChg>
        <pc:spChg chg="add mod">
          <ac:chgData name="Ann Pariani" userId="eb4ab9ac-ff00-49c1-ba36-27f3a7bdbac0" providerId="ADAL" clId="{1F980D8B-FA47-4C34-99FF-46E274DC47F4}" dt="2022-04-20T19:57:47.222" v="194"/>
          <ac:spMkLst>
            <pc:docMk/>
            <pc:sldMk cId="1010120926" sldId="33935"/>
            <ac:spMk id="3" creationId="{89A764B8-7AEF-427D-97E0-9E3D7616B2CB}"/>
          </ac:spMkLst>
        </pc:spChg>
        <pc:spChg chg="del">
          <ac:chgData name="Ann Pariani" userId="eb4ab9ac-ff00-49c1-ba36-27f3a7bdbac0" providerId="ADAL" clId="{1F980D8B-FA47-4C34-99FF-46E274DC47F4}" dt="2022-04-18T16:39:19.781" v="4"/>
          <ac:spMkLst>
            <pc:docMk/>
            <pc:sldMk cId="1010120926" sldId="33935"/>
            <ac:spMk id="4" creationId="{BB223D30-FE79-410D-B2F9-3EA0261F28AD}"/>
          </ac:spMkLst>
        </pc:spChg>
        <pc:spChg chg="add del mod">
          <ac:chgData name="Ann Pariani" userId="eb4ab9ac-ff00-49c1-ba36-27f3a7bdbac0" providerId="ADAL" clId="{1F980D8B-FA47-4C34-99FF-46E274DC47F4}" dt="2022-04-20T19:57:46.935" v="157"/>
          <ac:spMkLst>
            <pc:docMk/>
            <pc:sldMk cId="1010120926" sldId="33935"/>
            <ac:spMk id="4" creationId="{EC799ACC-EF04-4131-94E3-DAA81CDC7BC0}"/>
          </ac:spMkLst>
        </pc:spChg>
      </pc:sldChg>
      <pc:sldChg chg="addSp delSp modSp">
        <pc:chgData name="Ann Pariani" userId="eb4ab9ac-ff00-49c1-ba36-27f3a7bdbac0" providerId="ADAL" clId="{1F980D8B-FA47-4C34-99FF-46E274DC47F4}" dt="2022-04-20T19:57:47.223" v="195"/>
        <pc:sldMkLst>
          <pc:docMk/>
          <pc:sldMk cId="1884246212" sldId="33937"/>
        </pc:sldMkLst>
        <pc:spChg chg="add del mod">
          <ac:chgData name="Ann Pariani" userId="eb4ab9ac-ff00-49c1-ba36-27f3a7bdbac0" providerId="ADAL" clId="{1F980D8B-FA47-4C34-99FF-46E274DC47F4}" dt="2022-04-18T16:41:54.984" v="81"/>
          <ac:spMkLst>
            <pc:docMk/>
            <pc:sldMk cId="1884246212" sldId="33937"/>
            <ac:spMk id="4" creationId="{2ADF6997-9CA0-4619-8500-F086F2AA9DAF}"/>
          </ac:spMkLst>
        </pc:spChg>
        <pc:spChg chg="add mod">
          <ac:chgData name="Ann Pariani" userId="eb4ab9ac-ff00-49c1-ba36-27f3a7bdbac0" providerId="ADAL" clId="{1F980D8B-FA47-4C34-99FF-46E274DC47F4}" dt="2022-04-20T19:57:47.223" v="195"/>
          <ac:spMkLst>
            <pc:docMk/>
            <pc:sldMk cId="1884246212" sldId="33937"/>
            <ac:spMk id="4" creationId="{7D590CD4-C44F-4B99-86ED-8F3A3343E205}"/>
          </ac:spMkLst>
        </pc:spChg>
        <pc:spChg chg="add del mod">
          <ac:chgData name="Ann Pariani" userId="eb4ab9ac-ff00-49c1-ba36-27f3a7bdbac0" providerId="ADAL" clId="{1F980D8B-FA47-4C34-99FF-46E274DC47F4}" dt="2022-04-20T19:57:46.948" v="158"/>
          <ac:spMkLst>
            <pc:docMk/>
            <pc:sldMk cId="1884246212" sldId="33937"/>
            <ac:spMk id="7" creationId="{2DF903EC-0BFA-44F8-AF3C-3A808C616635}"/>
          </ac:spMkLst>
        </pc:spChg>
        <pc:spChg chg="del">
          <ac:chgData name="Ann Pariani" userId="eb4ab9ac-ff00-49c1-ba36-27f3a7bdbac0" providerId="ADAL" clId="{1F980D8B-FA47-4C34-99FF-46E274DC47F4}" dt="2022-04-18T16:39:19.794" v="5"/>
          <ac:spMkLst>
            <pc:docMk/>
            <pc:sldMk cId="1884246212" sldId="33937"/>
            <ac:spMk id="7" creationId="{E76341B6-0816-4CFD-89F7-09C3D50EF151}"/>
          </ac:spMkLst>
        </pc:spChg>
      </pc:sldChg>
      <pc:sldChg chg="addSp delSp modSp">
        <pc:chgData name="Ann Pariani" userId="eb4ab9ac-ff00-49c1-ba36-27f3a7bdbac0" providerId="ADAL" clId="{1F980D8B-FA47-4C34-99FF-46E274DC47F4}" dt="2022-04-20T19:57:47.223" v="196"/>
        <pc:sldMkLst>
          <pc:docMk/>
          <pc:sldMk cId="1496362158" sldId="33940"/>
        </pc:sldMkLst>
        <pc:spChg chg="add mod">
          <ac:chgData name="Ann Pariani" userId="eb4ab9ac-ff00-49c1-ba36-27f3a7bdbac0" providerId="ADAL" clId="{1F980D8B-FA47-4C34-99FF-46E274DC47F4}" dt="2022-04-20T19:57:47.223" v="196"/>
          <ac:spMkLst>
            <pc:docMk/>
            <pc:sldMk cId="1496362158" sldId="33940"/>
            <ac:spMk id="3" creationId="{85AFEF0D-9C65-465E-921C-C83E0CD19055}"/>
          </ac:spMkLst>
        </pc:spChg>
        <pc:spChg chg="add del mod">
          <ac:chgData name="Ann Pariani" userId="eb4ab9ac-ff00-49c1-ba36-27f3a7bdbac0" providerId="ADAL" clId="{1F980D8B-FA47-4C34-99FF-46E274DC47F4}" dt="2022-04-18T16:41:54.992" v="82"/>
          <ac:spMkLst>
            <pc:docMk/>
            <pc:sldMk cId="1496362158" sldId="33940"/>
            <ac:spMk id="3" creationId="{F01FAF67-B76B-4D06-8D26-D70F80FDF256}"/>
          </ac:spMkLst>
        </pc:spChg>
        <pc:spChg chg="add del mod">
          <ac:chgData name="Ann Pariani" userId="eb4ab9ac-ff00-49c1-ba36-27f3a7bdbac0" providerId="ADAL" clId="{1F980D8B-FA47-4C34-99FF-46E274DC47F4}" dt="2022-04-20T19:57:46.956" v="159"/>
          <ac:spMkLst>
            <pc:docMk/>
            <pc:sldMk cId="1496362158" sldId="33940"/>
            <ac:spMk id="4" creationId="{2C395334-EDD3-4875-8DC9-240056BD4775}"/>
          </ac:spMkLst>
        </pc:spChg>
        <pc:spChg chg="del">
          <ac:chgData name="Ann Pariani" userId="eb4ab9ac-ff00-49c1-ba36-27f3a7bdbac0" providerId="ADAL" clId="{1F980D8B-FA47-4C34-99FF-46E274DC47F4}" dt="2022-04-18T16:39:19.801" v="6"/>
          <ac:spMkLst>
            <pc:docMk/>
            <pc:sldMk cId="1496362158" sldId="33940"/>
            <ac:spMk id="4" creationId="{C4C5D7B3-761F-4DA6-9DD0-87675B24D30F}"/>
          </ac:spMkLst>
        </pc:spChg>
      </pc:sldChg>
      <pc:sldChg chg="addSp delSp modSp">
        <pc:chgData name="Ann Pariani" userId="eb4ab9ac-ff00-49c1-ba36-27f3a7bdbac0" providerId="ADAL" clId="{1F980D8B-FA47-4C34-99FF-46E274DC47F4}" dt="2022-04-20T19:57:47.226" v="202"/>
        <pc:sldMkLst>
          <pc:docMk/>
          <pc:sldMk cId="1504877979" sldId="33944"/>
        </pc:sldMkLst>
        <pc:spChg chg="add mod">
          <ac:chgData name="Ann Pariani" userId="eb4ab9ac-ff00-49c1-ba36-27f3a7bdbac0" providerId="ADAL" clId="{1F980D8B-FA47-4C34-99FF-46E274DC47F4}" dt="2022-04-20T19:57:47.226" v="202"/>
          <ac:spMkLst>
            <pc:docMk/>
            <pc:sldMk cId="1504877979" sldId="33944"/>
            <ac:spMk id="4" creationId="{556F5DEF-2812-4513-924F-8CD33BA11A4A}"/>
          </ac:spMkLst>
        </pc:spChg>
        <pc:spChg chg="add del mod">
          <ac:chgData name="Ann Pariani" userId="eb4ab9ac-ff00-49c1-ba36-27f3a7bdbac0" providerId="ADAL" clId="{1F980D8B-FA47-4C34-99FF-46E274DC47F4}" dt="2022-04-18T16:41:55.105" v="88"/>
          <ac:spMkLst>
            <pc:docMk/>
            <pc:sldMk cId="1504877979" sldId="33944"/>
            <ac:spMk id="4" creationId="{AF21F8EB-9F02-4D0C-AF5E-564DE7A9CBDC}"/>
          </ac:spMkLst>
        </pc:spChg>
        <pc:spChg chg="del">
          <ac:chgData name="Ann Pariani" userId="eb4ab9ac-ff00-49c1-ba36-27f3a7bdbac0" providerId="ADAL" clId="{1F980D8B-FA47-4C34-99FF-46E274DC47F4}" dt="2022-04-18T16:39:19.897" v="12"/>
          <ac:spMkLst>
            <pc:docMk/>
            <pc:sldMk cId="1504877979" sldId="33944"/>
            <ac:spMk id="5" creationId="{138CCDCC-7EE0-454F-B14D-10C308741859}"/>
          </ac:spMkLst>
        </pc:spChg>
        <pc:spChg chg="add del mod">
          <ac:chgData name="Ann Pariani" userId="eb4ab9ac-ff00-49c1-ba36-27f3a7bdbac0" providerId="ADAL" clId="{1F980D8B-FA47-4C34-99FF-46E274DC47F4}" dt="2022-04-20T19:57:47.053" v="165"/>
          <ac:spMkLst>
            <pc:docMk/>
            <pc:sldMk cId="1504877979" sldId="33944"/>
            <ac:spMk id="5" creationId="{D20FCD69-FF3B-4F6B-AE21-E29C4B5406F0}"/>
          </ac:spMkLst>
        </pc:spChg>
      </pc:sldChg>
      <pc:sldChg chg="addSp delSp modSp">
        <pc:chgData name="Ann Pariani" userId="eb4ab9ac-ff00-49c1-ba36-27f3a7bdbac0" providerId="ADAL" clId="{1F980D8B-FA47-4C34-99FF-46E274DC47F4}" dt="2022-04-20T19:57:47.229" v="213"/>
        <pc:sldMkLst>
          <pc:docMk/>
          <pc:sldMk cId="3959804225" sldId="33948"/>
        </pc:sldMkLst>
        <pc:spChg chg="add mod">
          <ac:chgData name="Ann Pariani" userId="eb4ab9ac-ff00-49c1-ba36-27f3a7bdbac0" providerId="ADAL" clId="{1F980D8B-FA47-4C34-99FF-46E274DC47F4}" dt="2022-04-20T19:57:47.229" v="213"/>
          <ac:spMkLst>
            <pc:docMk/>
            <pc:sldMk cId="3959804225" sldId="33948"/>
            <ac:spMk id="3" creationId="{B9C07A3E-5F4C-40DE-9024-FB403DBDB168}"/>
          </ac:spMkLst>
        </pc:spChg>
        <pc:spChg chg="add del mod">
          <ac:chgData name="Ann Pariani" userId="eb4ab9ac-ff00-49c1-ba36-27f3a7bdbac0" providerId="ADAL" clId="{1F980D8B-FA47-4C34-99FF-46E274DC47F4}" dt="2022-04-18T16:41:55.234" v="99"/>
          <ac:spMkLst>
            <pc:docMk/>
            <pc:sldMk cId="3959804225" sldId="33948"/>
            <ac:spMk id="3" creationId="{EF2301C7-6EF6-409C-AC32-8E6CF509B388}"/>
          </ac:spMkLst>
        </pc:spChg>
        <pc:spChg chg="add del mod">
          <ac:chgData name="Ann Pariani" userId="eb4ab9ac-ff00-49c1-ba36-27f3a7bdbac0" providerId="ADAL" clId="{1F980D8B-FA47-4C34-99FF-46E274DC47F4}" dt="2022-04-20T19:57:47.161" v="176"/>
          <ac:spMkLst>
            <pc:docMk/>
            <pc:sldMk cId="3959804225" sldId="33948"/>
            <ac:spMk id="4" creationId="{687DAFC6-0BE0-45FD-A28B-2E80D6F04E8A}"/>
          </ac:spMkLst>
        </pc:spChg>
        <pc:spChg chg="del">
          <ac:chgData name="Ann Pariani" userId="eb4ab9ac-ff00-49c1-ba36-27f3a7bdbac0" providerId="ADAL" clId="{1F980D8B-FA47-4C34-99FF-46E274DC47F4}" dt="2022-04-18T16:39:20.004" v="23"/>
          <ac:spMkLst>
            <pc:docMk/>
            <pc:sldMk cId="3959804225" sldId="33948"/>
            <ac:spMk id="4" creationId="{C84D9ECE-4B61-453B-990D-64F544D14D57}"/>
          </ac:spMkLst>
        </pc:spChg>
      </pc:sldChg>
      <pc:sldChg chg="addSp delSp modSp">
        <pc:chgData name="Ann Pariani" userId="eb4ab9ac-ff00-49c1-ba36-27f3a7bdbac0" providerId="ADAL" clId="{1F980D8B-FA47-4C34-99FF-46E274DC47F4}" dt="2022-04-20T19:57:47.227" v="207"/>
        <pc:sldMkLst>
          <pc:docMk/>
          <pc:sldMk cId="546840748" sldId="33949"/>
        </pc:sldMkLst>
        <pc:spChg chg="add mod">
          <ac:chgData name="Ann Pariani" userId="eb4ab9ac-ff00-49c1-ba36-27f3a7bdbac0" providerId="ADAL" clId="{1F980D8B-FA47-4C34-99FF-46E274DC47F4}" dt="2022-04-20T19:57:47.227" v="207"/>
          <ac:spMkLst>
            <pc:docMk/>
            <pc:sldMk cId="546840748" sldId="33949"/>
            <ac:spMk id="3" creationId="{9B867DD5-4DD8-4C73-9137-0181D1919BE9}"/>
          </ac:spMkLst>
        </pc:spChg>
        <pc:spChg chg="add del mod">
          <ac:chgData name="Ann Pariani" userId="eb4ab9ac-ff00-49c1-ba36-27f3a7bdbac0" providerId="ADAL" clId="{1F980D8B-FA47-4C34-99FF-46E274DC47F4}" dt="2022-04-18T16:41:55.186" v="93"/>
          <ac:spMkLst>
            <pc:docMk/>
            <pc:sldMk cId="546840748" sldId="33949"/>
            <ac:spMk id="3" creationId="{B7C538DC-FE4C-465F-87F1-04DCD564514C}"/>
          </ac:spMkLst>
        </pc:spChg>
        <pc:spChg chg="del">
          <ac:chgData name="Ann Pariani" userId="eb4ab9ac-ff00-49c1-ba36-27f3a7bdbac0" providerId="ADAL" clId="{1F980D8B-FA47-4C34-99FF-46E274DC47F4}" dt="2022-04-18T16:39:19.962" v="17"/>
          <ac:spMkLst>
            <pc:docMk/>
            <pc:sldMk cId="546840748" sldId="33949"/>
            <ac:spMk id="4" creationId="{23736C14-CC8C-46B5-A124-6ED77B891D2E}"/>
          </ac:spMkLst>
        </pc:spChg>
        <pc:spChg chg="add del mod">
          <ac:chgData name="Ann Pariani" userId="eb4ab9ac-ff00-49c1-ba36-27f3a7bdbac0" providerId="ADAL" clId="{1F980D8B-FA47-4C34-99FF-46E274DC47F4}" dt="2022-04-20T19:57:47.118" v="170"/>
          <ac:spMkLst>
            <pc:docMk/>
            <pc:sldMk cId="546840748" sldId="33949"/>
            <ac:spMk id="4" creationId="{7481AFA6-4F35-4BA6-9E0F-028AAFC663E9}"/>
          </ac:spMkLst>
        </pc:spChg>
      </pc:sldChg>
      <pc:sldChg chg="addSp delSp modSp">
        <pc:chgData name="Ann Pariani" userId="eb4ab9ac-ff00-49c1-ba36-27f3a7bdbac0" providerId="ADAL" clId="{1F980D8B-FA47-4C34-99FF-46E274DC47F4}" dt="2022-04-20T19:57:47.226" v="203"/>
        <pc:sldMkLst>
          <pc:docMk/>
          <pc:sldMk cId="1886162765" sldId="33961"/>
        </pc:sldMkLst>
        <pc:spChg chg="add del mod">
          <ac:chgData name="Ann Pariani" userId="eb4ab9ac-ff00-49c1-ba36-27f3a7bdbac0" providerId="ADAL" clId="{1F980D8B-FA47-4C34-99FF-46E274DC47F4}" dt="2022-04-18T16:41:55.114" v="89"/>
          <ac:spMkLst>
            <pc:docMk/>
            <pc:sldMk cId="1886162765" sldId="33961"/>
            <ac:spMk id="4" creationId="{0DB19591-65DF-4075-9A89-962975F2E15C}"/>
          </ac:spMkLst>
        </pc:spChg>
        <pc:spChg chg="add mod">
          <ac:chgData name="Ann Pariani" userId="eb4ab9ac-ff00-49c1-ba36-27f3a7bdbac0" providerId="ADAL" clId="{1F980D8B-FA47-4C34-99FF-46E274DC47F4}" dt="2022-04-20T19:57:47.226" v="203"/>
          <ac:spMkLst>
            <pc:docMk/>
            <pc:sldMk cId="1886162765" sldId="33961"/>
            <ac:spMk id="4" creationId="{BACBB9F8-4405-440A-BB3B-96728BC95FB3}"/>
          </ac:spMkLst>
        </pc:spChg>
        <pc:spChg chg="add del mod">
          <ac:chgData name="Ann Pariani" userId="eb4ab9ac-ff00-49c1-ba36-27f3a7bdbac0" providerId="ADAL" clId="{1F980D8B-FA47-4C34-99FF-46E274DC47F4}" dt="2022-04-20T19:57:47.060" v="166"/>
          <ac:spMkLst>
            <pc:docMk/>
            <pc:sldMk cId="1886162765" sldId="33961"/>
            <ac:spMk id="6" creationId="{8EA60F72-F397-4D3D-9E12-F56AA60002DB}"/>
          </ac:spMkLst>
        </pc:spChg>
        <pc:spChg chg="del">
          <ac:chgData name="Ann Pariani" userId="eb4ab9ac-ff00-49c1-ba36-27f3a7bdbac0" providerId="ADAL" clId="{1F980D8B-FA47-4C34-99FF-46E274DC47F4}" dt="2022-04-18T16:39:19.905" v="13"/>
          <ac:spMkLst>
            <pc:docMk/>
            <pc:sldMk cId="1886162765" sldId="33961"/>
            <ac:spMk id="6" creationId="{B40C53C3-7E6D-40CA-8795-7FFEDE9EE63E}"/>
          </ac:spMkLst>
        </pc:spChg>
      </pc:sldChg>
      <pc:sldChg chg="addSp delSp modSp">
        <pc:chgData name="Ann Pariani" userId="eb4ab9ac-ff00-49c1-ba36-27f3a7bdbac0" providerId="ADAL" clId="{1F980D8B-FA47-4C34-99FF-46E274DC47F4}" dt="2022-04-20T19:57:47.222" v="192"/>
        <pc:sldMkLst>
          <pc:docMk/>
          <pc:sldMk cId="1339216454" sldId="2145704687"/>
        </pc:sldMkLst>
        <pc:spChg chg="add del mod">
          <ac:chgData name="Ann Pariani" userId="eb4ab9ac-ff00-49c1-ba36-27f3a7bdbac0" providerId="ADAL" clId="{1F980D8B-FA47-4C34-99FF-46E274DC47F4}" dt="2022-04-18T16:41:54.935" v="78"/>
          <ac:spMkLst>
            <pc:docMk/>
            <pc:sldMk cId="1339216454" sldId="2145704687"/>
            <ac:spMk id="4" creationId="{55DB2D32-908D-43F0-BDAF-FB8D7B9F480A}"/>
          </ac:spMkLst>
        </pc:spChg>
        <pc:spChg chg="add mod">
          <ac:chgData name="Ann Pariani" userId="eb4ab9ac-ff00-49c1-ba36-27f3a7bdbac0" providerId="ADAL" clId="{1F980D8B-FA47-4C34-99FF-46E274DC47F4}" dt="2022-04-20T19:57:47.222" v="192"/>
          <ac:spMkLst>
            <pc:docMk/>
            <pc:sldMk cId="1339216454" sldId="2145704687"/>
            <ac:spMk id="4" creationId="{757D809C-2520-40A8-9695-D5D7F67EA3FA}"/>
          </ac:spMkLst>
        </pc:spChg>
        <pc:spChg chg="add del mod">
          <ac:chgData name="Ann Pariani" userId="eb4ab9ac-ff00-49c1-ba36-27f3a7bdbac0" providerId="ADAL" clId="{1F980D8B-FA47-4C34-99FF-46E274DC47F4}" dt="2022-04-20T19:57:46.903" v="155"/>
          <ac:spMkLst>
            <pc:docMk/>
            <pc:sldMk cId="1339216454" sldId="2145704687"/>
            <ac:spMk id="5" creationId="{C5C1BE1B-86E0-4A9B-B1CA-BF46446A4BAD}"/>
          </ac:spMkLst>
        </pc:spChg>
        <pc:spChg chg="del">
          <ac:chgData name="Ann Pariani" userId="eb4ab9ac-ff00-49c1-ba36-27f3a7bdbac0" providerId="ADAL" clId="{1F980D8B-FA47-4C34-99FF-46E274DC47F4}" dt="2022-04-18T16:39:19.751" v="2"/>
          <ac:spMkLst>
            <pc:docMk/>
            <pc:sldMk cId="1339216454" sldId="2145704687"/>
            <ac:spMk id="5" creationId="{D015EE37-D782-421B-A268-ADCDDAD894FB}"/>
          </ac:spMkLst>
        </pc:spChg>
      </pc:sldChg>
      <pc:sldChg chg="addSp delSp modSp">
        <pc:chgData name="Ann Pariani" userId="eb4ab9ac-ff00-49c1-ba36-27f3a7bdbac0" providerId="ADAL" clId="{1F980D8B-FA47-4C34-99FF-46E274DC47F4}" dt="2022-04-20T19:57:47.232" v="222"/>
        <pc:sldMkLst>
          <pc:docMk/>
          <pc:sldMk cId="2203166338" sldId="2145704691"/>
        </pc:sldMkLst>
        <pc:spChg chg="add mod">
          <ac:chgData name="Ann Pariani" userId="eb4ab9ac-ff00-49c1-ba36-27f3a7bdbac0" providerId="ADAL" clId="{1F980D8B-FA47-4C34-99FF-46E274DC47F4}" dt="2022-04-20T19:57:47.232" v="222"/>
          <ac:spMkLst>
            <pc:docMk/>
            <pc:sldMk cId="2203166338" sldId="2145704691"/>
            <ac:spMk id="3" creationId="{290727C8-6648-4140-8A73-288874E92C53}"/>
          </ac:spMkLst>
        </pc:spChg>
        <pc:spChg chg="add del mod">
          <ac:chgData name="Ann Pariani" userId="eb4ab9ac-ff00-49c1-ba36-27f3a7bdbac0" providerId="ADAL" clId="{1F980D8B-FA47-4C34-99FF-46E274DC47F4}" dt="2022-04-18T16:41:55.252" v="108"/>
          <ac:spMkLst>
            <pc:docMk/>
            <pc:sldMk cId="2203166338" sldId="2145704691"/>
            <ac:spMk id="3" creationId="{354A3AAF-C795-499A-BC09-634C0BB9BF40}"/>
          </ac:spMkLst>
        </pc:spChg>
        <pc:spChg chg="del">
          <ac:chgData name="Ann Pariani" userId="eb4ab9ac-ff00-49c1-ba36-27f3a7bdbac0" providerId="ADAL" clId="{1F980D8B-FA47-4C34-99FF-46E274DC47F4}" dt="2022-04-18T16:39:20.017" v="32"/>
          <ac:spMkLst>
            <pc:docMk/>
            <pc:sldMk cId="2203166338" sldId="2145704691"/>
            <ac:spMk id="4" creationId="{59622CAB-4220-4769-902A-FDF4C3DD3944}"/>
          </ac:spMkLst>
        </pc:spChg>
        <pc:spChg chg="add del mod">
          <ac:chgData name="Ann Pariani" userId="eb4ab9ac-ff00-49c1-ba36-27f3a7bdbac0" providerId="ADAL" clId="{1F980D8B-FA47-4C34-99FF-46E274DC47F4}" dt="2022-04-20T19:57:47.175" v="185"/>
          <ac:spMkLst>
            <pc:docMk/>
            <pc:sldMk cId="2203166338" sldId="2145704691"/>
            <ac:spMk id="4" creationId="{82FA535A-5157-4A9A-A7FF-36BD91912899}"/>
          </ac:spMkLst>
        </pc:spChg>
      </pc:sldChg>
      <pc:sldChg chg="addSp delSp modSp">
        <pc:chgData name="Ann Pariani" userId="eb4ab9ac-ff00-49c1-ba36-27f3a7bdbac0" providerId="ADAL" clId="{1F980D8B-FA47-4C34-99FF-46E274DC47F4}" dt="2022-04-20T19:57:47.225" v="201"/>
        <pc:sldMkLst>
          <pc:docMk/>
          <pc:sldMk cId="1836208408" sldId="2145704692"/>
        </pc:sldMkLst>
        <pc:spChg chg="add mod">
          <ac:chgData name="Ann Pariani" userId="eb4ab9ac-ff00-49c1-ba36-27f3a7bdbac0" providerId="ADAL" clId="{1F980D8B-FA47-4C34-99FF-46E274DC47F4}" dt="2022-04-20T19:57:47.225" v="201"/>
          <ac:spMkLst>
            <pc:docMk/>
            <pc:sldMk cId="1836208408" sldId="2145704692"/>
            <ac:spMk id="3" creationId="{0EB23DF8-F832-4FE2-A7A1-271821FDB4B8}"/>
          </ac:spMkLst>
        </pc:spChg>
        <pc:spChg chg="add del mod">
          <ac:chgData name="Ann Pariani" userId="eb4ab9ac-ff00-49c1-ba36-27f3a7bdbac0" providerId="ADAL" clId="{1F980D8B-FA47-4C34-99FF-46E274DC47F4}" dt="2022-04-18T16:41:55.091" v="87"/>
          <ac:spMkLst>
            <pc:docMk/>
            <pc:sldMk cId="1836208408" sldId="2145704692"/>
            <ac:spMk id="3" creationId="{8FDF2960-ABC4-47E6-972A-647A189AA52F}"/>
          </ac:spMkLst>
        </pc:spChg>
        <pc:spChg chg="add del mod">
          <ac:chgData name="Ann Pariani" userId="eb4ab9ac-ff00-49c1-ba36-27f3a7bdbac0" providerId="ADAL" clId="{1F980D8B-FA47-4C34-99FF-46E274DC47F4}" dt="2022-04-20T19:57:47.042" v="164"/>
          <ac:spMkLst>
            <pc:docMk/>
            <pc:sldMk cId="1836208408" sldId="2145704692"/>
            <ac:spMk id="4" creationId="{1CFA7546-267D-4115-949C-3A2F31DEDEB6}"/>
          </ac:spMkLst>
        </pc:spChg>
        <pc:spChg chg="del">
          <ac:chgData name="Ann Pariani" userId="eb4ab9ac-ff00-49c1-ba36-27f3a7bdbac0" providerId="ADAL" clId="{1F980D8B-FA47-4C34-99FF-46E274DC47F4}" dt="2022-04-18T16:39:19.886" v="11"/>
          <ac:spMkLst>
            <pc:docMk/>
            <pc:sldMk cId="1836208408" sldId="2145704692"/>
            <ac:spMk id="4" creationId="{C9081D84-AF35-4A1D-93F5-E665F4A06CB8}"/>
          </ac:spMkLst>
        </pc:spChg>
      </pc:sldChg>
      <pc:sldChg chg="addSp delSp modSp">
        <pc:chgData name="Ann Pariani" userId="eb4ab9ac-ff00-49c1-ba36-27f3a7bdbac0" providerId="ADAL" clId="{1F980D8B-FA47-4C34-99FF-46E274DC47F4}" dt="2022-04-20T19:57:47.231" v="219"/>
        <pc:sldMkLst>
          <pc:docMk/>
          <pc:sldMk cId="1140767385" sldId="2145704696"/>
        </pc:sldMkLst>
        <pc:spChg chg="add del mod">
          <ac:chgData name="Ann Pariani" userId="eb4ab9ac-ff00-49c1-ba36-27f3a7bdbac0" providerId="ADAL" clId="{1F980D8B-FA47-4C34-99FF-46E274DC47F4}" dt="2022-04-18T16:41:55.245" v="105"/>
          <ac:spMkLst>
            <pc:docMk/>
            <pc:sldMk cId="1140767385" sldId="2145704696"/>
            <ac:spMk id="3" creationId="{65D6C71D-0D96-42B2-9498-9C4A34534B17}"/>
          </ac:spMkLst>
        </pc:spChg>
        <pc:spChg chg="add mod">
          <ac:chgData name="Ann Pariani" userId="eb4ab9ac-ff00-49c1-ba36-27f3a7bdbac0" providerId="ADAL" clId="{1F980D8B-FA47-4C34-99FF-46E274DC47F4}" dt="2022-04-20T19:57:47.231" v="219"/>
          <ac:spMkLst>
            <pc:docMk/>
            <pc:sldMk cId="1140767385" sldId="2145704696"/>
            <ac:spMk id="3" creationId="{B6A0D1B6-0A79-497D-9E32-C927A63F3742}"/>
          </ac:spMkLst>
        </pc:spChg>
        <pc:spChg chg="add del mod">
          <ac:chgData name="Ann Pariani" userId="eb4ab9ac-ff00-49c1-ba36-27f3a7bdbac0" providerId="ADAL" clId="{1F980D8B-FA47-4C34-99FF-46E274DC47F4}" dt="2022-04-20T19:57:47.170" v="182"/>
          <ac:spMkLst>
            <pc:docMk/>
            <pc:sldMk cId="1140767385" sldId="2145704696"/>
            <ac:spMk id="5" creationId="{62780E4B-EEEE-4EC8-8303-B39DDFDC44B9}"/>
          </ac:spMkLst>
        </pc:spChg>
        <pc:spChg chg="del">
          <ac:chgData name="Ann Pariani" userId="eb4ab9ac-ff00-49c1-ba36-27f3a7bdbac0" providerId="ADAL" clId="{1F980D8B-FA47-4C34-99FF-46E274DC47F4}" dt="2022-04-18T16:39:20.013" v="29"/>
          <ac:spMkLst>
            <pc:docMk/>
            <pc:sldMk cId="1140767385" sldId="2145704696"/>
            <ac:spMk id="5" creationId="{D3542C7D-776B-4643-9E57-4F2435F9D461}"/>
          </ac:spMkLst>
        </pc:spChg>
      </pc:sldChg>
      <pc:sldChg chg="addSp delSp modSp">
        <pc:chgData name="Ann Pariani" userId="eb4ab9ac-ff00-49c1-ba36-27f3a7bdbac0" providerId="ADAL" clId="{1F980D8B-FA47-4C34-99FF-46E274DC47F4}" dt="2022-04-20T19:57:47.232" v="223"/>
        <pc:sldMkLst>
          <pc:docMk/>
          <pc:sldMk cId="742154566" sldId="2145704697"/>
        </pc:sldMkLst>
        <pc:spChg chg="add del mod">
          <ac:chgData name="Ann Pariani" userId="eb4ab9ac-ff00-49c1-ba36-27f3a7bdbac0" providerId="ADAL" clId="{1F980D8B-FA47-4C34-99FF-46E274DC47F4}" dt="2022-04-18T16:41:55.276" v="109"/>
          <ac:spMkLst>
            <pc:docMk/>
            <pc:sldMk cId="742154566" sldId="2145704697"/>
            <ac:spMk id="4" creationId="{079F1568-2D2B-4BA6-B146-8A0E205FDC78}"/>
          </ac:spMkLst>
        </pc:spChg>
        <pc:spChg chg="add mod">
          <ac:chgData name="Ann Pariani" userId="eb4ab9ac-ff00-49c1-ba36-27f3a7bdbac0" providerId="ADAL" clId="{1F980D8B-FA47-4C34-99FF-46E274DC47F4}" dt="2022-04-20T19:57:47.232" v="223"/>
          <ac:spMkLst>
            <pc:docMk/>
            <pc:sldMk cId="742154566" sldId="2145704697"/>
            <ac:spMk id="4" creationId="{36AA6496-BC40-4591-833C-EA54C4FA6156}"/>
          </ac:spMkLst>
        </pc:spChg>
        <pc:spChg chg="del">
          <ac:chgData name="Ann Pariani" userId="eb4ab9ac-ff00-49c1-ba36-27f3a7bdbac0" providerId="ADAL" clId="{1F980D8B-FA47-4C34-99FF-46E274DC47F4}" dt="2022-04-18T16:39:20.037" v="33"/>
          <ac:spMkLst>
            <pc:docMk/>
            <pc:sldMk cId="742154566" sldId="2145704697"/>
            <ac:spMk id="5" creationId="{2741C5A8-41A9-442F-9CD5-7722689DBE89}"/>
          </ac:spMkLst>
        </pc:spChg>
        <pc:spChg chg="add del mod">
          <ac:chgData name="Ann Pariani" userId="eb4ab9ac-ff00-49c1-ba36-27f3a7bdbac0" providerId="ADAL" clId="{1F980D8B-FA47-4C34-99FF-46E274DC47F4}" dt="2022-04-20T19:57:47.197" v="186"/>
          <ac:spMkLst>
            <pc:docMk/>
            <pc:sldMk cId="742154566" sldId="2145704697"/>
            <ac:spMk id="5" creationId="{C4A33996-A72F-48F0-A728-47A24770A271}"/>
          </ac:spMkLst>
        </pc:spChg>
      </pc:sldChg>
      <pc:sldChg chg="addSp delSp modSp">
        <pc:chgData name="Ann Pariani" userId="eb4ab9ac-ff00-49c1-ba36-27f3a7bdbac0" providerId="ADAL" clId="{1F980D8B-FA47-4C34-99FF-46E274DC47F4}" dt="2022-04-20T19:57:47.233" v="225"/>
        <pc:sldMkLst>
          <pc:docMk/>
          <pc:sldMk cId="3929008140" sldId="2145704698"/>
        </pc:sldMkLst>
        <pc:spChg chg="add mod">
          <ac:chgData name="Ann Pariani" userId="eb4ab9ac-ff00-49c1-ba36-27f3a7bdbac0" providerId="ADAL" clId="{1F980D8B-FA47-4C34-99FF-46E274DC47F4}" dt="2022-04-20T19:57:47.233" v="225"/>
          <ac:spMkLst>
            <pc:docMk/>
            <pc:sldMk cId="3929008140" sldId="2145704698"/>
            <ac:spMk id="3" creationId="{68920192-0C79-47CA-AE9C-0216DC3DDD69}"/>
          </ac:spMkLst>
        </pc:spChg>
        <pc:spChg chg="add del mod">
          <ac:chgData name="Ann Pariani" userId="eb4ab9ac-ff00-49c1-ba36-27f3a7bdbac0" providerId="ADAL" clId="{1F980D8B-FA47-4C34-99FF-46E274DC47F4}" dt="2022-04-18T16:41:55.291" v="111"/>
          <ac:spMkLst>
            <pc:docMk/>
            <pc:sldMk cId="3929008140" sldId="2145704698"/>
            <ac:spMk id="3" creationId="{FC0A7AB0-780E-4DF4-9E09-8B9A2287CB26}"/>
          </ac:spMkLst>
        </pc:spChg>
        <pc:spChg chg="add del mod">
          <ac:chgData name="Ann Pariani" userId="eb4ab9ac-ff00-49c1-ba36-27f3a7bdbac0" providerId="ADAL" clId="{1F980D8B-FA47-4C34-99FF-46E274DC47F4}" dt="2022-04-20T19:57:47.211" v="188"/>
          <ac:spMkLst>
            <pc:docMk/>
            <pc:sldMk cId="3929008140" sldId="2145704698"/>
            <ac:spMk id="5" creationId="{A1C756BB-5ABB-4F33-9E9D-41416FDB246C}"/>
          </ac:spMkLst>
        </pc:spChg>
        <pc:spChg chg="del">
          <ac:chgData name="Ann Pariani" userId="eb4ab9ac-ff00-49c1-ba36-27f3a7bdbac0" providerId="ADAL" clId="{1F980D8B-FA47-4C34-99FF-46E274DC47F4}" dt="2022-04-18T16:39:20.051" v="35"/>
          <ac:spMkLst>
            <pc:docMk/>
            <pc:sldMk cId="3929008140" sldId="2145704698"/>
            <ac:spMk id="5" creationId="{E8810B13-7F8B-4BF2-B27E-2C0B2FD2566D}"/>
          </ac:spMkLst>
        </pc:spChg>
      </pc:sldChg>
      <pc:sldChg chg="addSp delSp modSp">
        <pc:chgData name="Ann Pariani" userId="eb4ab9ac-ff00-49c1-ba36-27f3a7bdbac0" providerId="ADAL" clId="{1F980D8B-FA47-4C34-99FF-46E274DC47F4}" dt="2022-04-20T19:57:47.232" v="224"/>
        <pc:sldMkLst>
          <pc:docMk/>
          <pc:sldMk cId="2276940206" sldId="2145704699"/>
        </pc:sldMkLst>
        <pc:spChg chg="add mod">
          <ac:chgData name="Ann Pariani" userId="eb4ab9ac-ff00-49c1-ba36-27f3a7bdbac0" providerId="ADAL" clId="{1F980D8B-FA47-4C34-99FF-46E274DC47F4}" dt="2022-04-20T19:57:47.232" v="224"/>
          <ac:spMkLst>
            <pc:docMk/>
            <pc:sldMk cId="2276940206" sldId="2145704699"/>
            <ac:spMk id="3" creationId="{A64A19BF-28F4-4C11-B4BA-8B47FAD4AB5C}"/>
          </ac:spMkLst>
        </pc:spChg>
        <pc:spChg chg="add del mod">
          <ac:chgData name="Ann Pariani" userId="eb4ab9ac-ff00-49c1-ba36-27f3a7bdbac0" providerId="ADAL" clId="{1F980D8B-FA47-4C34-99FF-46E274DC47F4}" dt="2022-04-18T16:41:55.279" v="110"/>
          <ac:spMkLst>
            <pc:docMk/>
            <pc:sldMk cId="2276940206" sldId="2145704699"/>
            <ac:spMk id="3" creationId="{E560354C-1976-43B8-811F-632F2ED269E0}"/>
          </ac:spMkLst>
        </pc:spChg>
        <pc:spChg chg="del">
          <ac:chgData name="Ann Pariani" userId="eb4ab9ac-ff00-49c1-ba36-27f3a7bdbac0" providerId="ADAL" clId="{1F980D8B-FA47-4C34-99FF-46E274DC47F4}" dt="2022-04-18T16:39:20.039" v="34"/>
          <ac:spMkLst>
            <pc:docMk/>
            <pc:sldMk cId="2276940206" sldId="2145704699"/>
            <ac:spMk id="5" creationId="{AF27022F-9017-436C-9B19-77BA3323C45B}"/>
          </ac:spMkLst>
        </pc:spChg>
        <pc:spChg chg="add del mod">
          <ac:chgData name="Ann Pariani" userId="eb4ab9ac-ff00-49c1-ba36-27f3a7bdbac0" providerId="ADAL" clId="{1F980D8B-FA47-4C34-99FF-46E274DC47F4}" dt="2022-04-20T19:57:47.199" v="187"/>
          <ac:spMkLst>
            <pc:docMk/>
            <pc:sldMk cId="2276940206" sldId="2145704699"/>
            <ac:spMk id="5" creationId="{E383B1A7-F84B-4BD9-AFFA-8D553381A1D2}"/>
          </ac:spMkLst>
        </pc:spChg>
      </pc:sldChg>
      <pc:sldChg chg="addSp delSp modSp">
        <pc:chgData name="Ann Pariani" userId="eb4ab9ac-ff00-49c1-ba36-27f3a7bdbac0" providerId="ADAL" clId="{1F980D8B-FA47-4C34-99FF-46E274DC47F4}" dt="2022-04-20T19:57:47.231" v="221"/>
        <pc:sldMkLst>
          <pc:docMk/>
          <pc:sldMk cId="843409379" sldId="2145704700"/>
        </pc:sldMkLst>
        <pc:spChg chg="add mod">
          <ac:chgData name="Ann Pariani" userId="eb4ab9ac-ff00-49c1-ba36-27f3a7bdbac0" providerId="ADAL" clId="{1F980D8B-FA47-4C34-99FF-46E274DC47F4}" dt="2022-04-20T19:57:47.231" v="221"/>
          <ac:spMkLst>
            <pc:docMk/>
            <pc:sldMk cId="843409379" sldId="2145704700"/>
            <ac:spMk id="3" creationId="{1FA5128A-185F-4FCF-9F72-9F72A66CCD20}"/>
          </ac:spMkLst>
        </pc:spChg>
        <pc:spChg chg="add del mod">
          <ac:chgData name="Ann Pariani" userId="eb4ab9ac-ff00-49c1-ba36-27f3a7bdbac0" providerId="ADAL" clId="{1F980D8B-FA47-4C34-99FF-46E274DC47F4}" dt="2022-04-18T16:41:55.250" v="107"/>
          <ac:spMkLst>
            <pc:docMk/>
            <pc:sldMk cId="843409379" sldId="2145704700"/>
            <ac:spMk id="3" creationId="{D7F3555A-A27B-447C-B308-6555FE67C965}"/>
          </ac:spMkLst>
        </pc:spChg>
        <pc:spChg chg="add del mod">
          <ac:chgData name="Ann Pariani" userId="eb4ab9ac-ff00-49c1-ba36-27f3a7bdbac0" providerId="ADAL" clId="{1F980D8B-FA47-4C34-99FF-46E274DC47F4}" dt="2022-04-20T19:57:47.173" v="184"/>
          <ac:spMkLst>
            <pc:docMk/>
            <pc:sldMk cId="843409379" sldId="2145704700"/>
            <ac:spMk id="4" creationId="{61E45E98-D119-4AD5-9A2C-8112F8BAF202}"/>
          </ac:spMkLst>
        </pc:spChg>
        <pc:spChg chg="del">
          <ac:chgData name="Ann Pariani" userId="eb4ab9ac-ff00-49c1-ba36-27f3a7bdbac0" providerId="ADAL" clId="{1F980D8B-FA47-4C34-99FF-46E274DC47F4}" dt="2022-04-18T16:39:20.015" v="31"/>
          <ac:spMkLst>
            <pc:docMk/>
            <pc:sldMk cId="843409379" sldId="2145704700"/>
            <ac:spMk id="4" creationId="{E4A4FBFA-470C-44E0-A799-AE9B99F92914}"/>
          </ac:spMkLst>
        </pc:spChg>
      </pc:sldChg>
      <pc:sldChg chg="addSp delSp modSp">
        <pc:chgData name="Ann Pariani" userId="eb4ab9ac-ff00-49c1-ba36-27f3a7bdbac0" providerId="ADAL" clId="{1F980D8B-FA47-4C34-99FF-46E274DC47F4}" dt="2022-04-20T19:57:47.222" v="193"/>
        <pc:sldMkLst>
          <pc:docMk/>
          <pc:sldMk cId="676809396" sldId="2145704701"/>
        </pc:sldMkLst>
        <pc:spChg chg="del">
          <ac:chgData name="Ann Pariani" userId="eb4ab9ac-ff00-49c1-ba36-27f3a7bdbac0" providerId="ADAL" clId="{1F980D8B-FA47-4C34-99FF-46E274DC47F4}" dt="2022-04-18T16:39:19.759" v="3"/>
          <ac:spMkLst>
            <pc:docMk/>
            <pc:sldMk cId="676809396" sldId="2145704701"/>
            <ac:spMk id="3" creationId="{53B86A3C-566B-4788-ACBA-23FFEC03444A}"/>
          </ac:spMkLst>
        </pc:spChg>
        <pc:spChg chg="add del mod">
          <ac:chgData name="Ann Pariani" userId="eb4ab9ac-ff00-49c1-ba36-27f3a7bdbac0" providerId="ADAL" clId="{1F980D8B-FA47-4C34-99FF-46E274DC47F4}" dt="2022-04-20T19:57:46.909" v="156"/>
          <ac:spMkLst>
            <pc:docMk/>
            <pc:sldMk cId="676809396" sldId="2145704701"/>
            <ac:spMk id="3" creationId="{CEB1F5BB-2FFB-4A5A-916E-49E5C3A8001E}"/>
          </ac:spMkLst>
        </pc:spChg>
        <pc:spChg chg="add del mod">
          <ac:chgData name="Ann Pariani" userId="eb4ab9ac-ff00-49c1-ba36-27f3a7bdbac0" providerId="ADAL" clId="{1F980D8B-FA47-4C34-99FF-46E274DC47F4}" dt="2022-04-18T16:41:54.941" v="79"/>
          <ac:spMkLst>
            <pc:docMk/>
            <pc:sldMk cId="676809396" sldId="2145704701"/>
            <ac:spMk id="4" creationId="{0A26C7EA-A9E8-44C0-AA36-02112AAA6798}"/>
          </ac:spMkLst>
        </pc:spChg>
        <pc:spChg chg="add mod">
          <ac:chgData name="Ann Pariani" userId="eb4ab9ac-ff00-49c1-ba36-27f3a7bdbac0" providerId="ADAL" clId="{1F980D8B-FA47-4C34-99FF-46E274DC47F4}" dt="2022-04-20T19:57:47.222" v="193"/>
          <ac:spMkLst>
            <pc:docMk/>
            <pc:sldMk cId="676809396" sldId="2145704701"/>
            <ac:spMk id="4" creationId="{E688828E-2143-4408-9905-E506604B4586}"/>
          </ac:spMkLst>
        </pc:spChg>
      </pc:sldChg>
      <pc:sldChg chg="addSp delSp modSp">
        <pc:chgData name="Ann Pariani" userId="eb4ab9ac-ff00-49c1-ba36-27f3a7bdbac0" providerId="ADAL" clId="{1F980D8B-FA47-4C34-99FF-46E274DC47F4}" dt="2022-04-20T19:57:47.224" v="197"/>
        <pc:sldMkLst>
          <pc:docMk/>
          <pc:sldMk cId="1545352594" sldId="2145704702"/>
        </pc:sldMkLst>
        <pc:spChg chg="add del mod">
          <ac:chgData name="Ann Pariani" userId="eb4ab9ac-ff00-49c1-ba36-27f3a7bdbac0" providerId="ADAL" clId="{1F980D8B-FA47-4C34-99FF-46E274DC47F4}" dt="2022-04-20T19:57:46.979" v="160"/>
          <ac:spMkLst>
            <pc:docMk/>
            <pc:sldMk cId="1545352594" sldId="2145704702"/>
            <ac:spMk id="2" creationId="{60E37759-07D0-4CDE-B178-8D90ABA01380}"/>
          </ac:spMkLst>
        </pc:spChg>
        <pc:spChg chg="del">
          <ac:chgData name="Ann Pariani" userId="eb4ab9ac-ff00-49c1-ba36-27f3a7bdbac0" providerId="ADAL" clId="{1F980D8B-FA47-4C34-99FF-46E274DC47F4}" dt="2022-04-18T16:39:19.828" v="7"/>
          <ac:spMkLst>
            <pc:docMk/>
            <pc:sldMk cId="1545352594" sldId="2145704702"/>
            <ac:spMk id="2" creationId="{AEAB5065-3748-4DEF-9FAA-411AE87A2763}"/>
          </ac:spMkLst>
        </pc:spChg>
        <pc:spChg chg="add mod">
          <ac:chgData name="Ann Pariani" userId="eb4ab9ac-ff00-49c1-ba36-27f3a7bdbac0" providerId="ADAL" clId="{1F980D8B-FA47-4C34-99FF-46E274DC47F4}" dt="2022-04-20T19:57:47.224" v="197"/>
          <ac:spMkLst>
            <pc:docMk/>
            <pc:sldMk cId="1545352594" sldId="2145704702"/>
            <ac:spMk id="3" creationId="{4113C2A3-8DC4-47F7-8183-77F92D451315}"/>
          </ac:spMkLst>
        </pc:spChg>
        <pc:spChg chg="add del mod">
          <ac:chgData name="Ann Pariani" userId="eb4ab9ac-ff00-49c1-ba36-27f3a7bdbac0" providerId="ADAL" clId="{1F980D8B-FA47-4C34-99FF-46E274DC47F4}" dt="2022-04-18T16:41:55.021" v="83"/>
          <ac:spMkLst>
            <pc:docMk/>
            <pc:sldMk cId="1545352594" sldId="2145704702"/>
            <ac:spMk id="3" creationId="{8868905D-A64A-483D-810A-885360CF12EC}"/>
          </ac:spMkLst>
        </pc:spChg>
      </pc:sldChg>
      <pc:sldChg chg="addSp delSp modSp">
        <pc:chgData name="Ann Pariani" userId="eb4ab9ac-ff00-49c1-ba36-27f3a7bdbac0" providerId="ADAL" clId="{1F980D8B-FA47-4C34-99FF-46E274DC47F4}" dt="2022-04-20T19:57:47.226" v="204"/>
        <pc:sldMkLst>
          <pc:docMk/>
          <pc:sldMk cId="601136612" sldId="2145704703"/>
        </pc:sldMkLst>
        <pc:spChg chg="add del mod">
          <ac:chgData name="Ann Pariani" userId="eb4ab9ac-ff00-49c1-ba36-27f3a7bdbac0" providerId="ADAL" clId="{1F980D8B-FA47-4C34-99FF-46E274DC47F4}" dt="2022-04-20T19:57:47.078" v="167"/>
          <ac:spMkLst>
            <pc:docMk/>
            <pc:sldMk cId="601136612" sldId="2145704703"/>
            <ac:spMk id="3" creationId="{355DAAB9-459C-4BB0-B9D0-2D522806A488}"/>
          </ac:spMkLst>
        </pc:spChg>
        <pc:spChg chg="del">
          <ac:chgData name="Ann Pariani" userId="eb4ab9ac-ff00-49c1-ba36-27f3a7bdbac0" providerId="ADAL" clId="{1F980D8B-FA47-4C34-99FF-46E274DC47F4}" dt="2022-04-18T16:39:19.924" v="14"/>
          <ac:spMkLst>
            <pc:docMk/>
            <pc:sldMk cId="601136612" sldId="2145704703"/>
            <ac:spMk id="3" creationId="{AC0644E0-2C1E-42DF-B6F1-DAFED4B9CB43}"/>
          </ac:spMkLst>
        </pc:spChg>
        <pc:spChg chg="add mod">
          <ac:chgData name="Ann Pariani" userId="eb4ab9ac-ff00-49c1-ba36-27f3a7bdbac0" providerId="ADAL" clId="{1F980D8B-FA47-4C34-99FF-46E274DC47F4}" dt="2022-04-20T19:57:47.226" v="204"/>
          <ac:spMkLst>
            <pc:docMk/>
            <pc:sldMk cId="601136612" sldId="2145704703"/>
            <ac:spMk id="5" creationId="{35D364B1-77FC-4C34-BC0E-A7FEC06630BC}"/>
          </ac:spMkLst>
        </pc:spChg>
        <pc:spChg chg="add del mod">
          <ac:chgData name="Ann Pariani" userId="eb4ab9ac-ff00-49c1-ba36-27f3a7bdbac0" providerId="ADAL" clId="{1F980D8B-FA47-4C34-99FF-46E274DC47F4}" dt="2022-04-18T16:41:55.135" v="90"/>
          <ac:spMkLst>
            <pc:docMk/>
            <pc:sldMk cId="601136612" sldId="2145704703"/>
            <ac:spMk id="5" creationId="{EA5A2C40-28A1-4363-A1F8-613A1D086CEF}"/>
          </ac:spMkLst>
        </pc:spChg>
      </pc:sldChg>
      <pc:sldChg chg="addSp delSp modSp">
        <pc:chgData name="Ann Pariani" userId="eb4ab9ac-ff00-49c1-ba36-27f3a7bdbac0" providerId="ADAL" clId="{1F980D8B-FA47-4C34-99FF-46E274DC47F4}" dt="2022-04-20T19:57:47.227" v="206"/>
        <pc:sldMkLst>
          <pc:docMk/>
          <pc:sldMk cId="767773355" sldId="2145704704"/>
        </pc:sldMkLst>
        <pc:spChg chg="add mod">
          <ac:chgData name="Ann Pariani" userId="eb4ab9ac-ff00-49c1-ba36-27f3a7bdbac0" providerId="ADAL" clId="{1F980D8B-FA47-4C34-99FF-46E274DC47F4}" dt="2022-04-20T19:57:47.227" v="206"/>
          <ac:spMkLst>
            <pc:docMk/>
            <pc:sldMk cId="767773355" sldId="2145704704"/>
            <ac:spMk id="4" creationId="{71B131C8-7BD6-4E40-8ACA-60F75497670C}"/>
          </ac:spMkLst>
        </pc:spChg>
        <pc:spChg chg="add del mod">
          <ac:chgData name="Ann Pariani" userId="eb4ab9ac-ff00-49c1-ba36-27f3a7bdbac0" providerId="ADAL" clId="{1F980D8B-FA47-4C34-99FF-46E274DC47F4}" dt="2022-04-18T16:41:55.178" v="92"/>
          <ac:spMkLst>
            <pc:docMk/>
            <pc:sldMk cId="767773355" sldId="2145704704"/>
            <ac:spMk id="4" creationId="{F626DF00-3F28-4422-AE98-2DD42CE81003}"/>
          </ac:spMkLst>
        </pc:spChg>
        <pc:spChg chg="del">
          <ac:chgData name="Ann Pariani" userId="eb4ab9ac-ff00-49c1-ba36-27f3a7bdbac0" providerId="ADAL" clId="{1F980D8B-FA47-4C34-99FF-46E274DC47F4}" dt="2022-04-18T16:39:19.955" v="16"/>
          <ac:spMkLst>
            <pc:docMk/>
            <pc:sldMk cId="767773355" sldId="2145704704"/>
            <ac:spMk id="5" creationId="{0E2B0DA1-419E-4976-8118-EB057957F62B}"/>
          </ac:spMkLst>
        </pc:spChg>
        <pc:spChg chg="add del mod">
          <ac:chgData name="Ann Pariani" userId="eb4ab9ac-ff00-49c1-ba36-27f3a7bdbac0" providerId="ADAL" clId="{1F980D8B-FA47-4C34-99FF-46E274DC47F4}" dt="2022-04-20T19:57:47.111" v="169"/>
          <ac:spMkLst>
            <pc:docMk/>
            <pc:sldMk cId="767773355" sldId="2145704704"/>
            <ac:spMk id="5" creationId="{7CB79933-9144-449B-9EB0-41FFE4BFAA0D}"/>
          </ac:spMkLst>
        </pc:spChg>
      </pc:sldChg>
      <pc:sldChg chg="addSp delSp modSp">
        <pc:chgData name="Ann Pariani" userId="eb4ab9ac-ff00-49c1-ba36-27f3a7bdbac0" providerId="ADAL" clId="{1F980D8B-FA47-4C34-99FF-46E274DC47F4}" dt="2022-04-20T19:57:47.227" v="205"/>
        <pc:sldMkLst>
          <pc:docMk/>
          <pc:sldMk cId="1807583284" sldId="2145704708"/>
        </pc:sldMkLst>
        <pc:spChg chg="del">
          <ac:chgData name="Ann Pariani" userId="eb4ab9ac-ff00-49c1-ba36-27f3a7bdbac0" providerId="ADAL" clId="{1F980D8B-FA47-4C34-99FF-46E274DC47F4}" dt="2022-04-18T16:39:19.943" v="15"/>
          <ac:spMkLst>
            <pc:docMk/>
            <pc:sldMk cId="1807583284" sldId="2145704708"/>
            <ac:spMk id="3" creationId="{236F1E23-D2DE-4222-9CD9-60861BCF5DBF}"/>
          </ac:spMkLst>
        </pc:spChg>
        <pc:spChg chg="add del mod">
          <ac:chgData name="Ann Pariani" userId="eb4ab9ac-ff00-49c1-ba36-27f3a7bdbac0" providerId="ADAL" clId="{1F980D8B-FA47-4C34-99FF-46E274DC47F4}" dt="2022-04-20T19:57:47.099" v="168"/>
          <ac:spMkLst>
            <pc:docMk/>
            <pc:sldMk cId="1807583284" sldId="2145704708"/>
            <ac:spMk id="3" creationId="{43BE6E9A-ADD1-49DC-9F18-C72D591CF162}"/>
          </ac:spMkLst>
        </pc:spChg>
        <pc:spChg chg="add del mod">
          <ac:chgData name="Ann Pariani" userId="eb4ab9ac-ff00-49c1-ba36-27f3a7bdbac0" providerId="ADAL" clId="{1F980D8B-FA47-4C34-99FF-46E274DC47F4}" dt="2022-04-18T16:41:55.159" v="91"/>
          <ac:spMkLst>
            <pc:docMk/>
            <pc:sldMk cId="1807583284" sldId="2145704708"/>
            <ac:spMk id="6" creationId="{1985394C-9652-42CB-BDFD-1F988DC9D03E}"/>
          </ac:spMkLst>
        </pc:spChg>
        <pc:spChg chg="add mod">
          <ac:chgData name="Ann Pariani" userId="eb4ab9ac-ff00-49c1-ba36-27f3a7bdbac0" providerId="ADAL" clId="{1F980D8B-FA47-4C34-99FF-46E274DC47F4}" dt="2022-04-20T19:57:47.227" v="205"/>
          <ac:spMkLst>
            <pc:docMk/>
            <pc:sldMk cId="1807583284" sldId="2145704708"/>
            <ac:spMk id="6" creationId="{B8B4C83C-792E-47E3-9082-77FC417A1B8A}"/>
          </ac:spMkLst>
        </pc:spChg>
      </pc:sldChg>
      <pc:sldChg chg="addSp delSp modSp">
        <pc:chgData name="Ann Pariani" userId="eb4ab9ac-ff00-49c1-ba36-27f3a7bdbac0" providerId="ADAL" clId="{1F980D8B-FA47-4C34-99FF-46E274DC47F4}" dt="2022-04-20T19:57:47.230" v="214"/>
        <pc:sldMkLst>
          <pc:docMk/>
          <pc:sldMk cId="1482473186" sldId="2145704709"/>
        </pc:sldMkLst>
        <pc:spChg chg="del">
          <ac:chgData name="Ann Pariani" userId="eb4ab9ac-ff00-49c1-ba36-27f3a7bdbac0" providerId="ADAL" clId="{1F980D8B-FA47-4C34-99FF-46E274DC47F4}" dt="2022-04-18T16:39:20.006" v="24"/>
          <ac:spMkLst>
            <pc:docMk/>
            <pc:sldMk cId="1482473186" sldId="2145704709"/>
            <ac:spMk id="3" creationId="{6C3699A5-8CC0-4676-8AAE-074F1BC329F7}"/>
          </ac:spMkLst>
        </pc:spChg>
        <pc:spChg chg="add del mod">
          <ac:chgData name="Ann Pariani" userId="eb4ab9ac-ff00-49c1-ba36-27f3a7bdbac0" providerId="ADAL" clId="{1F980D8B-FA47-4C34-99FF-46E274DC47F4}" dt="2022-04-20T19:57:47.163" v="177"/>
          <ac:spMkLst>
            <pc:docMk/>
            <pc:sldMk cId="1482473186" sldId="2145704709"/>
            <ac:spMk id="3" creationId="{B3B7EE48-77AD-416B-95B8-D02525670A5F}"/>
          </ac:spMkLst>
        </pc:spChg>
        <pc:spChg chg="add mod">
          <ac:chgData name="Ann Pariani" userId="eb4ab9ac-ff00-49c1-ba36-27f3a7bdbac0" providerId="ADAL" clId="{1F980D8B-FA47-4C34-99FF-46E274DC47F4}" dt="2022-04-20T19:57:47.230" v="214"/>
          <ac:spMkLst>
            <pc:docMk/>
            <pc:sldMk cId="1482473186" sldId="2145704709"/>
            <ac:spMk id="5" creationId="{2A077ED7-8BDC-4C01-B3A3-0E5BF11A4AC6}"/>
          </ac:spMkLst>
        </pc:spChg>
        <pc:spChg chg="add del mod">
          <ac:chgData name="Ann Pariani" userId="eb4ab9ac-ff00-49c1-ba36-27f3a7bdbac0" providerId="ADAL" clId="{1F980D8B-FA47-4C34-99FF-46E274DC47F4}" dt="2022-04-18T16:41:55.235" v="100"/>
          <ac:spMkLst>
            <pc:docMk/>
            <pc:sldMk cId="1482473186" sldId="2145704709"/>
            <ac:spMk id="5" creationId="{CE14A851-B9F9-41C0-ABB9-066D9198CBBC}"/>
          </ac:spMkLst>
        </pc:spChg>
      </pc:sldChg>
      <pc:sldChg chg="addSp delSp modSp">
        <pc:chgData name="Ann Pariani" userId="eb4ab9ac-ff00-49c1-ba36-27f3a7bdbac0" providerId="ADAL" clId="{1F980D8B-FA47-4C34-99FF-46E274DC47F4}" dt="2022-04-20T19:57:47.230" v="215"/>
        <pc:sldMkLst>
          <pc:docMk/>
          <pc:sldMk cId="1328408042" sldId="2145704710"/>
        </pc:sldMkLst>
        <pc:spChg chg="add mod">
          <ac:chgData name="Ann Pariani" userId="eb4ab9ac-ff00-49c1-ba36-27f3a7bdbac0" providerId="ADAL" clId="{1F980D8B-FA47-4C34-99FF-46E274DC47F4}" dt="2022-04-20T19:57:47.230" v="215"/>
          <ac:spMkLst>
            <pc:docMk/>
            <pc:sldMk cId="1328408042" sldId="2145704710"/>
            <ac:spMk id="2" creationId="{CD0EB569-92B8-4D0F-8BF3-A6CE3C672ECF}"/>
          </ac:spMkLst>
        </pc:spChg>
        <pc:spChg chg="add del mod">
          <ac:chgData name="Ann Pariani" userId="eb4ab9ac-ff00-49c1-ba36-27f3a7bdbac0" providerId="ADAL" clId="{1F980D8B-FA47-4C34-99FF-46E274DC47F4}" dt="2022-04-18T16:41:55.236" v="101"/>
          <ac:spMkLst>
            <pc:docMk/>
            <pc:sldMk cId="1328408042" sldId="2145704710"/>
            <ac:spMk id="2" creationId="{EE1DC519-C892-41E8-BEC6-725594CD1CA7}"/>
          </ac:spMkLst>
        </pc:spChg>
        <pc:spChg chg="add del mod">
          <ac:chgData name="Ann Pariani" userId="eb4ab9ac-ff00-49c1-ba36-27f3a7bdbac0" providerId="ADAL" clId="{1F980D8B-FA47-4C34-99FF-46E274DC47F4}" dt="2022-04-20T19:57:47.164" v="178"/>
          <ac:spMkLst>
            <pc:docMk/>
            <pc:sldMk cId="1328408042" sldId="2145704710"/>
            <ac:spMk id="3" creationId="{016F22ED-D1F1-4F90-BF70-28AC06AB2FAA}"/>
          </ac:spMkLst>
        </pc:spChg>
        <pc:spChg chg="del">
          <ac:chgData name="Ann Pariani" userId="eb4ab9ac-ff00-49c1-ba36-27f3a7bdbac0" providerId="ADAL" clId="{1F980D8B-FA47-4C34-99FF-46E274DC47F4}" dt="2022-04-18T16:39:20.007" v="25"/>
          <ac:spMkLst>
            <pc:docMk/>
            <pc:sldMk cId="1328408042" sldId="2145704710"/>
            <ac:spMk id="3" creationId="{698F3BAB-AE14-42F3-83D7-2EB6F6A90C76}"/>
          </ac:spMkLst>
        </pc:spChg>
      </pc:sldChg>
      <pc:sldChg chg="addSp delSp modSp">
        <pc:chgData name="Ann Pariani" userId="eb4ab9ac-ff00-49c1-ba36-27f3a7bdbac0" providerId="ADAL" clId="{1F980D8B-FA47-4C34-99FF-46E274DC47F4}" dt="2022-04-20T19:57:47.230" v="216"/>
        <pc:sldMkLst>
          <pc:docMk/>
          <pc:sldMk cId="553205254" sldId="2145704711"/>
        </pc:sldMkLst>
        <pc:spChg chg="add mod">
          <ac:chgData name="Ann Pariani" userId="eb4ab9ac-ff00-49c1-ba36-27f3a7bdbac0" providerId="ADAL" clId="{1F980D8B-FA47-4C34-99FF-46E274DC47F4}" dt="2022-04-20T19:57:47.230" v="216"/>
          <ac:spMkLst>
            <pc:docMk/>
            <pc:sldMk cId="553205254" sldId="2145704711"/>
            <ac:spMk id="2" creationId="{B72C46FF-AF39-4FC2-8C70-FD5CB7A39EEA}"/>
          </ac:spMkLst>
        </pc:spChg>
        <pc:spChg chg="add del mod">
          <ac:chgData name="Ann Pariani" userId="eb4ab9ac-ff00-49c1-ba36-27f3a7bdbac0" providerId="ADAL" clId="{1F980D8B-FA47-4C34-99FF-46E274DC47F4}" dt="2022-04-18T16:41:55.239" v="102"/>
          <ac:spMkLst>
            <pc:docMk/>
            <pc:sldMk cId="553205254" sldId="2145704711"/>
            <ac:spMk id="2" creationId="{C6D81663-77FB-40A7-BA67-1D2AA1DF74C9}"/>
          </ac:spMkLst>
        </pc:spChg>
        <pc:spChg chg="del">
          <ac:chgData name="Ann Pariani" userId="eb4ab9ac-ff00-49c1-ba36-27f3a7bdbac0" providerId="ADAL" clId="{1F980D8B-FA47-4C34-99FF-46E274DC47F4}" dt="2022-04-18T16:39:20.009" v="26"/>
          <ac:spMkLst>
            <pc:docMk/>
            <pc:sldMk cId="553205254" sldId="2145704711"/>
            <ac:spMk id="3" creationId="{67CDB37C-C0D8-40F7-B9F9-7B8817B98A17}"/>
          </ac:spMkLst>
        </pc:spChg>
        <pc:spChg chg="add del mod">
          <ac:chgData name="Ann Pariani" userId="eb4ab9ac-ff00-49c1-ba36-27f3a7bdbac0" providerId="ADAL" clId="{1F980D8B-FA47-4C34-99FF-46E274DC47F4}" dt="2022-04-20T19:57:47.165" v="179"/>
          <ac:spMkLst>
            <pc:docMk/>
            <pc:sldMk cId="553205254" sldId="2145704711"/>
            <ac:spMk id="3" creationId="{AF19861F-EE76-4252-8988-5A590D1609E8}"/>
          </ac:spMkLst>
        </pc:spChg>
      </pc:sldChg>
      <pc:sldChg chg="addSp delSp modSp">
        <pc:chgData name="Ann Pariani" userId="eb4ab9ac-ff00-49c1-ba36-27f3a7bdbac0" providerId="ADAL" clId="{1F980D8B-FA47-4C34-99FF-46E274DC47F4}" dt="2022-04-20T19:57:47.230" v="217"/>
        <pc:sldMkLst>
          <pc:docMk/>
          <pc:sldMk cId="4279280989" sldId="2145704712"/>
        </pc:sldMkLst>
        <pc:spChg chg="add mod">
          <ac:chgData name="Ann Pariani" userId="eb4ab9ac-ff00-49c1-ba36-27f3a7bdbac0" providerId="ADAL" clId="{1F980D8B-FA47-4C34-99FF-46E274DC47F4}" dt="2022-04-20T19:57:47.230" v="217"/>
          <ac:spMkLst>
            <pc:docMk/>
            <pc:sldMk cId="4279280989" sldId="2145704712"/>
            <ac:spMk id="2" creationId="{1FF2290D-0B7C-4AA9-B8F0-ED711FF78433}"/>
          </ac:spMkLst>
        </pc:spChg>
        <pc:spChg chg="add del mod">
          <ac:chgData name="Ann Pariani" userId="eb4ab9ac-ff00-49c1-ba36-27f3a7bdbac0" providerId="ADAL" clId="{1F980D8B-FA47-4C34-99FF-46E274DC47F4}" dt="2022-04-18T16:41:55.241" v="103"/>
          <ac:spMkLst>
            <pc:docMk/>
            <pc:sldMk cId="4279280989" sldId="2145704712"/>
            <ac:spMk id="2" creationId="{FEB3DAA2-9D73-4C2F-A300-D8B4F4734EAE}"/>
          </ac:spMkLst>
        </pc:spChg>
        <pc:spChg chg="add del mod">
          <ac:chgData name="Ann Pariani" userId="eb4ab9ac-ff00-49c1-ba36-27f3a7bdbac0" providerId="ADAL" clId="{1F980D8B-FA47-4C34-99FF-46E274DC47F4}" dt="2022-04-20T19:57:47.167" v="180"/>
          <ac:spMkLst>
            <pc:docMk/>
            <pc:sldMk cId="4279280989" sldId="2145704712"/>
            <ac:spMk id="5" creationId="{99ED7408-4E81-4C70-95AD-E7269515F1A7}"/>
          </ac:spMkLst>
        </pc:spChg>
        <pc:spChg chg="del">
          <ac:chgData name="Ann Pariani" userId="eb4ab9ac-ff00-49c1-ba36-27f3a7bdbac0" providerId="ADAL" clId="{1F980D8B-FA47-4C34-99FF-46E274DC47F4}" dt="2022-04-18T16:39:20.010" v="27"/>
          <ac:spMkLst>
            <pc:docMk/>
            <pc:sldMk cId="4279280989" sldId="2145704712"/>
            <ac:spMk id="5" creationId="{FD0B8D62-A32C-43BD-95F6-C130A6906980}"/>
          </ac:spMkLst>
        </pc:spChg>
      </pc:sldChg>
      <pc:sldChg chg="addSp delSp modSp">
        <pc:chgData name="Ann Pariani" userId="eb4ab9ac-ff00-49c1-ba36-27f3a7bdbac0" providerId="ADAL" clId="{1F980D8B-FA47-4C34-99FF-46E274DC47F4}" dt="2022-04-20T19:57:47.231" v="218"/>
        <pc:sldMkLst>
          <pc:docMk/>
          <pc:sldMk cId="2160428544" sldId="2145704714"/>
        </pc:sldMkLst>
        <pc:spChg chg="del">
          <ac:chgData name="Ann Pariani" userId="eb4ab9ac-ff00-49c1-ba36-27f3a7bdbac0" providerId="ADAL" clId="{1F980D8B-FA47-4C34-99FF-46E274DC47F4}" dt="2022-04-18T16:39:20.011" v="28"/>
          <ac:spMkLst>
            <pc:docMk/>
            <pc:sldMk cId="2160428544" sldId="2145704714"/>
            <ac:spMk id="3" creationId="{00D161B0-6CA7-4188-B71C-4A33B6A59F95}"/>
          </ac:spMkLst>
        </pc:spChg>
        <pc:spChg chg="add del mod">
          <ac:chgData name="Ann Pariani" userId="eb4ab9ac-ff00-49c1-ba36-27f3a7bdbac0" providerId="ADAL" clId="{1F980D8B-FA47-4C34-99FF-46E274DC47F4}" dt="2022-04-20T19:57:47.168" v="181"/>
          <ac:spMkLst>
            <pc:docMk/>
            <pc:sldMk cId="2160428544" sldId="2145704714"/>
            <ac:spMk id="3" creationId="{42CD68A0-680A-4B0E-8151-48C50AB4BB00}"/>
          </ac:spMkLst>
        </pc:spChg>
        <pc:spChg chg="add mod">
          <ac:chgData name="Ann Pariani" userId="eb4ab9ac-ff00-49c1-ba36-27f3a7bdbac0" providerId="ADAL" clId="{1F980D8B-FA47-4C34-99FF-46E274DC47F4}" dt="2022-04-20T19:57:47.231" v="218"/>
          <ac:spMkLst>
            <pc:docMk/>
            <pc:sldMk cId="2160428544" sldId="2145704714"/>
            <ac:spMk id="5" creationId="{A1090E67-F5B2-4EBF-A9D3-A8480A70AC72}"/>
          </ac:spMkLst>
        </pc:spChg>
        <pc:spChg chg="add del mod">
          <ac:chgData name="Ann Pariani" userId="eb4ab9ac-ff00-49c1-ba36-27f3a7bdbac0" providerId="ADAL" clId="{1F980D8B-FA47-4C34-99FF-46E274DC47F4}" dt="2022-04-18T16:41:55.242" v="104"/>
          <ac:spMkLst>
            <pc:docMk/>
            <pc:sldMk cId="2160428544" sldId="2145704714"/>
            <ac:spMk id="5" creationId="{FE734D06-2CD3-4FAF-959D-F86273FDE67C}"/>
          </ac:spMkLst>
        </pc:spChg>
      </pc:sldChg>
      <pc:sldChg chg="addSp delSp modSp">
        <pc:chgData name="Ann Pariani" userId="eb4ab9ac-ff00-49c1-ba36-27f3a7bdbac0" providerId="ADAL" clId="{1F980D8B-FA47-4C34-99FF-46E274DC47F4}" dt="2022-04-20T19:57:47.225" v="200"/>
        <pc:sldMkLst>
          <pc:docMk/>
          <pc:sldMk cId="3859998577" sldId="2145704715"/>
        </pc:sldMkLst>
        <pc:spChg chg="add mod">
          <ac:chgData name="Ann Pariani" userId="eb4ab9ac-ff00-49c1-ba36-27f3a7bdbac0" providerId="ADAL" clId="{1F980D8B-FA47-4C34-99FF-46E274DC47F4}" dt="2022-04-20T19:57:47.225" v="200"/>
          <ac:spMkLst>
            <pc:docMk/>
            <pc:sldMk cId="3859998577" sldId="2145704715"/>
            <ac:spMk id="3" creationId="{A4F9EB86-4478-4AED-A996-9914033409D1}"/>
          </ac:spMkLst>
        </pc:spChg>
        <pc:spChg chg="add del mod">
          <ac:chgData name="Ann Pariani" userId="eb4ab9ac-ff00-49c1-ba36-27f3a7bdbac0" providerId="ADAL" clId="{1F980D8B-FA47-4C34-99FF-46E274DC47F4}" dt="2022-04-18T16:41:55.083" v="86"/>
          <ac:spMkLst>
            <pc:docMk/>
            <pc:sldMk cId="3859998577" sldId="2145704715"/>
            <ac:spMk id="3" creationId="{AA4A9F1B-8C5E-4C9E-AEBE-B09F237A7EC0}"/>
          </ac:spMkLst>
        </pc:spChg>
        <pc:spChg chg="del">
          <ac:chgData name="Ann Pariani" userId="eb4ab9ac-ff00-49c1-ba36-27f3a7bdbac0" providerId="ADAL" clId="{1F980D8B-FA47-4C34-99FF-46E274DC47F4}" dt="2022-04-18T16:39:19.879" v="10"/>
          <ac:spMkLst>
            <pc:docMk/>
            <pc:sldMk cId="3859998577" sldId="2145704715"/>
            <ac:spMk id="4" creationId="{366AAE30-5953-4724-AA05-E535F69AD7EE}"/>
          </ac:spMkLst>
        </pc:spChg>
        <pc:spChg chg="add del mod">
          <ac:chgData name="Ann Pariani" userId="eb4ab9ac-ff00-49c1-ba36-27f3a7bdbac0" providerId="ADAL" clId="{1F980D8B-FA47-4C34-99FF-46E274DC47F4}" dt="2022-04-20T19:57:47.035" v="163"/>
          <ac:spMkLst>
            <pc:docMk/>
            <pc:sldMk cId="3859998577" sldId="2145704715"/>
            <ac:spMk id="4" creationId="{FBFE9454-4917-4038-BF6E-2724CCE3C467}"/>
          </ac:spMkLst>
        </pc:spChg>
      </pc:sldChg>
      <pc:sldChg chg="addSp delSp modSp">
        <pc:chgData name="Ann Pariani" userId="eb4ab9ac-ff00-49c1-ba36-27f3a7bdbac0" providerId="ADAL" clId="{1F980D8B-FA47-4C34-99FF-46E274DC47F4}" dt="2022-04-20T19:57:47.231" v="220"/>
        <pc:sldMkLst>
          <pc:docMk/>
          <pc:sldMk cId="2959664032" sldId="2145704716"/>
        </pc:sldMkLst>
        <pc:spChg chg="add del mod">
          <ac:chgData name="Ann Pariani" userId="eb4ab9ac-ff00-49c1-ba36-27f3a7bdbac0" providerId="ADAL" clId="{1F980D8B-FA47-4C34-99FF-46E274DC47F4}" dt="2022-04-18T16:41:55.246" v="106"/>
          <ac:spMkLst>
            <pc:docMk/>
            <pc:sldMk cId="2959664032" sldId="2145704716"/>
            <ac:spMk id="3" creationId="{8A742E1C-A18C-41B3-A38D-FB5FA0C197A8}"/>
          </ac:spMkLst>
        </pc:spChg>
        <pc:spChg chg="add mod">
          <ac:chgData name="Ann Pariani" userId="eb4ab9ac-ff00-49c1-ba36-27f3a7bdbac0" providerId="ADAL" clId="{1F980D8B-FA47-4C34-99FF-46E274DC47F4}" dt="2022-04-20T19:57:47.231" v="220"/>
          <ac:spMkLst>
            <pc:docMk/>
            <pc:sldMk cId="2959664032" sldId="2145704716"/>
            <ac:spMk id="3" creationId="{D415DE47-6850-4A9E-9A54-B7BC659486D5}"/>
          </ac:spMkLst>
        </pc:spChg>
        <pc:spChg chg="add del mod">
          <ac:chgData name="Ann Pariani" userId="eb4ab9ac-ff00-49c1-ba36-27f3a7bdbac0" providerId="ADAL" clId="{1F980D8B-FA47-4C34-99FF-46E274DC47F4}" dt="2022-04-20T19:57:47.171" v="183"/>
          <ac:spMkLst>
            <pc:docMk/>
            <pc:sldMk cId="2959664032" sldId="2145704716"/>
            <ac:spMk id="5" creationId="{387BFF96-C943-448A-9954-5539D2311208}"/>
          </ac:spMkLst>
        </pc:spChg>
        <pc:spChg chg="del">
          <ac:chgData name="Ann Pariani" userId="eb4ab9ac-ff00-49c1-ba36-27f3a7bdbac0" providerId="ADAL" clId="{1F980D8B-FA47-4C34-99FF-46E274DC47F4}" dt="2022-04-18T16:39:20.014" v="30"/>
          <ac:spMkLst>
            <pc:docMk/>
            <pc:sldMk cId="2959664032" sldId="2145704716"/>
            <ac:spMk id="5" creationId="{E0833CD0-E441-4905-B3D6-6F18E716E111}"/>
          </ac:spMkLst>
        </pc:spChg>
      </pc:sldChg>
      <pc:sldChg chg="addSp delSp modSp">
        <pc:chgData name="Ann Pariani" userId="eb4ab9ac-ff00-49c1-ba36-27f3a7bdbac0" providerId="ADAL" clId="{1F980D8B-FA47-4C34-99FF-46E274DC47F4}" dt="2022-04-20T19:57:47.228" v="209"/>
        <pc:sldMkLst>
          <pc:docMk/>
          <pc:sldMk cId="2936521394" sldId="2145704719"/>
        </pc:sldMkLst>
        <pc:spChg chg="add del mod">
          <ac:chgData name="Ann Pariani" userId="eb4ab9ac-ff00-49c1-ba36-27f3a7bdbac0" providerId="ADAL" clId="{1F980D8B-FA47-4C34-99FF-46E274DC47F4}" dt="2022-04-20T19:57:47.131" v="172"/>
          <ac:spMkLst>
            <pc:docMk/>
            <pc:sldMk cId="2936521394" sldId="2145704719"/>
            <ac:spMk id="2" creationId="{27DBDD64-0357-43F6-8CAA-2E6160A1AD9D}"/>
          </ac:spMkLst>
        </pc:spChg>
        <pc:spChg chg="del">
          <ac:chgData name="Ann Pariani" userId="eb4ab9ac-ff00-49c1-ba36-27f3a7bdbac0" providerId="ADAL" clId="{1F980D8B-FA47-4C34-99FF-46E274DC47F4}" dt="2022-04-18T16:39:19.974" v="19"/>
          <ac:spMkLst>
            <pc:docMk/>
            <pc:sldMk cId="2936521394" sldId="2145704719"/>
            <ac:spMk id="2" creationId="{3A8B8F2A-3BEC-4AC0-BA98-CD166D73D74A}"/>
          </ac:spMkLst>
        </pc:spChg>
        <pc:spChg chg="add del mod">
          <ac:chgData name="Ann Pariani" userId="eb4ab9ac-ff00-49c1-ba36-27f3a7bdbac0" providerId="ADAL" clId="{1F980D8B-FA47-4C34-99FF-46E274DC47F4}" dt="2022-04-18T16:41:55.200" v="95"/>
          <ac:spMkLst>
            <pc:docMk/>
            <pc:sldMk cId="2936521394" sldId="2145704719"/>
            <ac:spMk id="3" creationId="{250B2D58-C94F-4D49-84E7-733B1EE3B109}"/>
          </ac:spMkLst>
        </pc:spChg>
        <pc:spChg chg="add mod">
          <ac:chgData name="Ann Pariani" userId="eb4ab9ac-ff00-49c1-ba36-27f3a7bdbac0" providerId="ADAL" clId="{1F980D8B-FA47-4C34-99FF-46E274DC47F4}" dt="2022-04-20T19:57:47.228" v="209"/>
          <ac:spMkLst>
            <pc:docMk/>
            <pc:sldMk cId="2936521394" sldId="2145704719"/>
            <ac:spMk id="3" creationId="{86719097-F847-4C49-9C53-C68E205A388A}"/>
          </ac:spMkLst>
        </pc:spChg>
      </pc:sldChg>
      <pc:sldChg chg="addSp delSp modSp">
        <pc:chgData name="Ann Pariani" userId="eb4ab9ac-ff00-49c1-ba36-27f3a7bdbac0" providerId="ADAL" clId="{1F980D8B-FA47-4C34-99FF-46E274DC47F4}" dt="2022-04-20T19:57:47.228" v="210"/>
        <pc:sldMkLst>
          <pc:docMk/>
          <pc:sldMk cId="4221948941" sldId="2145704722"/>
        </pc:sldMkLst>
        <pc:spChg chg="del">
          <ac:chgData name="Ann Pariani" userId="eb4ab9ac-ff00-49c1-ba36-27f3a7bdbac0" providerId="ADAL" clId="{1F980D8B-FA47-4C34-99FF-46E274DC47F4}" dt="2022-04-18T16:39:19.980" v="20"/>
          <ac:spMkLst>
            <pc:docMk/>
            <pc:sldMk cId="4221948941" sldId="2145704722"/>
            <ac:spMk id="2" creationId="{536B0C51-7D4E-460E-A921-6821021CF005}"/>
          </ac:spMkLst>
        </pc:spChg>
        <pc:spChg chg="add del mod">
          <ac:chgData name="Ann Pariani" userId="eb4ab9ac-ff00-49c1-ba36-27f3a7bdbac0" providerId="ADAL" clId="{1F980D8B-FA47-4C34-99FF-46E274DC47F4}" dt="2022-04-20T19:57:47.138" v="173"/>
          <ac:spMkLst>
            <pc:docMk/>
            <pc:sldMk cId="4221948941" sldId="2145704722"/>
            <ac:spMk id="2" creationId="{EB3CBB9B-262D-47BD-A88C-0DF911AC5BC0}"/>
          </ac:spMkLst>
        </pc:spChg>
        <pc:spChg chg="add mod">
          <ac:chgData name="Ann Pariani" userId="eb4ab9ac-ff00-49c1-ba36-27f3a7bdbac0" providerId="ADAL" clId="{1F980D8B-FA47-4C34-99FF-46E274DC47F4}" dt="2022-04-20T19:57:47.228" v="210"/>
          <ac:spMkLst>
            <pc:docMk/>
            <pc:sldMk cId="4221948941" sldId="2145704722"/>
            <ac:spMk id="3" creationId="{59BB9F57-CF55-4305-9FD3-013DC6E8CF09}"/>
          </ac:spMkLst>
        </pc:spChg>
        <pc:spChg chg="add del mod">
          <ac:chgData name="Ann Pariani" userId="eb4ab9ac-ff00-49c1-ba36-27f3a7bdbac0" providerId="ADAL" clId="{1F980D8B-FA47-4C34-99FF-46E274DC47F4}" dt="2022-04-18T16:41:55.207" v="96"/>
          <ac:spMkLst>
            <pc:docMk/>
            <pc:sldMk cId="4221948941" sldId="2145704722"/>
            <ac:spMk id="3" creationId="{9F480BBA-EE50-4BAF-B026-2C85B4407762}"/>
          </ac:spMkLst>
        </pc:spChg>
      </pc:sldChg>
      <pc:sldChg chg="addSp delSp modSp">
        <pc:chgData name="Ann Pariani" userId="eb4ab9ac-ff00-49c1-ba36-27f3a7bdbac0" providerId="ADAL" clId="{1F980D8B-FA47-4C34-99FF-46E274DC47F4}" dt="2022-04-20T19:57:47.229" v="211"/>
        <pc:sldMkLst>
          <pc:docMk/>
          <pc:sldMk cId="2951217727" sldId="2145704723"/>
        </pc:sldMkLst>
        <pc:spChg chg="add del mod">
          <ac:chgData name="Ann Pariani" userId="eb4ab9ac-ff00-49c1-ba36-27f3a7bdbac0" providerId="ADAL" clId="{1F980D8B-FA47-4C34-99FF-46E274DC47F4}" dt="2022-04-20T19:57:47.147" v="174"/>
          <ac:spMkLst>
            <pc:docMk/>
            <pc:sldMk cId="2951217727" sldId="2145704723"/>
            <ac:spMk id="2" creationId="{7717D595-0E1E-4B83-8BFF-E3ECCB044045}"/>
          </ac:spMkLst>
        </pc:spChg>
        <pc:spChg chg="del">
          <ac:chgData name="Ann Pariani" userId="eb4ab9ac-ff00-49c1-ba36-27f3a7bdbac0" providerId="ADAL" clId="{1F980D8B-FA47-4C34-99FF-46E274DC47F4}" dt="2022-04-18T16:39:19.989" v="21"/>
          <ac:spMkLst>
            <pc:docMk/>
            <pc:sldMk cId="2951217727" sldId="2145704723"/>
            <ac:spMk id="2" creationId="{C8F10F4F-3743-4FD7-A4E6-4237CF7DA6BA}"/>
          </ac:spMkLst>
        </pc:spChg>
        <pc:spChg chg="add mod">
          <ac:chgData name="Ann Pariani" userId="eb4ab9ac-ff00-49c1-ba36-27f3a7bdbac0" providerId="ADAL" clId="{1F980D8B-FA47-4C34-99FF-46E274DC47F4}" dt="2022-04-20T19:57:47.229" v="211"/>
          <ac:spMkLst>
            <pc:docMk/>
            <pc:sldMk cId="2951217727" sldId="2145704723"/>
            <ac:spMk id="3" creationId="{56FDD9D5-6541-4202-9F92-344EB1FEE8AD}"/>
          </ac:spMkLst>
        </pc:spChg>
        <pc:spChg chg="add del mod">
          <ac:chgData name="Ann Pariani" userId="eb4ab9ac-ff00-49c1-ba36-27f3a7bdbac0" providerId="ADAL" clId="{1F980D8B-FA47-4C34-99FF-46E274DC47F4}" dt="2022-04-18T16:41:55.219" v="97"/>
          <ac:spMkLst>
            <pc:docMk/>
            <pc:sldMk cId="2951217727" sldId="2145704723"/>
            <ac:spMk id="3" creationId="{78D39B9D-BF63-46C6-8585-4AF6B24639CB}"/>
          </ac:spMkLst>
        </pc:spChg>
      </pc:sldChg>
      <pc:sldMasterChg chg="modSp mod">
        <pc:chgData name="Ann Pariani" userId="eb4ab9ac-ff00-49c1-ba36-27f3a7bdbac0" providerId="ADAL" clId="{1F980D8B-FA47-4C34-99FF-46E274DC47F4}" dt="2022-04-20T19:58:34.578" v="256"/>
        <pc:sldMasterMkLst>
          <pc:docMk/>
          <pc:sldMasterMk cId="3680662798" sldId="2147483648"/>
        </pc:sldMasterMkLst>
        <pc:spChg chg="mod modVis">
          <ac:chgData name="Ann Pariani" userId="eb4ab9ac-ff00-49c1-ba36-27f3a7bdbac0" providerId="ADAL" clId="{1F980D8B-FA47-4C34-99FF-46E274DC47F4}" dt="2022-04-20T19:58:34.578" v="256"/>
          <ac:spMkLst>
            <pc:docMk/>
            <pc:sldMasterMk cId="3680662798" sldId="2147483648"/>
            <ac:spMk id="33" creationId="{A925CEB6-6DDA-49BF-824C-CFA9D8A07E3F}"/>
          </ac:spMkLst>
        </pc:spChg>
        <pc:spChg chg="mod modVis">
          <ac:chgData name="Ann Pariani" userId="eb4ab9ac-ff00-49c1-ba36-27f3a7bdbac0" providerId="ADAL" clId="{1F980D8B-FA47-4C34-99FF-46E274DC47F4}" dt="2022-04-20T19:58:34.578" v="256"/>
          <ac:spMkLst>
            <pc:docMk/>
            <pc:sldMasterMk cId="3680662798" sldId="2147483648"/>
            <ac:spMk id="34" creationId="{E1658A23-15A2-4406-AF7E-89707B5575E7}"/>
          </ac:spMkLst>
        </pc:spChg>
        <pc:spChg chg="mod modVis">
          <ac:chgData name="Ann Pariani" userId="eb4ab9ac-ff00-49c1-ba36-27f3a7bdbac0" providerId="ADAL" clId="{1F980D8B-FA47-4C34-99FF-46E274DC47F4}" dt="2022-04-20T19:58:34.578" v="256"/>
          <ac:spMkLst>
            <pc:docMk/>
            <pc:sldMasterMk cId="3680662798" sldId="2147483648"/>
            <ac:spMk id="51"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54"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58"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60"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72"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85"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86"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88"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89"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99"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101"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106"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109" creationId="{00000000-0000-0000-0000-000000000000}"/>
          </ac:spMkLst>
        </pc:spChg>
        <pc:spChg chg="mod modVis">
          <ac:chgData name="Ann Pariani" userId="eb4ab9ac-ff00-49c1-ba36-27f3a7bdbac0" providerId="ADAL" clId="{1F980D8B-FA47-4C34-99FF-46E274DC47F4}" dt="2022-04-20T19:58:34.578" v="256"/>
          <ac:spMkLst>
            <pc:docMk/>
            <pc:sldMasterMk cId="3680662798" sldId="2147483648"/>
            <ac:spMk id="110" creationId="{00000000-0000-0000-0000-000000000000}"/>
          </ac:spMkLst>
        </pc:spChg>
        <pc:grpChg chg="mod modVis">
          <ac:chgData name="Ann Pariani" userId="eb4ab9ac-ff00-49c1-ba36-27f3a7bdbac0" providerId="ADAL" clId="{1F980D8B-FA47-4C34-99FF-46E274DC47F4}" dt="2022-04-20T19:58:34.578" v="256"/>
          <ac:grpSpMkLst>
            <pc:docMk/>
            <pc:sldMasterMk cId="3680662798" sldId="2147483648"/>
            <ac:grpSpMk id="2" creationId="{00000000-0000-0000-0000-000000000000}"/>
          </ac:grpSpMkLst>
        </pc:grpChg>
        <pc:cxnChg chg="mod modVis">
          <ac:chgData name="Ann Pariani" userId="eb4ab9ac-ff00-49c1-ba36-27f3a7bdbac0" providerId="ADAL" clId="{1F980D8B-FA47-4C34-99FF-46E274DC47F4}" dt="2022-04-20T19:58:34.578" v="256"/>
          <ac:cxnSpMkLst>
            <pc:docMk/>
            <pc:sldMasterMk cId="3680662798" sldId="2147483648"/>
            <ac:cxnSpMk id="5" creationId="{00000000-0000-0000-0000-000000000000}"/>
          </ac:cxnSpMkLst>
        </pc:cxnChg>
        <pc:cxnChg chg="mod modVis">
          <ac:chgData name="Ann Pariani" userId="eb4ab9ac-ff00-49c1-ba36-27f3a7bdbac0" providerId="ADAL" clId="{1F980D8B-FA47-4C34-99FF-46E274DC47F4}" dt="2022-04-20T19:58:34.578" v="256"/>
          <ac:cxnSpMkLst>
            <pc:docMk/>
            <pc:sldMasterMk cId="3680662798" sldId="2147483648"/>
            <ac:cxnSpMk id="14" creationId="{00000000-0000-0000-0000-000000000000}"/>
          </ac:cxnSpMkLst>
        </pc:cxnChg>
        <pc:cxnChg chg="mod modVis">
          <ac:chgData name="Ann Pariani" userId="eb4ab9ac-ff00-49c1-ba36-27f3a7bdbac0" providerId="ADAL" clId="{1F980D8B-FA47-4C34-99FF-46E274DC47F4}" dt="2022-04-20T19:58:34.578" v="256"/>
          <ac:cxnSpMkLst>
            <pc:docMk/>
            <pc:sldMasterMk cId="3680662798" sldId="2147483648"/>
            <ac:cxnSpMk id="15" creationId="{00000000-0000-0000-0000-000000000000}"/>
          </ac:cxnSpMkLst>
        </pc:cxnChg>
        <pc:cxnChg chg="mod modVis">
          <ac:chgData name="Ann Pariani" userId="eb4ab9ac-ff00-49c1-ba36-27f3a7bdbac0" providerId="ADAL" clId="{1F980D8B-FA47-4C34-99FF-46E274DC47F4}" dt="2022-04-20T19:58:34.578" v="256"/>
          <ac:cxnSpMkLst>
            <pc:docMk/>
            <pc:sldMasterMk cId="3680662798" sldId="2147483648"/>
            <ac:cxnSpMk id="23" creationId="{00000000-0000-0000-0000-000000000000}"/>
          </ac:cxnSpMkLst>
        </pc:cxnChg>
        <pc:cxnChg chg="mod modVis">
          <ac:chgData name="Ann Pariani" userId="eb4ab9ac-ff00-49c1-ba36-27f3a7bdbac0" providerId="ADAL" clId="{1F980D8B-FA47-4C34-99FF-46E274DC47F4}" dt="2022-04-20T19:58:34.578" v="256"/>
          <ac:cxnSpMkLst>
            <pc:docMk/>
            <pc:sldMasterMk cId="3680662798" sldId="2147483648"/>
            <ac:cxnSpMk id="27" creationId="{00000000-0000-0000-0000-000000000000}"/>
          </ac:cxnSpMkLst>
        </pc:cxnChg>
        <pc:cxnChg chg="mod modVis">
          <ac:chgData name="Ann Pariani" userId="eb4ab9ac-ff00-49c1-ba36-27f3a7bdbac0" providerId="ADAL" clId="{1F980D8B-FA47-4C34-99FF-46E274DC47F4}" dt="2022-04-20T19:58:34.578" v="256"/>
          <ac:cxnSpMkLst>
            <pc:docMk/>
            <pc:sldMasterMk cId="3680662798" sldId="2147483648"/>
            <ac:cxnSpMk id="98" creationId="{00000000-0000-0000-0000-000000000000}"/>
          </ac:cxnSpMkLst>
        </pc:cxnChg>
        <pc:cxnChg chg="mod modVis">
          <ac:chgData name="Ann Pariani" userId="eb4ab9ac-ff00-49c1-ba36-27f3a7bdbac0" providerId="ADAL" clId="{1F980D8B-FA47-4C34-99FF-46E274DC47F4}" dt="2022-04-20T19:58:34.578" v="256"/>
          <ac:cxnSpMkLst>
            <pc:docMk/>
            <pc:sldMasterMk cId="3680662798" sldId="2147483648"/>
            <ac:cxnSpMk id="104" creationId="{00000000-0000-0000-0000-000000000000}"/>
          </ac:cxnSpMkLst>
        </pc:cxnChg>
        <pc:cxnChg chg="mod modVis">
          <ac:chgData name="Ann Pariani" userId="eb4ab9ac-ff00-49c1-ba36-27f3a7bdbac0" providerId="ADAL" clId="{1F980D8B-FA47-4C34-99FF-46E274DC47F4}" dt="2022-04-20T19:58:34.578" v="256"/>
          <ac:cxnSpMkLst>
            <pc:docMk/>
            <pc:sldMasterMk cId="3680662798" sldId="2147483648"/>
            <ac:cxnSpMk id="105" creationId="{00000000-0000-0000-0000-000000000000}"/>
          </ac:cxnSpMkLst>
        </pc:cxnChg>
        <pc:cxnChg chg="mod modVis">
          <ac:chgData name="Ann Pariani" userId="eb4ab9ac-ff00-49c1-ba36-27f3a7bdbac0" providerId="ADAL" clId="{1F980D8B-FA47-4C34-99FF-46E274DC47F4}" dt="2022-04-20T19:58:34.578" v="256"/>
          <ac:cxnSpMkLst>
            <pc:docMk/>
            <pc:sldMasterMk cId="3680662798" sldId="2147483648"/>
            <ac:cxnSpMk id="107" creationId="{00000000-0000-0000-0000-000000000000}"/>
          </ac:cxnSpMkLst>
        </pc:cxnChg>
        <pc:cxnChg chg="mod modVis">
          <ac:chgData name="Ann Pariani" userId="eb4ab9ac-ff00-49c1-ba36-27f3a7bdbac0" providerId="ADAL" clId="{1F980D8B-FA47-4C34-99FF-46E274DC47F4}" dt="2022-04-20T19:58:34.578" v="256"/>
          <ac:cxnSpMkLst>
            <pc:docMk/>
            <pc:sldMasterMk cId="3680662798" sldId="2147483648"/>
            <ac:cxnSpMk id="108" creationId="{00000000-0000-0000-0000-000000000000}"/>
          </ac:cxnSpMkLst>
        </pc:cxnChg>
      </pc:sldMasterChg>
      <pc:sldMasterChg chg="modSp mod">
        <pc:chgData name="Ann Pariani" userId="eb4ab9ac-ff00-49c1-ba36-27f3a7bdbac0" providerId="ADAL" clId="{1F980D8B-FA47-4C34-99FF-46E274DC47F4}" dt="2022-04-20T19:58:34.594" v="284"/>
        <pc:sldMasterMkLst>
          <pc:docMk/>
          <pc:sldMasterMk cId="784447261" sldId="2147483828"/>
        </pc:sldMasterMkLst>
        <pc:spChg chg="mod modVis">
          <ac:chgData name="Ann Pariani" userId="eb4ab9ac-ff00-49c1-ba36-27f3a7bdbac0" providerId="ADAL" clId="{1F980D8B-FA47-4C34-99FF-46E274DC47F4}" dt="2022-04-20T19:58:34.594" v="284"/>
          <ac:spMkLst>
            <pc:docMk/>
            <pc:sldMasterMk cId="784447261" sldId="2147483828"/>
            <ac:spMk id="33" creationId="{A925CEB6-6DDA-49BF-824C-CFA9D8A07E3F}"/>
          </ac:spMkLst>
        </pc:spChg>
        <pc:spChg chg="mod modVis">
          <ac:chgData name="Ann Pariani" userId="eb4ab9ac-ff00-49c1-ba36-27f3a7bdbac0" providerId="ADAL" clId="{1F980D8B-FA47-4C34-99FF-46E274DC47F4}" dt="2022-04-20T19:58:34.594" v="284"/>
          <ac:spMkLst>
            <pc:docMk/>
            <pc:sldMasterMk cId="784447261" sldId="2147483828"/>
            <ac:spMk id="34" creationId="{E1658A23-15A2-4406-AF7E-89707B5575E7}"/>
          </ac:spMkLst>
        </pc:spChg>
        <pc:spChg chg="mod modVis">
          <ac:chgData name="Ann Pariani" userId="eb4ab9ac-ff00-49c1-ba36-27f3a7bdbac0" providerId="ADAL" clId="{1F980D8B-FA47-4C34-99FF-46E274DC47F4}" dt="2022-04-20T19:58:34.594" v="284"/>
          <ac:spMkLst>
            <pc:docMk/>
            <pc:sldMasterMk cId="784447261" sldId="2147483828"/>
            <ac:spMk id="51"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54"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58"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60"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72"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85"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86"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88"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89"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99"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101"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106"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109" creationId="{00000000-0000-0000-0000-000000000000}"/>
          </ac:spMkLst>
        </pc:spChg>
        <pc:spChg chg="mod modVis">
          <ac:chgData name="Ann Pariani" userId="eb4ab9ac-ff00-49c1-ba36-27f3a7bdbac0" providerId="ADAL" clId="{1F980D8B-FA47-4C34-99FF-46E274DC47F4}" dt="2022-04-20T19:58:34.594" v="284"/>
          <ac:spMkLst>
            <pc:docMk/>
            <pc:sldMasterMk cId="784447261" sldId="2147483828"/>
            <ac:spMk id="110" creationId="{00000000-0000-0000-0000-000000000000}"/>
          </ac:spMkLst>
        </pc:spChg>
        <pc:grpChg chg="mod modVis">
          <ac:chgData name="Ann Pariani" userId="eb4ab9ac-ff00-49c1-ba36-27f3a7bdbac0" providerId="ADAL" clId="{1F980D8B-FA47-4C34-99FF-46E274DC47F4}" dt="2022-04-20T19:58:34.594" v="284"/>
          <ac:grpSpMkLst>
            <pc:docMk/>
            <pc:sldMasterMk cId="784447261" sldId="2147483828"/>
            <ac:grpSpMk id="2" creationId="{00000000-0000-0000-0000-000000000000}"/>
          </ac:grpSpMkLst>
        </pc:grpChg>
        <pc:cxnChg chg="mod modVis">
          <ac:chgData name="Ann Pariani" userId="eb4ab9ac-ff00-49c1-ba36-27f3a7bdbac0" providerId="ADAL" clId="{1F980D8B-FA47-4C34-99FF-46E274DC47F4}" dt="2022-04-20T19:58:34.594" v="284"/>
          <ac:cxnSpMkLst>
            <pc:docMk/>
            <pc:sldMasterMk cId="784447261" sldId="2147483828"/>
            <ac:cxnSpMk id="5" creationId="{00000000-0000-0000-0000-000000000000}"/>
          </ac:cxnSpMkLst>
        </pc:cxnChg>
        <pc:cxnChg chg="mod modVis">
          <ac:chgData name="Ann Pariani" userId="eb4ab9ac-ff00-49c1-ba36-27f3a7bdbac0" providerId="ADAL" clId="{1F980D8B-FA47-4C34-99FF-46E274DC47F4}" dt="2022-04-20T19:58:34.594" v="284"/>
          <ac:cxnSpMkLst>
            <pc:docMk/>
            <pc:sldMasterMk cId="784447261" sldId="2147483828"/>
            <ac:cxnSpMk id="14" creationId="{00000000-0000-0000-0000-000000000000}"/>
          </ac:cxnSpMkLst>
        </pc:cxnChg>
        <pc:cxnChg chg="mod modVis">
          <ac:chgData name="Ann Pariani" userId="eb4ab9ac-ff00-49c1-ba36-27f3a7bdbac0" providerId="ADAL" clId="{1F980D8B-FA47-4C34-99FF-46E274DC47F4}" dt="2022-04-20T19:58:34.594" v="284"/>
          <ac:cxnSpMkLst>
            <pc:docMk/>
            <pc:sldMasterMk cId="784447261" sldId="2147483828"/>
            <ac:cxnSpMk id="15" creationId="{00000000-0000-0000-0000-000000000000}"/>
          </ac:cxnSpMkLst>
        </pc:cxnChg>
        <pc:cxnChg chg="mod modVis">
          <ac:chgData name="Ann Pariani" userId="eb4ab9ac-ff00-49c1-ba36-27f3a7bdbac0" providerId="ADAL" clId="{1F980D8B-FA47-4C34-99FF-46E274DC47F4}" dt="2022-04-20T19:58:34.594" v="284"/>
          <ac:cxnSpMkLst>
            <pc:docMk/>
            <pc:sldMasterMk cId="784447261" sldId="2147483828"/>
            <ac:cxnSpMk id="23" creationId="{00000000-0000-0000-0000-000000000000}"/>
          </ac:cxnSpMkLst>
        </pc:cxnChg>
        <pc:cxnChg chg="mod modVis">
          <ac:chgData name="Ann Pariani" userId="eb4ab9ac-ff00-49c1-ba36-27f3a7bdbac0" providerId="ADAL" clId="{1F980D8B-FA47-4C34-99FF-46E274DC47F4}" dt="2022-04-20T19:58:34.594" v="284"/>
          <ac:cxnSpMkLst>
            <pc:docMk/>
            <pc:sldMasterMk cId="784447261" sldId="2147483828"/>
            <ac:cxnSpMk id="27" creationId="{00000000-0000-0000-0000-000000000000}"/>
          </ac:cxnSpMkLst>
        </pc:cxnChg>
        <pc:cxnChg chg="mod modVis">
          <ac:chgData name="Ann Pariani" userId="eb4ab9ac-ff00-49c1-ba36-27f3a7bdbac0" providerId="ADAL" clId="{1F980D8B-FA47-4C34-99FF-46E274DC47F4}" dt="2022-04-20T19:58:34.594" v="284"/>
          <ac:cxnSpMkLst>
            <pc:docMk/>
            <pc:sldMasterMk cId="784447261" sldId="2147483828"/>
            <ac:cxnSpMk id="98" creationId="{00000000-0000-0000-0000-000000000000}"/>
          </ac:cxnSpMkLst>
        </pc:cxnChg>
        <pc:cxnChg chg="mod modVis">
          <ac:chgData name="Ann Pariani" userId="eb4ab9ac-ff00-49c1-ba36-27f3a7bdbac0" providerId="ADAL" clId="{1F980D8B-FA47-4C34-99FF-46E274DC47F4}" dt="2022-04-20T19:58:34.594" v="284"/>
          <ac:cxnSpMkLst>
            <pc:docMk/>
            <pc:sldMasterMk cId="784447261" sldId="2147483828"/>
            <ac:cxnSpMk id="104" creationId="{00000000-0000-0000-0000-000000000000}"/>
          </ac:cxnSpMkLst>
        </pc:cxnChg>
        <pc:cxnChg chg="mod modVis">
          <ac:chgData name="Ann Pariani" userId="eb4ab9ac-ff00-49c1-ba36-27f3a7bdbac0" providerId="ADAL" clId="{1F980D8B-FA47-4C34-99FF-46E274DC47F4}" dt="2022-04-20T19:58:34.594" v="284"/>
          <ac:cxnSpMkLst>
            <pc:docMk/>
            <pc:sldMasterMk cId="784447261" sldId="2147483828"/>
            <ac:cxnSpMk id="105" creationId="{00000000-0000-0000-0000-000000000000}"/>
          </ac:cxnSpMkLst>
        </pc:cxnChg>
        <pc:cxnChg chg="mod modVis">
          <ac:chgData name="Ann Pariani" userId="eb4ab9ac-ff00-49c1-ba36-27f3a7bdbac0" providerId="ADAL" clId="{1F980D8B-FA47-4C34-99FF-46E274DC47F4}" dt="2022-04-20T19:58:34.594" v="284"/>
          <ac:cxnSpMkLst>
            <pc:docMk/>
            <pc:sldMasterMk cId="784447261" sldId="2147483828"/>
            <ac:cxnSpMk id="107" creationId="{00000000-0000-0000-0000-000000000000}"/>
          </ac:cxnSpMkLst>
        </pc:cxnChg>
        <pc:cxnChg chg="mod modVis">
          <ac:chgData name="Ann Pariani" userId="eb4ab9ac-ff00-49c1-ba36-27f3a7bdbac0" providerId="ADAL" clId="{1F980D8B-FA47-4C34-99FF-46E274DC47F4}" dt="2022-04-20T19:58:34.594" v="284"/>
          <ac:cxnSpMkLst>
            <pc:docMk/>
            <pc:sldMasterMk cId="784447261" sldId="2147483828"/>
            <ac:cxnSpMk id="108" creationId="{00000000-0000-0000-0000-000000000000}"/>
          </ac:cxnSpMkLst>
        </pc:cxnChg>
      </pc:sldMasterChg>
      <pc:sldMasterChg chg="modSp mod">
        <pc:chgData name="Ann Pariani" userId="eb4ab9ac-ff00-49c1-ba36-27f3a7bdbac0" providerId="ADAL" clId="{1F980D8B-FA47-4C34-99FF-46E274DC47F4}" dt="2022-04-20T19:58:34.594" v="312"/>
        <pc:sldMasterMkLst>
          <pc:docMk/>
          <pc:sldMasterMk cId="925098459" sldId="2147483861"/>
        </pc:sldMasterMkLst>
        <pc:spChg chg="mod modVis">
          <ac:chgData name="Ann Pariani" userId="eb4ab9ac-ff00-49c1-ba36-27f3a7bdbac0" providerId="ADAL" clId="{1F980D8B-FA47-4C34-99FF-46E274DC47F4}" dt="2022-04-20T19:58:34.594" v="312"/>
          <ac:spMkLst>
            <pc:docMk/>
            <pc:sldMasterMk cId="925098459" sldId="2147483861"/>
            <ac:spMk id="33" creationId="{A925CEB6-6DDA-49BF-824C-CFA9D8A07E3F}"/>
          </ac:spMkLst>
        </pc:spChg>
        <pc:spChg chg="mod modVis">
          <ac:chgData name="Ann Pariani" userId="eb4ab9ac-ff00-49c1-ba36-27f3a7bdbac0" providerId="ADAL" clId="{1F980D8B-FA47-4C34-99FF-46E274DC47F4}" dt="2022-04-20T19:58:34.594" v="312"/>
          <ac:spMkLst>
            <pc:docMk/>
            <pc:sldMasterMk cId="925098459" sldId="2147483861"/>
            <ac:spMk id="34" creationId="{E1658A23-15A2-4406-AF7E-89707B5575E7}"/>
          </ac:spMkLst>
        </pc:spChg>
        <pc:spChg chg="mod modVis">
          <ac:chgData name="Ann Pariani" userId="eb4ab9ac-ff00-49c1-ba36-27f3a7bdbac0" providerId="ADAL" clId="{1F980D8B-FA47-4C34-99FF-46E274DC47F4}" dt="2022-04-20T19:58:34.594" v="312"/>
          <ac:spMkLst>
            <pc:docMk/>
            <pc:sldMasterMk cId="925098459" sldId="2147483861"/>
            <ac:spMk id="51"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54"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58"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60"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72"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85"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86"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88"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89"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99"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101"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106"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109" creationId="{00000000-0000-0000-0000-000000000000}"/>
          </ac:spMkLst>
        </pc:spChg>
        <pc:spChg chg="mod modVis">
          <ac:chgData name="Ann Pariani" userId="eb4ab9ac-ff00-49c1-ba36-27f3a7bdbac0" providerId="ADAL" clId="{1F980D8B-FA47-4C34-99FF-46E274DC47F4}" dt="2022-04-20T19:58:34.594" v="312"/>
          <ac:spMkLst>
            <pc:docMk/>
            <pc:sldMasterMk cId="925098459" sldId="2147483861"/>
            <ac:spMk id="110" creationId="{00000000-0000-0000-0000-000000000000}"/>
          </ac:spMkLst>
        </pc:spChg>
        <pc:grpChg chg="mod modVis">
          <ac:chgData name="Ann Pariani" userId="eb4ab9ac-ff00-49c1-ba36-27f3a7bdbac0" providerId="ADAL" clId="{1F980D8B-FA47-4C34-99FF-46E274DC47F4}" dt="2022-04-20T19:58:34.594" v="312"/>
          <ac:grpSpMkLst>
            <pc:docMk/>
            <pc:sldMasterMk cId="925098459" sldId="2147483861"/>
            <ac:grpSpMk id="2" creationId="{00000000-0000-0000-0000-000000000000}"/>
          </ac:grpSpMkLst>
        </pc:grpChg>
        <pc:cxnChg chg="mod modVis">
          <ac:chgData name="Ann Pariani" userId="eb4ab9ac-ff00-49c1-ba36-27f3a7bdbac0" providerId="ADAL" clId="{1F980D8B-FA47-4C34-99FF-46E274DC47F4}" dt="2022-04-20T19:58:34.594" v="312"/>
          <ac:cxnSpMkLst>
            <pc:docMk/>
            <pc:sldMasterMk cId="925098459" sldId="2147483861"/>
            <ac:cxnSpMk id="5" creationId="{00000000-0000-0000-0000-000000000000}"/>
          </ac:cxnSpMkLst>
        </pc:cxnChg>
        <pc:cxnChg chg="mod modVis">
          <ac:chgData name="Ann Pariani" userId="eb4ab9ac-ff00-49c1-ba36-27f3a7bdbac0" providerId="ADAL" clId="{1F980D8B-FA47-4C34-99FF-46E274DC47F4}" dt="2022-04-20T19:58:34.594" v="312"/>
          <ac:cxnSpMkLst>
            <pc:docMk/>
            <pc:sldMasterMk cId="925098459" sldId="2147483861"/>
            <ac:cxnSpMk id="14" creationId="{00000000-0000-0000-0000-000000000000}"/>
          </ac:cxnSpMkLst>
        </pc:cxnChg>
        <pc:cxnChg chg="mod modVis">
          <ac:chgData name="Ann Pariani" userId="eb4ab9ac-ff00-49c1-ba36-27f3a7bdbac0" providerId="ADAL" clId="{1F980D8B-FA47-4C34-99FF-46E274DC47F4}" dt="2022-04-20T19:58:34.594" v="312"/>
          <ac:cxnSpMkLst>
            <pc:docMk/>
            <pc:sldMasterMk cId="925098459" sldId="2147483861"/>
            <ac:cxnSpMk id="15" creationId="{00000000-0000-0000-0000-000000000000}"/>
          </ac:cxnSpMkLst>
        </pc:cxnChg>
        <pc:cxnChg chg="mod modVis">
          <ac:chgData name="Ann Pariani" userId="eb4ab9ac-ff00-49c1-ba36-27f3a7bdbac0" providerId="ADAL" clId="{1F980D8B-FA47-4C34-99FF-46E274DC47F4}" dt="2022-04-20T19:58:34.594" v="312"/>
          <ac:cxnSpMkLst>
            <pc:docMk/>
            <pc:sldMasterMk cId="925098459" sldId="2147483861"/>
            <ac:cxnSpMk id="23" creationId="{00000000-0000-0000-0000-000000000000}"/>
          </ac:cxnSpMkLst>
        </pc:cxnChg>
        <pc:cxnChg chg="mod modVis">
          <ac:chgData name="Ann Pariani" userId="eb4ab9ac-ff00-49c1-ba36-27f3a7bdbac0" providerId="ADAL" clId="{1F980D8B-FA47-4C34-99FF-46E274DC47F4}" dt="2022-04-20T19:58:34.594" v="312"/>
          <ac:cxnSpMkLst>
            <pc:docMk/>
            <pc:sldMasterMk cId="925098459" sldId="2147483861"/>
            <ac:cxnSpMk id="27" creationId="{00000000-0000-0000-0000-000000000000}"/>
          </ac:cxnSpMkLst>
        </pc:cxnChg>
        <pc:cxnChg chg="mod modVis">
          <ac:chgData name="Ann Pariani" userId="eb4ab9ac-ff00-49c1-ba36-27f3a7bdbac0" providerId="ADAL" clId="{1F980D8B-FA47-4C34-99FF-46E274DC47F4}" dt="2022-04-20T19:58:34.594" v="312"/>
          <ac:cxnSpMkLst>
            <pc:docMk/>
            <pc:sldMasterMk cId="925098459" sldId="2147483861"/>
            <ac:cxnSpMk id="98" creationId="{00000000-0000-0000-0000-000000000000}"/>
          </ac:cxnSpMkLst>
        </pc:cxnChg>
        <pc:cxnChg chg="mod modVis">
          <ac:chgData name="Ann Pariani" userId="eb4ab9ac-ff00-49c1-ba36-27f3a7bdbac0" providerId="ADAL" clId="{1F980D8B-FA47-4C34-99FF-46E274DC47F4}" dt="2022-04-20T19:58:34.594" v="312"/>
          <ac:cxnSpMkLst>
            <pc:docMk/>
            <pc:sldMasterMk cId="925098459" sldId="2147483861"/>
            <ac:cxnSpMk id="104" creationId="{00000000-0000-0000-0000-000000000000}"/>
          </ac:cxnSpMkLst>
        </pc:cxnChg>
        <pc:cxnChg chg="mod modVis">
          <ac:chgData name="Ann Pariani" userId="eb4ab9ac-ff00-49c1-ba36-27f3a7bdbac0" providerId="ADAL" clId="{1F980D8B-FA47-4C34-99FF-46E274DC47F4}" dt="2022-04-20T19:58:34.594" v="312"/>
          <ac:cxnSpMkLst>
            <pc:docMk/>
            <pc:sldMasterMk cId="925098459" sldId="2147483861"/>
            <ac:cxnSpMk id="105" creationId="{00000000-0000-0000-0000-000000000000}"/>
          </ac:cxnSpMkLst>
        </pc:cxnChg>
        <pc:cxnChg chg="mod modVis">
          <ac:chgData name="Ann Pariani" userId="eb4ab9ac-ff00-49c1-ba36-27f3a7bdbac0" providerId="ADAL" clId="{1F980D8B-FA47-4C34-99FF-46E274DC47F4}" dt="2022-04-20T19:58:34.594" v="312"/>
          <ac:cxnSpMkLst>
            <pc:docMk/>
            <pc:sldMasterMk cId="925098459" sldId="2147483861"/>
            <ac:cxnSpMk id="107" creationId="{00000000-0000-0000-0000-000000000000}"/>
          </ac:cxnSpMkLst>
        </pc:cxnChg>
        <pc:cxnChg chg="mod modVis">
          <ac:chgData name="Ann Pariani" userId="eb4ab9ac-ff00-49c1-ba36-27f3a7bdbac0" providerId="ADAL" clId="{1F980D8B-FA47-4C34-99FF-46E274DC47F4}" dt="2022-04-20T19:58:34.594" v="312"/>
          <ac:cxnSpMkLst>
            <pc:docMk/>
            <pc:sldMasterMk cId="925098459" sldId="2147483861"/>
            <ac:cxnSpMk id="108" creationId="{00000000-0000-0000-0000-000000000000}"/>
          </ac:cxnSpMkLst>
        </pc:cxnChg>
      </pc:sldMasterChg>
    </pc:docChg>
  </pc:docChgLst>
  <pc:docChgLst>
    <pc:chgData name="Pariani, Ann (KRBTN)" userId="S::ann.pariani@kantar.com::eb4ab9ac-ff00-49c1-ba36-27f3a7bdbac0" providerId="AD" clId="Web-{47781C48-72A9-9E58-0049-3634004B481F}"/>
    <pc:docChg chg="">
      <pc:chgData name="Pariani, Ann (KRBTN)" userId="S::ann.pariani@kantar.com::eb4ab9ac-ff00-49c1-ba36-27f3a7bdbac0" providerId="AD" clId="Web-{47781C48-72A9-9E58-0049-3634004B481F}" dt="2022-04-15T20:29:54.147" v="0"/>
      <pc:docMkLst>
        <pc:docMk/>
      </pc:docMkLst>
      <pc:sldChg chg="delCm">
        <pc:chgData name="Pariani, Ann (KRBTN)" userId="S::ann.pariani@kantar.com::eb4ab9ac-ff00-49c1-ba36-27f3a7bdbac0" providerId="AD" clId="Web-{47781C48-72A9-9E58-0049-3634004B481F}" dt="2022-04-15T20:29:54.147" v="0"/>
        <pc:sldMkLst>
          <pc:docMk/>
          <pc:sldMk cId="601136612" sldId="214570470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3.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8.xml"/><Relationship Id="rId1" Type="http://schemas.microsoft.com/office/2011/relationships/chartStyle" Target="style8.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9.xml"/><Relationship Id="rId1" Type="http://schemas.microsoft.com/office/2011/relationships/chartStyle" Target="style9.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0.xml"/><Relationship Id="rId1" Type="http://schemas.microsoft.com/office/2011/relationships/chartStyle" Target="style10.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1.xml"/><Relationship Id="rId1" Type="http://schemas.microsoft.com/office/2011/relationships/chartStyle" Target="style11.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2.xml"/><Relationship Id="rId1" Type="http://schemas.microsoft.com/office/2011/relationships/chartStyle" Target="style12.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3.xml"/><Relationship Id="rId1" Type="http://schemas.microsoft.com/office/2011/relationships/chartStyle" Target="style13.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4.xml"/><Relationship Id="rId1" Type="http://schemas.microsoft.com/office/2011/relationships/chartStyle" Target="style14.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5.xml"/><Relationship Id="rId1" Type="http://schemas.microsoft.com/office/2011/relationships/chartStyle" Target="style15.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6.xml"/><Relationship Id="rId1" Type="http://schemas.microsoft.com/office/2011/relationships/chartStyle" Target="style16.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17.xml"/><Relationship Id="rId1" Type="http://schemas.microsoft.com/office/2011/relationships/chartStyle" Target="style17.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18.xml"/><Relationship Id="rId1" Type="http://schemas.microsoft.com/office/2011/relationships/chartStyle" Target="style18.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19.xml"/><Relationship Id="rId1" Type="http://schemas.microsoft.com/office/2011/relationships/chartStyle" Target="style19.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0.xml"/><Relationship Id="rId1" Type="http://schemas.microsoft.com/office/2011/relationships/chartStyle" Target="style20.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1.xml"/><Relationship Id="rId1" Type="http://schemas.microsoft.com/office/2011/relationships/chartStyle" Target="style21.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2.xml"/><Relationship Id="rId1" Type="http://schemas.microsoft.com/office/2011/relationships/chartStyle" Target="style22.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3.xml"/><Relationship Id="rId1" Type="http://schemas.microsoft.com/office/2011/relationships/chartStyle" Target="style23.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4.xml"/><Relationship Id="rId1" Type="http://schemas.microsoft.com/office/2011/relationships/chartStyle" Target="style24.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5.xml"/><Relationship Id="rId1" Type="http://schemas.microsoft.com/office/2011/relationships/chartStyle" Target="style25.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6.xml"/><Relationship Id="rId1" Type="http://schemas.microsoft.com/office/2011/relationships/chartStyle" Target="style26.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27.xml"/><Relationship Id="rId1" Type="http://schemas.microsoft.com/office/2011/relationships/chartStyle" Target="style27.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28.xml"/><Relationship Id="rId1" Type="http://schemas.microsoft.com/office/2011/relationships/chartStyle" Target="style28.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29.xml"/><Relationship Id="rId1" Type="http://schemas.microsoft.com/office/2011/relationships/chartStyle" Target="style29.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0.xml"/><Relationship Id="rId1" Type="http://schemas.microsoft.com/office/2011/relationships/chartStyle" Target="style30.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1.xml"/><Relationship Id="rId1" Type="http://schemas.microsoft.com/office/2011/relationships/chartStyle" Target="style31.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2.xml"/><Relationship Id="rId1" Type="http://schemas.microsoft.com/office/2011/relationships/chartStyle" Target="style3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7.xlsx"/><Relationship Id="rId1" Type="http://schemas.openxmlformats.org/officeDocument/2006/relationships/themeOverride" Target="../theme/themeOverride1.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61662118790642595"/>
          <c:y val="3.4823897519526435E-2"/>
          <c:w val="0.27760612514923039"/>
          <c:h val="0.93035220496094717"/>
        </c:manualLayout>
      </c:layout>
      <c:barChart>
        <c:barDir val="bar"/>
        <c:grouping val="clustered"/>
        <c:varyColors val="0"/>
        <c:ser>
          <c:idx val="0"/>
          <c:order val="0"/>
          <c:tx>
            <c:strRef>
              <c:f>Sheet1!$A$2</c:f>
              <c:strCache>
                <c:ptCount val="1"/>
                <c:pt idx="0">
                  <c:v>Percentage</c:v>
                </c:pt>
              </c:strCache>
            </c:strRef>
          </c:tx>
          <c:spPr>
            <a:solidFill>
              <a:schemeClr val="tx2"/>
            </a:solidFill>
            <a:ln>
              <a:noFill/>
            </a:ln>
            <a:effectLst/>
          </c:spPr>
          <c:invertIfNegative val="0"/>
          <c:dPt>
            <c:idx val="15"/>
            <c:invertIfNegative val="0"/>
            <c:bubble3D val="0"/>
            <c:spPr>
              <a:solidFill>
                <a:schemeClr val="accent3"/>
              </a:solidFill>
              <a:ln>
                <a:noFill/>
              </a:ln>
              <a:effectLst/>
            </c:spPr>
            <c:extLst>
              <c:ext xmlns:c16="http://schemas.microsoft.com/office/drawing/2014/chart" uri="{C3380CC4-5D6E-409C-BE32-E72D297353CC}">
                <c16:uniqueId val="{00000000-3093-4934-B434-042B24F26ACA}"/>
              </c:ext>
            </c:extLst>
          </c:dPt>
          <c:dLbls>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Sheet1!$B$1:$Q$1</c:f>
              <c:strCache>
                <c:ptCount val="16"/>
                <c:pt idx="0">
                  <c:v>Limited-edition foods with seasonal flavors</c:v>
                </c:pt>
                <c:pt idx="1">
                  <c:v>Meal kits that contain ingredients to make an entrée or meal</c:v>
                </c:pt>
                <c:pt idx="2">
                  <c:v> Gluten-free foods</c:v>
                </c:pt>
                <c:pt idx="3">
                  <c:v> Products with exotic/unique/distinctive flavors</c:v>
                </c:pt>
                <c:pt idx="4">
                  <c:v> Non-GMO products</c:v>
                </c:pt>
                <c:pt idx="5">
                  <c:v> Single-serve versions of products</c:v>
                </c:pt>
                <c:pt idx="6">
                  <c:v> Products that minimize packaging (e.g., less plastic) </c:v>
                </c:pt>
                <c:pt idx="7">
                  <c:v> Products with no artificial ingredients</c:v>
                </c:pt>
                <c:pt idx="8">
                  <c:v> Foods made with plant-based proteins</c:v>
                </c:pt>
                <c:pt idx="9">
                  <c:v> Products that are minimally processed</c:v>
                </c:pt>
                <c:pt idx="10">
                  <c:v> Prepared foods</c:v>
                </c:pt>
                <c:pt idx="11">
                  <c:v> Organic foods</c:v>
                </c:pt>
                <c:pt idx="12">
                  <c:v> Items to snack on/to ‟graze” on throughout the day instead of eating meals</c:v>
                </c:pt>
                <c:pt idx="13">
                  <c:v> Locally produced products</c:v>
                </c:pt>
                <c:pt idx="14">
                  <c:v> Bulk foods</c:v>
                </c:pt>
                <c:pt idx="15">
                  <c:v> Better-for-you products</c:v>
                </c:pt>
              </c:strCache>
              <c:extLst/>
            </c:strRef>
          </c:cat>
          <c:val>
            <c:numRef>
              <c:f>Sheet1!$B$2:$Q$2</c:f>
              <c:numCache>
                <c:formatCode>0%</c:formatCode>
                <c:ptCount val="16"/>
                <c:pt idx="0">
                  <c:v>0.10199999999999999</c:v>
                </c:pt>
                <c:pt idx="1">
                  <c:v>0.10199999999999999</c:v>
                </c:pt>
                <c:pt idx="2">
                  <c:v>0.104</c:v>
                </c:pt>
                <c:pt idx="3">
                  <c:v>0.106</c:v>
                </c:pt>
                <c:pt idx="4">
                  <c:v>0.112</c:v>
                </c:pt>
                <c:pt idx="5">
                  <c:v>0.11600000000000001</c:v>
                </c:pt>
                <c:pt idx="6">
                  <c:v>0.13100000000000001</c:v>
                </c:pt>
                <c:pt idx="7">
                  <c:v>0.13800000000000001</c:v>
                </c:pt>
                <c:pt idx="8">
                  <c:v>0.14199999999999999</c:v>
                </c:pt>
                <c:pt idx="9">
                  <c:v>0.14499999999999999</c:v>
                </c:pt>
                <c:pt idx="10">
                  <c:v>0.152</c:v>
                </c:pt>
                <c:pt idx="11">
                  <c:v>0.156</c:v>
                </c:pt>
                <c:pt idx="12">
                  <c:v>0.16</c:v>
                </c:pt>
                <c:pt idx="13">
                  <c:v>0.16500000000000001</c:v>
                </c:pt>
                <c:pt idx="14">
                  <c:v>0.17199999999999999</c:v>
                </c:pt>
                <c:pt idx="15">
                  <c:v>0.17299999999999999</c:v>
                </c:pt>
              </c:numCache>
              <c:extLst/>
            </c:numRef>
          </c:val>
          <c:extLst>
            <c:ext xmlns:c16="http://schemas.microsoft.com/office/drawing/2014/chart" uri="{C3380CC4-5D6E-409C-BE32-E72D297353CC}">
              <c16:uniqueId val="{00000000-7224-4C76-959C-E0E47F224E3A}"/>
            </c:ext>
          </c:extLst>
        </c:ser>
        <c:dLbls>
          <c:dLblPos val="outEnd"/>
          <c:showLegendKey val="0"/>
          <c:showVal val="1"/>
          <c:showCatName val="0"/>
          <c:showSerName val="0"/>
          <c:showPercent val="0"/>
          <c:showBubbleSize val="0"/>
        </c:dLbls>
        <c:gapWidth val="182"/>
        <c:axId val="1931269856"/>
        <c:axId val="1931276928"/>
      </c:barChart>
      <c:catAx>
        <c:axId val="1931269856"/>
        <c:scaling>
          <c:orientation val="minMax"/>
        </c:scaling>
        <c:delete val="0"/>
        <c:axPos val="l"/>
        <c:numFmt formatCode="General" sourceLinked="1"/>
        <c:majorTickMark val="none"/>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1931276928"/>
        <c:crosses val="autoZero"/>
        <c:auto val="0"/>
        <c:lblAlgn val="ctr"/>
        <c:lblOffset val="100"/>
        <c:noMultiLvlLbl val="0"/>
      </c:catAx>
      <c:valAx>
        <c:axId val="1931276928"/>
        <c:scaling>
          <c:orientation val="minMax"/>
        </c:scaling>
        <c:delete val="1"/>
        <c:axPos val="b"/>
        <c:numFmt formatCode="0%" sourceLinked="1"/>
        <c:majorTickMark val="none"/>
        <c:minorTickMark val="none"/>
        <c:tickLblPos val="nextTo"/>
        <c:crossAx val="1931269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3660816142938151E-2"/>
          <c:y val="0.16343423313399497"/>
          <c:w val="0.80766748587036585"/>
          <c:h val="0.71314122285449022"/>
        </c:manualLayout>
      </c:layout>
      <c:doughnutChart>
        <c:varyColors val="1"/>
        <c:ser>
          <c:idx val="0"/>
          <c:order val="0"/>
          <c:tx>
            <c:strRef>
              <c:f>Sheet1!$B$1</c:f>
              <c:strCache>
                <c:ptCount val="1"/>
                <c:pt idx="0">
                  <c:v>Series 1</c:v>
                </c:pt>
              </c:strCache>
            </c:strRef>
          </c:tx>
          <c:spPr>
            <a:ln w="6350">
              <a:solidFill>
                <a:srgbClr val="FFFFFF"/>
              </a:solidFill>
            </a:ln>
          </c:spPr>
          <c:dPt>
            <c:idx val="0"/>
            <c:bubble3D val="0"/>
            <c:spPr>
              <a:solidFill>
                <a:srgbClr val="00B600"/>
              </a:solidFill>
              <a:ln w="6350">
                <a:solidFill>
                  <a:srgbClr val="FFFFFF"/>
                </a:solidFill>
              </a:ln>
            </c:spPr>
            <c:extLst>
              <c:ext xmlns:c16="http://schemas.microsoft.com/office/drawing/2014/chart" uri="{C3380CC4-5D6E-409C-BE32-E72D297353CC}">
                <c16:uniqueId val="{00000001-0C24-43E6-8DA2-2FE96364A56F}"/>
              </c:ext>
            </c:extLst>
          </c:dPt>
          <c:dPt>
            <c:idx val="1"/>
            <c:bubble3D val="0"/>
            <c:spPr>
              <a:solidFill>
                <a:srgbClr val="FFFFFF">
                  <a:lumMod val="95000"/>
                </a:srgbClr>
              </a:solidFill>
              <a:ln w="6350">
                <a:solidFill>
                  <a:srgbClr val="FFFFFF"/>
                </a:solidFill>
              </a:ln>
            </c:spPr>
            <c:extLst>
              <c:ext xmlns:c16="http://schemas.microsoft.com/office/drawing/2014/chart" uri="{C3380CC4-5D6E-409C-BE32-E72D297353CC}">
                <c16:uniqueId val="{00000003-0C24-43E6-8DA2-2FE96364A56F}"/>
              </c:ext>
            </c:extLst>
          </c:dPt>
          <c:dPt>
            <c:idx val="2"/>
            <c:bubble3D val="0"/>
            <c:spPr>
              <a:solidFill>
                <a:srgbClr val="802AB7"/>
              </a:solidFill>
              <a:ln w="6350">
                <a:solidFill>
                  <a:srgbClr val="FFFFFF"/>
                </a:solidFill>
              </a:ln>
            </c:spPr>
            <c:extLst>
              <c:ext xmlns:c16="http://schemas.microsoft.com/office/drawing/2014/chart" uri="{C3380CC4-5D6E-409C-BE32-E72D297353CC}">
                <c16:uniqueId val="{00000005-0C24-43E6-8DA2-2FE96364A56F}"/>
              </c:ext>
            </c:extLst>
          </c:dPt>
          <c:dPt>
            <c:idx val="3"/>
            <c:bubble3D val="0"/>
            <c:spPr>
              <a:solidFill>
                <a:srgbClr val="802AB7">
                  <a:lumMod val="60000"/>
                  <a:lumOff val="40000"/>
                </a:srgbClr>
              </a:solidFill>
              <a:ln w="6350">
                <a:solidFill>
                  <a:srgbClr val="FFFFFF"/>
                </a:solidFill>
              </a:ln>
            </c:spPr>
            <c:extLst>
              <c:ext xmlns:c16="http://schemas.microsoft.com/office/drawing/2014/chart" uri="{C3380CC4-5D6E-409C-BE32-E72D297353CC}">
                <c16:uniqueId val="{00000007-0C24-43E6-8DA2-2FE96364A56F}"/>
              </c:ext>
            </c:extLst>
          </c:dPt>
          <c:dPt>
            <c:idx val="4"/>
            <c:bubble3D val="0"/>
            <c:spPr>
              <a:solidFill>
                <a:srgbClr val="802AB7">
                  <a:lumMod val="40000"/>
                  <a:lumOff val="60000"/>
                </a:srgbClr>
              </a:solidFill>
              <a:ln w="6350">
                <a:solidFill>
                  <a:srgbClr val="FFFFFF"/>
                </a:solidFill>
              </a:ln>
            </c:spPr>
            <c:extLst>
              <c:ext xmlns:c16="http://schemas.microsoft.com/office/drawing/2014/chart" uri="{C3380CC4-5D6E-409C-BE32-E72D297353CC}">
                <c16:uniqueId val="{00000009-0C24-43E6-8DA2-2FE96364A56F}"/>
              </c:ext>
            </c:extLst>
          </c:dPt>
          <c:dPt>
            <c:idx val="5"/>
            <c:bubble3D val="0"/>
            <c:spPr>
              <a:solidFill>
                <a:srgbClr val="802AB7">
                  <a:lumMod val="20000"/>
                  <a:lumOff val="80000"/>
                </a:srgbClr>
              </a:solidFill>
              <a:ln w="6350">
                <a:solidFill>
                  <a:srgbClr val="FFFFFF"/>
                </a:solidFill>
              </a:ln>
            </c:spPr>
            <c:extLst>
              <c:ext xmlns:c16="http://schemas.microsoft.com/office/drawing/2014/chart" uri="{C3380CC4-5D6E-409C-BE32-E72D297353CC}">
                <c16:uniqueId val="{0000000B-0C24-43E6-8DA2-2FE96364A56F}"/>
              </c:ext>
            </c:extLst>
          </c:dPt>
          <c:dLbls>
            <c:dLbl>
              <c:idx val="0"/>
              <c:layout>
                <c:manualLayout>
                  <c:x val="-0.30750404867913878"/>
                  <c:y val="9.8916282554749654E-3"/>
                </c:manualLayout>
              </c:layout>
              <c:spPr>
                <a:noFill/>
                <a:ln>
                  <a:noFill/>
                </a:ln>
                <a:effectLst/>
              </c:spPr>
              <c:txPr>
                <a:bodyPr vertOverflow="overflow" horzOverflow="overflow" wrap="none" lIns="0" tIns="0" rIns="0" bIns="0">
                  <a:spAutoFit/>
                </a:bodyPr>
                <a:lstStyle/>
                <a:p>
                  <a:pPr>
                    <a:defRPr sz="2400">
                      <a:solidFill>
                        <a:srgbClr val="00B600"/>
                      </a:solidFill>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C24-43E6-8DA2-2FE96364A56F}"/>
                </c:ext>
              </c:extLst>
            </c:dLbl>
            <c:dLbl>
              <c:idx val="1"/>
              <c:delete val="1"/>
              <c:extLst>
                <c:ext xmlns:c15="http://schemas.microsoft.com/office/drawing/2012/chart" uri="{CE6537A1-D6FC-4f65-9D91-7224C49458BB}"/>
                <c:ext xmlns:c16="http://schemas.microsoft.com/office/drawing/2014/chart" uri="{C3380CC4-5D6E-409C-BE32-E72D297353CC}">
                  <c16:uniqueId val="{00000003-0C24-43E6-8DA2-2FE96364A56F}"/>
                </c:ext>
              </c:extLst>
            </c:dLbl>
            <c:dLbl>
              <c:idx val="2"/>
              <c:spPr>
                <a:noFill/>
                <a:ln>
                  <a:noFill/>
                </a:ln>
                <a:effectLst/>
              </c:spPr>
              <c:txPr>
                <a:bodyPr/>
                <a:lstStyle/>
                <a:p>
                  <a:pPr>
                    <a:defRPr sz="2400">
                      <a:solidFill>
                        <a:srgbClr val="00B6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5-0C24-43E6-8DA2-2FE96364A56F}"/>
                </c:ext>
              </c:extLst>
            </c:dLbl>
            <c:dLbl>
              <c:idx val="3"/>
              <c:spPr>
                <a:noFill/>
                <a:ln>
                  <a:noFill/>
                </a:ln>
                <a:effectLst/>
              </c:spPr>
              <c:txPr>
                <a:bodyPr/>
                <a:lstStyle/>
                <a:p>
                  <a:pPr>
                    <a:defRPr sz="2400">
                      <a:solidFill>
                        <a:srgbClr val="00B6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7-0C24-43E6-8DA2-2FE96364A56F}"/>
                </c:ext>
              </c:extLst>
            </c:dLbl>
            <c:dLbl>
              <c:idx val="4"/>
              <c:spPr>
                <a:noFill/>
                <a:ln>
                  <a:noFill/>
                </a:ln>
                <a:effectLst/>
              </c:spPr>
              <c:txPr>
                <a:bodyPr/>
                <a:lstStyle/>
                <a:p>
                  <a:pPr>
                    <a:defRPr sz="2400">
                      <a:solidFill>
                        <a:srgbClr val="00B6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9-0C24-43E6-8DA2-2FE96364A56F}"/>
                </c:ext>
              </c:extLst>
            </c:dLbl>
            <c:spPr>
              <a:noFill/>
              <a:ln>
                <a:noFill/>
              </a:ln>
              <a:effectLst/>
            </c:spPr>
            <c:txPr>
              <a:bodyPr wrap="square" lIns="38100" tIns="19050" rIns="38100" bIns="19050" anchor="ctr">
                <a:spAutoFit/>
              </a:bodyPr>
              <a:lstStyle/>
              <a:p>
                <a:pPr>
                  <a:defRPr sz="2400">
                    <a:solidFill>
                      <a:srgbClr val="00B6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Value A</c:v>
                </c:pt>
                <c:pt idx="1">
                  <c:v>Value B</c:v>
                </c:pt>
              </c:strCache>
            </c:strRef>
          </c:cat>
          <c:val>
            <c:numRef>
              <c:f>Sheet1!$B$2:$B$3</c:f>
              <c:numCache>
                <c:formatCode>0%</c:formatCode>
                <c:ptCount val="2"/>
                <c:pt idx="0">
                  <c:v>0.57999999999999996</c:v>
                </c:pt>
                <c:pt idx="1">
                  <c:v>0.42000000000000004</c:v>
                </c:pt>
              </c:numCache>
            </c:numRef>
          </c:val>
          <c:extLst>
            <c:ext xmlns:c16="http://schemas.microsoft.com/office/drawing/2014/chart" uri="{C3380CC4-5D6E-409C-BE32-E72D297353CC}">
              <c16:uniqueId val="{0000000C-0C24-43E6-8DA2-2FE96364A56F}"/>
            </c:ext>
          </c:extLst>
        </c:ser>
        <c:dLbls>
          <c:showLegendKey val="0"/>
          <c:showVal val="1"/>
          <c:showCatName val="0"/>
          <c:showSerName val="0"/>
          <c:showPercent val="0"/>
          <c:showBubbleSize val="0"/>
          <c:showLeaderLines val="0"/>
        </c:dLbls>
        <c:firstSliceAng val="0"/>
        <c:holeSize val="70"/>
      </c:doughnutChart>
      <c:spPr>
        <a:ln w="12700"/>
      </c:spPr>
    </c:plotArea>
    <c:plotVisOnly val="1"/>
    <c:dispBlanksAs val="gap"/>
    <c:showDLblsOverMax val="0"/>
  </c:chart>
  <c:txPr>
    <a:bodyPr/>
    <a:lstStyle/>
    <a:p>
      <a:pPr>
        <a:defRPr sz="1000">
          <a:solidFill>
            <a:srgbClr val="333333"/>
          </a:solidFill>
        </a:defRPr>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256119969346161"/>
          <c:y val="9.3642096957401555E-2"/>
          <c:w val="0.59459668279055389"/>
          <c:h val="0.79887479085217883"/>
        </c:manualLayout>
      </c:layout>
      <c:pieChart>
        <c:varyColors val="1"/>
        <c:ser>
          <c:idx val="0"/>
          <c:order val="0"/>
          <c:tx>
            <c:strRef>
              <c:f>Sheet1!$B$1</c:f>
              <c:strCache>
                <c:ptCount val="1"/>
                <c:pt idx="0">
                  <c:v>Sales</c:v>
                </c:pt>
              </c:strCache>
            </c:strRef>
          </c:tx>
          <c:dPt>
            <c:idx val="0"/>
            <c:bubble3D val="0"/>
            <c:spPr>
              <a:solidFill>
                <a:schemeClr val="tx1">
                  <a:lumMod val="20000"/>
                  <a:lumOff val="80000"/>
                </a:schemeClr>
              </a:solidFill>
              <a:ln w="19050">
                <a:solidFill>
                  <a:schemeClr val="lt1"/>
                </a:solidFill>
              </a:ln>
              <a:effectLst/>
            </c:spPr>
            <c:extLst>
              <c:ext xmlns:c16="http://schemas.microsoft.com/office/drawing/2014/chart" uri="{C3380CC4-5D6E-409C-BE32-E72D297353CC}">
                <c16:uniqueId val="{00000001-188A-458C-9823-FCFBE75ED88B}"/>
              </c:ext>
            </c:extLst>
          </c:dPt>
          <c:dPt>
            <c:idx val="1"/>
            <c:bubble3D val="0"/>
            <c:spPr>
              <a:solidFill>
                <a:srgbClr val="9EE900"/>
              </a:solidFill>
              <a:ln w="19050">
                <a:solidFill>
                  <a:schemeClr val="lt1"/>
                </a:solidFill>
              </a:ln>
              <a:effectLst/>
            </c:spPr>
            <c:extLst>
              <c:ext xmlns:c16="http://schemas.microsoft.com/office/drawing/2014/chart" uri="{C3380CC4-5D6E-409C-BE32-E72D297353CC}">
                <c16:uniqueId val="{00000003-188A-458C-9823-FCFBE75ED88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88A-458C-9823-FCFBE75ED88B}"/>
              </c:ext>
            </c:extLst>
          </c:dPt>
          <c:dLbls>
            <c:dLbl>
              <c:idx val="0"/>
              <c:layout>
                <c:manualLayout>
                  <c:x val="0.18543180118888067"/>
                  <c:y val="-0.21488966285957004"/>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23436519316927973"/>
                      <c:h val="0.28114562192068066"/>
                    </c:manualLayout>
                  </c15:layout>
                </c:ext>
                <c:ext xmlns:c16="http://schemas.microsoft.com/office/drawing/2014/chart" uri="{C3380CC4-5D6E-409C-BE32-E72D297353CC}">
                  <c16:uniqueId val="{00000001-188A-458C-9823-FCFBE75ED88B}"/>
                </c:ext>
              </c:extLst>
            </c:dLbl>
            <c:dLbl>
              <c:idx val="1"/>
              <c:layout>
                <c:manualLayout>
                  <c:x val="-0.15452639959539199"/>
                  <c:y val="0.14879091375494483"/>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1867195220304701"/>
                      <c:h val="0.24135270312575352"/>
                    </c:manualLayout>
                  </c15:layout>
                </c:ext>
                <c:ext xmlns:c16="http://schemas.microsoft.com/office/drawing/2014/chart" uri="{C3380CC4-5D6E-409C-BE32-E72D297353CC}">
                  <c16:uniqueId val="{00000003-188A-458C-9823-FCFBE75ED88B}"/>
                </c:ext>
              </c:extLst>
            </c:dLbl>
            <c:dLbl>
              <c:idx val="2"/>
              <c:layout>
                <c:manualLayout>
                  <c:x val="-0.17513003445616515"/>
                  <c:y val="-1.4452962481312587E-2"/>
                </c:manualLayout>
              </c:layout>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bg1"/>
                      </a:solidFill>
                      <a:latin typeface="+mn-lt"/>
                      <a:ea typeface="+mn-ea"/>
                      <a:cs typeface="+mn-cs"/>
                    </a:defRPr>
                  </a:pPr>
                  <a:endParaRPr lang="en-US"/>
                </a:p>
              </c:txPr>
              <c:dLblPos val="bestFit"/>
              <c:showLegendKey val="0"/>
              <c:showVal val="1"/>
              <c:showCatName val="1"/>
              <c:showSerName val="0"/>
              <c:showPercent val="0"/>
              <c:showBubbleSize val="0"/>
              <c:separator>
</c:separator>
              <c:extLst>
                <c:ext xmlns:c15="http://schemas.microsoft.com/office/drawing/2012/chart" uri="{CE6537A1-D6FC-4f65-9D91-7224C49458BB}">
                  <c15:layout>
                    <c:manualLayout>
                      <c:w val="0.15903352393629697"/>
                      <c:h val="0.24481295693400806"/>
                    </c:manualLayout>
                  </c15:layout>
                </c:ext>
                <c:ext xmlns:c16="http://schemas.microsoft.com/office/drawing/2014/chart" uri="{C3380CC4-5D6E-409C-BE32-E72D297353CC}">
                  <c16:uniqueId val="{00000005-188A-458C-9823-FCFBE75ED88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Mix of healthy and unhealthy </c:v>
                </c:pt>
                <c:pt idx="1">
                  <c:v>Often purchase healthy</c:v>
                </c:pt>
                <c:pt idx="2">
                  <c:v>Always purchase healthy</c:v>
                </c:pt>
              </c:strCache>
            </c:strRef>
          </c:cat>
          <c:val>
            <c:numRef>
              <c:f>Sheet1!$B$2:$B$4</c:f>
              <c:numCache>
                <c:formatCode>0%</c:formatCode>
                <c:ptCount val="3"/>
                <c:pt idx="0">
                  <c:v>0.63</c:v>
                </c:pt>
                <c:pt idx="1">
                  <c:v>0.24</c:v>
                </c:pt>
                <c:pt idx="2">
                  <c:v>0.13</c:v>
                </c:pt>
              </c:numCache>
            </c:numRef>
          </c:val>
          <c:extLst>
            <c:ext xmlns:c16="http://schemas.microsoft.com/office/drawing/2014/chart" uri="{C3380CC4-5D6E-409C-BE32-E72D297353CC}">
              <c16:uniqueId val="{00000000-6D62-4FAA-A3A2-9871B3F299BC}"/>
            </c:ext>
          </c:extLst>
        </c:ser>
        <c:dLbls>
          <c:dLblPos val="bestFit"/>
          <c:showLegendKey val="0"/>
          <c:showVal val="1"/>
          <c:showCatName val="0"/>
          <c:showSerName val="0"/>
          <c:showPercent val="0"/>
          <c:showBubbleSize val="0"/>
          <c:showLeaderLines val="1"/>
        </c:dLbls>
        <c:firstSliceAng val="119"/>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5733272947418044"/>
          <c:y val="5.0792029354353369E-2"/>
          <c:w val="0.42811919440259538"/>
          <c:h val="0.92915915479293909"/>
        </c:manualLayout>
      </c:layout>
      <c:barChart>
        <c:barDir val="bar"/>
        <c:grouping val="stacked"/>
        <c:varyColors val="0"/>
        <c:ser>
          <c:idx val="0"/>
          <c:order val="0"/>
          <c:tx>
            <c:strRef>
              <c:f>Sheet1!$B$1</c:f>
              <c:strCache>
                <c:ptCount val="1"/>
                <c:pt idx="0">
                  <c:v>More than once a week</c:v>
                </c:pt>
              </c:strCache>
            </c:strRef>
          </c:tx>
          <c:spPr>
            <a:solidFill>
              <a:schemeClr val="tx2">
                <a:lumMod val="75000"/>
              </a:schemeClr>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10"/>
                <c:pt idx="0">
                  <c:v>Crackers</c:v>
                </c:pt>
                <c:pt idx="1">
                  <c:v>Cheese (individually wrapped strings, bars, etc.)</c:v>
                </c:pt>
                <c:pt idx="2">
                  <c:v>Snack nuts and dried fruits </c:v>
                </c:pt>
                <c:pt idx="3">
                  <c:v>Yogurt</c:v>
                </c:pt>
                <c:pt idx="4">
                  <c:v>Cereal/granola bars/oatmeal </c:v>
                </c:pt>
                <c:pt idx="5">
                  <c:v>Potato chips and tortilla chips</c:v>
                </c:pt>
                <c:pt idx="6">
                  <c:v>Eggs (e.g., hard-boiled)</c:v>
                </c:pt>
                <c:pt idx="7">
                  <c:v>Vegetables/beans fresh or dried </c:v>
                </c:pt>
                <c:pt idx="8">
                  <c:v>Bread</c:v>
                </c:pt>
                <c:pt idx="9">
                  <c:v>Fruit (fresh, canned, applesauce)</c:v>
                </c:pt>
              </c:strCache>
            </c:strRef>
          </c:cat>
          <c:val>
            <c:numRef>
              <c:f>Sheet1!$B$2:$B$21</c:f>
              <c:numCache>
                <c:formatCode>0%</c:formatCode>
                <c:ptCount val="10"/>
                <c:pt idx="0">
                  <c:v>0.21100000000000002</c:v>
                </c:pt>
                <c:pt idx="1">
                  <c:v>0.22600000000000001</c:v>
                </c:pt>
                <c:pt idx="2">
                  <c:v>0.23100000000000001</c:v>
                </c:pt>
                <c:pt idx="3">
                  <c:v>0.23800000000000002</c:v>
                </c:pt>
                <c:pt idx="4">
                  <c:v>0.24399999999999999</c:v>
                </c:pt>
                <c:pt idx="5">
                  <c:v>0.248</c:v>
                </c:pt>
                <c:pt idx="6">
                  <c:v>0.251</c:v>
                </c:pt>
                <c:pt idx="7">
                  <c:v>0.26899999999999996</c:v>
                </c:pt>
                <c:pt idx="8">
                  <c:v>0.28300000000000003</c:v>
                </c:pt>
                <c:pt idx="9">
                  <c:v>0.36299999999999999</c:v>
                </c:pt>
              </c:numCache>
            </c:numRef>
          </c:val>
          <c:extLst>
            <c:ext xmlns:c16="http://schemas.microsoft.com/office/drawing/2014/chart" uri="{C3380CC4-5D6E-409C-BE32-E72D297353CC}">
              <c16:uniqueId val="{00000000-B5DD-4D83-98BD-B9AE2D20B646}"/>
            </c:ext>
          </c:extLst>
        </c:ser>
        <c:ser>
          <c:idx val="1"/>
          <c:order val="1"/>
          <c:tx>
            <c:strRef>
              <c:f>Sheet1!$C$1</c:f>
              <c:strCache>
                <c:ptCount val="1"/>
                <c:pt idx="0">
                  <c:v>Once a week</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10"/>
                <c:pt idx="0">
                  <c:v>Crackers</c:v>
                </c:pt>
                <c:pt idx="1">
                  <c:v>Cheese (individually wrapped strings, bars, etc.)</c:v>
                </c:pt>
                <c:pt idx="2">
                  <c:v>Snack nuts and dried fruits </c:v>
                </c:pt>
                <c:pt idx="3">
                  <c:v>Yogurt</c:v>
                </c:pt>
                <c:pt idx="4">
                  <c:v>Cereal/granola bars/oatmeal </c:v>
                </c:pt>
                <c:pt idx="5">
                  <c:v>Potato chips and tortilla chips</c:v>
                </c:pt>
                <c:pt idx="6">
                  <c:v>Eggs (e.g., hard-boiled)</c:v>
                </c:pt>
                <c:pt idx="7">
                  <c:v>Vegetables/beans fresh or dried </c:v>
                </c:pt>
                <c:pt idx="8">
                  <c:v>Bread</c:v>
                </c:pt>
                <c:pt idx="9">
                  <c:v>Fruit (fresh, canned, applesauce)</c:v>
                </c:pt>
              </c:strCache>
            </c:strRef>
          </c:cat>
          <c:val>
            <c:numRef>
              <c:f>Sheet1!$C$2:$C$21</c:f>
              <c:numCache>
                <c:formatCode>0%</c:formatCode>
                <c:ptCount val="10"/>
                <c:pt idx="0">
                  <c:v>0.35600000000000004</c:v>
                </c:pt>
                <c:pt idx="1">
                  <c:v>0.41700000000000004</c:v>
                </c:pt>
                <c:pt idx="2">
                  <c:v>0.33100000000000002</c:v>
                </c:pt>
                <c:pt idx="3">
                  <c:v>0.37799999999999995</c:v>
                </c:pt>
                <c:pt idx="4">
                  <c:v>0.34499999999999997</c:v>
                </c:pt>
                <c:pt idx="5">
                  <c:v>0.39299999999999996</c:v>
                </c:pt>
                <c:pt idx="6">
                  <c:v>0.374</c:v>
                </c:pt>
                <c:pt idx="7">
                  <c:v>0.40700000000000003</c:v>
                </c:pt>
                <c:pt idx="8">
                  <c:v>0.44299999999999995</c:v>
                </c:pt>
                <c:pt idx="9">
                  <c:v>0.436</c:v>
                </c:pt>
              </c:numCache>
            </c:numRef>
          </c:val>
          <c:extLst>
            <c:ext xmlns:c16="http://schemas.microsoft.com/office/drawing/2014/chart" uri="{C3380CC4-5D6E-409C-BE32-E72D297353CC}">
              <c16:uniqueId val="{00000001-B5DD-4D83-98BD-B9AE2D20B646}"/>
            </c:ext>
          </c:extLst>
        </c:ser>
        <c:ser>
          <c:idx val="2"/>
          <c:order val="2"/>
          <c:tx>
            <c:strRef>
              <c:f>Sheet1!$D$1</c:f>
              <c:strCache>
                <c:ptCount val="1"/>
                <c:pt idx="0">
                  <c:v>Once a month</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10"/>
                <c:pt idx="0">
                  <c:v>Crackers</c:v>
                </c:pt>
                <c:pt idx="1">
                  <c:v>Cheese (individually wrapped strings, bars, etc.)</c:v>
                </c:pt>
                <c:pt idx="2">
                  <c:v>Snack nuts and dried fruits </c:v>
                </c:pt>
                <c:pt idx="3">
                  <c:v>Yogurt</c:v>
                </c:pt>
                <c:pt idx="4">
                  <c:v>Cereal/granola bars/oatmeal </c:v>
                </c:pt>
                <c:pt idx="5">
                  <c:v>Potato chips and tortilla chips</c:v>
                </c:pt>
                <c:pt idx="6">
                  <c:v>Eggs (e.g., hard-boiled)</c:v>
                </c:pt>
                <c:pt idx="7">
                  <c:v>Vegetables/beans fresh or dried </c:v>
                </c:pt>
                <c:pt idx="8">
                  <c:v>Bread</c:v>
                </c:pt>
                <c:pt idx="9">
                  <c:v>Fruit (fresh, canned, applesauce)</c:v>
                </c:pt>
              </c:strCache>
            </c:strRef>
          </c:cat>
          <c:val>
            <c:numRef>
              <c:f>Sheet1!$D$2:$D$21</c:f>
              <c:numCache>
                <c:formatCode>0%</c:formatCode>
                <c:ptCount val="10"/>
                <c:pt idx="0">
                  <c:v>0.28000000000000003</c:v>
                </c:pt>
                <c:pt idx="1">
                  <c:v>0.22600000000000001</c:v>
                </c:pt>
                <c:pt idx="2">
                  <c:v>0.27300000000000002</c:v>
                </c:pt>
                <c:pt idx="3">
                  <c:v>0.18</c:v>
                </c:pt>
                <c:pt idx="4">
                  <c:v>0.25700000000000001</c:v>
                </c:pt>
                <c:pt idx="5">
                  <c:v>0.24299999999999999</c:v>
                </c:pt>
                <c:pt idx="6">
                  <c:v>0.19800000000000001</c:v>
                </c:pt>
                <c:pt idx="7">
                  <c:v>0.17800000000000002</c:v>
                </c:pt>
                <c:pt idx="8">
                  <c:v>0.17300000000000001</c:v>
                </c:pt>
                <c:pt idx="9">
                  <c:v>0.13800000000000001</c:v>
                </c:pt>
              </c:numCache>
            </c:numRef>
          </c:val>
          <c:extLst>
            <c:ext xmlns:c16="http://schemas.microsoft.com/office/drawing/2014/chart" uri="{C3380CC4-5D6E-409C-BE32-E72D297353CC}">
              <c16:uniqueId val="{00000002-B5DD-4D83-98BD-B9AE2D20B646}"/>
            </c:ext>
          </c:extLst>
        </c:ser>
        <c:ser>
          <c:idx val="3"/>
          <c:order val="3"/>
          <c:tx>
            <c:strRef>
              <c:f>Sheet1!$E$1</c:f>
              <c:strCache>
                <c:ptCount val="1"/>
                <c:pt idx="0">
                  <c:v>Less than once a month</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10"/>
                <c:pt idx="0">
                  <c:v>Crackers</c:v>
                </c:pt>
                <c:pt idx="1">
                  <c:v>Cheese (individually wrapped strings, bars, etc.)</c:v>
                </c:pt>
                <c:pt idx="2">
                  <c:v>Snack nuts and dried fruits </c:v>
                </c:pt>
                <c:pt idx="3">
                  <c:v>Yogurt</c:v>
                </c:pt>
                <c:pt idx="4">
                  <c:v>Cereal/granola bars/oatmeal </c:v>
                </c:pt>
                <c:pt idx="5">
                  <c:v>Potato chips and tortilla chips</c:v>
                </c:pt>
                <c:pt idx="6">
                  <c:v>Eggs (e.g., hard-boiled)</c:v>
                </c:pt>
                <c:pt idx="7">
                  <c:v>Vegetables/beans fresh or dried </c:v>
                </c:pt>
                <c:pt idx="8">
                  <c:v>Bread</c:v>
                </c:pt>
                <c:pt idx="9">
                  <c:v>Fruit (fresh, canned, applesauce)</c:v>
                </c:pt>
              </c:strCache>
            </c:strRef>
          </c:cat>
          <c:val>
            <c:numRef>
              <c:f>Sheet1!$E$2:$E$21</c:f>
              <c:numCache>
                <c:formatCode>0%</c:formatCode>
                <c:ptCount val="10"/>
                <c:pt idx="0">
                  <c:v>0.13</c:v>
                </c:pt>
                <c:pt idx="1">
                  <c:v>8.3000000000000004E-2</c:v>
                </c:pt>
                <c:pt idx="2">
                  <c:v>0.128</c:v>
                </c:pt>
                <c:pt idx="3">
                  <c:v>0.121</c:v>
                </c:pt>
                <c:pt idx="4">
                  <c:v>0.113</c:v>
                </c:pt>
                <c:pt idx="5">
                  <c:v>0.1</c:v>
                </c:pt>
                <c:pt idx="6">
                  <c:v>7.2000000000000008E-2</c:v>
                </c:pt>
                <c:pt idx="7">
                  <c:v>8.8000000000000009E-2</c:v>
                </c:pt>
                <c:pt idx="8">
                  <c:v>6.6000000000000003E-2</c:v>
                </c:pt>
                <c:pt idx="9">
                  <c:v>4.0999999999999995E-2</c:v>
                </c:pt>
              </c:numCache>
            </c:numRef>
          </c:val>
          <c:extLst>
            <c:ext xmlns:c16="http://schemas.microsoft.com/office/drawing/2014/chart" uri="{C3380CC4-5D6E-409C-BE32-E72D297353CC}">
              <c16:uniqueId val="{00000003-B5DD-4D83-98BD-B9AE2D20B646}"/>
            </c:ext>
          </c:extLst>
        </c:ser>
        <c:ser>
          <c:idx val="4"/>
          <c:order val="4"/>
          <c:tx>
            <c:strRef>
              <c:f>Sheet1!$F$1</c:f>
              <c:strCache>
                <c:ptCount val="1"/>
                <c:pt idx="0">
                  <c:v>Never</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10"/>
                <c:pt idx="0">
                  <c:v>Crackers</c:v>
                </c:pt>
                <c:pt idx="1">
                  <c:v>Cheese (individually wrapped strings, bars, etc.)</c:v>
                </c:pt>
                <c:pt idx="2">
                  <c:v>Snack nuts and dried fruits </c:v>
                </c:pt>
                <c:pt idx="3">
                  <c:v>Yogurt</c:v>
                </c:pt>
                <c:pt idx="4">
                  <c:v>Cereal/granola bars/oatmeal </c:v>
                </c:pt>
                <c:pt idx="5">
                  <c:v>Potato chips and tortilla chips</c:v>
                </c:pt>
                <c:pt idx="6">
                  <c:v>Eggs (e.g., hard-boiled)</c:v>
                </c:pt>
                <c:pt idx="7">
                  <c:v>Vegetables/beans fresh or dried </c:v>
                </c:pt>
                <c:pt idx="8">
                  <c:v>Bread</c:v>
                </c:pt>
                <c:pt idx="9">
                  <c:v>Fruit (fresh, canned, applesauce)</c:v>
                </c:pt>
              </c:strCache>
            </c:strRef>
          </c:cat>
          <c:val>
            <c:numRef>
              <c:f>Sheet1!$F$2:$F$21</c:f>
              <c:numCache>
                <c:formatCode>0%</c:formatCode>
                <c:ptCount val="10"/>
                <c:pt idx="0">
                  <c:v>2.3E-2</c:v>
                </c:pt>
                <c:pt idx="1">
                  <c:v>4.8000000000000001E-2</c:v>
                </c:pt>
                <c:pt idx="2">
                  <c:v>3.7000000000000005E-2</c:v>
                </c:pt>
                <c:pt idx="3">
                  <c:v>8.3000000000000004E-2</c:v>
                </c:pt>
                <c:pt idx="4">
                  <c:v>4.0999999999999995E-2</c:v>
                </c:pt>
                <c:pt idx="5">
                  <c:v>1.6E-2</c:v>
                </c:pt>
                <c:pt idx="6">
                  <c:v>0.105</c:v>
                </c:pt>
                <c:pt idx="7">
                  <c:v>5.7999999999999996E-2</c:v>
                </c:pt>
                <c:pt idx="8">
                  <c:v>3.5000000000000003E-2</c:v>
                </c:pt>
                <c:pt idx="9">
                  <c:v>2.2000000000000002E-2</c:v>
                </c:pt>
              </c:numCache>
            </c:numRef>
          </c:val>
          <c:extLst>
            <c:ext xmlns:c16="http://schemas.microsoft.com/office/drawing/2014/chart" uri="{C3380CC4-5D6E-409C-BE32-E72D297353CC}">
              <c16:uniqueId val="{00000004-B5DD-4D83-98BD-B9AE2D20B646}"/>
            </c:ext>
          </c:extLst>
        </c:ser>
        <c:dLbls>
          <c:dLblPos val="ctr"/>
          <c:showLegendKey val="0"/>
          <c:showVal val="1"/>
          <c:showCatName val="0"/>
          <c:showSerName val="0"/>
          <c:showPercent val="0"/>
          <c:showBubbleSize val="0"/>
        </c:dLbls>
        <c:gapWidth val="102"/>
        <c:overlap val="100"/>
        <c:axId val="940361887"/>
        <c:axId val="940365215"/>
      </c:barChart>
      <c:catAx>
        <c:axId val="9403618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940365215"/>
        <c:crosses val="autoZero"/>
        <c:auto val="1"/>
        <c:lblAlgn val="ctr"/>
        <c:lblOffset val="100"/>
        <c:noMultiLvlLbl val="0"/>
      </c:catAx>
      <c:valAx>
        <c:axId val="940365215"/>
        <c:scaling>
          <c:orientation val="minMax"/>
        </c:scaling>
        <c:delete val="1"/>
        <c:axPos val="b"/>
        <c:numFmt formatCode="0%" sourceLinked="1"/>
        <c:majorTickMark val="none"/>
        <c:minorTickMark val="none"/>
        <c:tickLblPos val="nextTo"/>
        <c:crossAx val="940361887"/>
        <c:crosses val="autoZero"/>
        <c:crossBetween val="between"/>
      </c:valAx>
      <c:spPr>
        <a:noFill/>
        <a:ln>
          <a:noFill/>
        </a:ln>
        <a:effectLst/>
      </c:spPr>
    </c:plotArea>
    <c:legend>
      <c:legendPos val="l"/>
      <c:layout>
        <c:manualLayout>
          <c:xMode val="edge"/>
          <c:yMode val="edge"/>
          <c:x val="1.1073851427977502E-3"/>
          <c:y val="0.30650838964796678"/>
          <c:w val="0.16142231152610054"/>
          <c:h val="0.3046339646507786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5733272947418044"/>
          <c:y val="5.0792029354353369E-2"/>
          <c:w val="0.42811919440259538"/>
          <c:h val="0.92915915479293909"/>
        </c:manualLayout>
      </c:layout>
      <c:barChart>
        <c:barDir val="bar"/>
        <c:grouping val="stacked"/>
        <c:varyColors val="0"/>
        <c:ser>
          <c:idx val="0"/>
          <c:order val="0"/>
          <c:tx>
            <c:strRef>
              <c:f>Sheet1!$B$1</c:f>
              <c:strCache>
                <c:ptCount val="1"/>
                <c:pt idx="0">
                  <c:v>More than once a week</c:v>
                </c:pt>
              </c:strCache>
            </c:strRef>
          </c:tx>
          <c:spPr>
            <a:solidFill>
              <a:schemeClr val="tx2">
                <a:lumMod val="75000"/>
              </a:schemeClr>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Pork rinds</c:v>
                </c:pt>
                <c:pt idx="1">
                  <c:v>Dried meat snacks (jerky)</c:v>
                </c:pt>
                <c:pt idx="2">
                  <c:v>Dips (e.g., hummus, guacamole, etc)</c:v>
                </c:pt>
                <c:pt idx="3">
                  <c:v>Assorted refrigerated snack packs/plates</c:v>
                </c:pt>
                <c:pt idx="4">
                  <c:v>Rice/popcorn cakes and crisps</c:v>
                </c:pt>
                <c:pt idx="5">
                  <c:v>Nut butters </c:v>
                </c:pt>
                <c:pt idx="6">
                  <c:v>Dark chocolate</c:v>
                </c:pt>
                <c:pt idx="7">
                  <c:v>Cheese puff/corn snacks </c:v>
                </c:pt>
                <c:pt idx="8">
                  <c:v>Popcorn (popped and unpopped)</c:v>
                </c:pt>
                <c:pt idx="9">
                  <c:v>Smoothies and protein shakes </c:v>
                </c:pt>
                <c:pt idx="10">
                  <c:v>Cookies</c:v>
                </c:pt>
              </c:strCache>
            </c:strRef>
          </c:cat>
          <c:val>
            <c:numRef>
              <c:f>Sheet1!$B$2:$B$12</c:f>
              <c:numCache>
                <c:formatCode>0%</c:formatCode>
                <c:ptCount val="11"/>
                <c:pt idx="0">
                  <c:v>0.08</c:v>
                </c:pt>
                <c:pt idx="1">
                  <c:v>0.12</c:v>
                </c:pt>
                <c:pt idx="2">
                  <c:v>0.13</c:v>
                </c:pt>
                <c:pt idx="3">
                  <c:v>0.13</c:v>
                </c:pt>
                <c:pt idx="4">
                  <c:v>0.14000000000000001</c:v>
                </c:pt>
                <c:pt idx="5">
                  <c:v>0.16</c:v>
                </c:pt>
                <c:pt idx="6">
                  <c:v>0.16</c:v>
                </c:pt>
                <c:pt idx="7">
                  <c:v>0.17</c:v>
                </c:pt>
                <c:pt idx="8">
                  <c:v>0.18</c:v>
                </c:pt>
                <c:pt idx="9">
                  <c:v>0.2</c:v>
                </c:pt>
                <c:pt idx="10">
                  <c:v>0.21</c:v>
                </c:pt>
              </c:numCache>
            </c:numRef>
          </c:val>
          <c:extLst>
            <c:ext xmlns:c16="http://schemas.microsoft.com/office/drawing/2014/chart" uri="{C3380CC4-5D6E-409C-BE32-E72D297353CC}">
              <c16:uniqueId val="{00000000-ECFE-405C-95D6-FE2581FDEBA5}"/>
            </c:ext>
          </c:extLst>
        </c:ser>
        <c:ser>
          <c:idx val="1"/>
          <c:order val="1"/>
          <c:tx>
            <c:strRef>
              <c:f>Sheet1!$C$1</c:f>
              <c:strCache>
                <c:ptCount val="1"/>
                <c:pt idx="0">
                  <c:v>Once a week</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Pork rinds</c:v>
                </c:pt>
                <c:pt idx="1">
                  <c:v>Dried meat snacks (jerky)</c:v>
                </c:pt>
                <c:pt idx="2">
                  <c:v>Dips (e.g., hummus, guacamole, etc)</c:v>
                </c:pt>
                <c:pt idx="3">
                  <c:v>Assorted refrigerated snack packs/plates</c:v>
                </c:pt>
                <c:pt idx="4">
                  <c:v>Rice/popcorn cakes and crisps</c:v>
                </c:pt>
                <c:pt idx="5">
                  <c:v>Nut butters </c:v>
                </c:pt>
                <c:pt idx="6">
                  <c:v>Dark chocolate</c:v>
                </c:pt>
                <c:pt idx="7">
                  <c:v>Cheese puff/corn snacks </c:v>
                </c:pt>
                <c:pt idx="8">
                  <c:v>Popcorn (popped and unpopped)</c:v>
                </c:pt>
                <c:pt idx="9">
                  <c:v>Smoothies and protein shakes </c:v>
                </c:pt>
                <c:pt idx="10">
                  <c:v>Cookies</c:v>
                </c:pt>
              </c:strCache>
            </c:strRef>
          </c:cat>
          <c:val>
            <c:numRef>
              <c:f>Sheet1!$C$2:$C$12</c:f>
              <c:numCache>
                <c:formatCode>0%</c:formatCode>
                <c:ptCount val="11"/>
                <c:pt idx="0">
                  <c:v>0.15</c:v>
                </c:pt>
                <c:pt idx="1">
                  <c:v>0.2</c:v>
                </c:pt>
                <c:pt idx="2">
                  <c:v>0.3</c:v>
                </c:pt>
                <c:pt idx="3">
                  <c:v>0.26</c:v>
                </c:pt>
                <c:pt idx="4">
                  <c:v>0.21</c:v>
                </c:pt>
                <c:pt idx="5">
                  <c:v>0.26</c:v>
                </c:pt>
                <c:pt idx="6">
                  <c:v>0.23</c:v>
                </c:pt>
                <c:pt idx="7">
                  <c:v>0.28000000000000003</c:v>
                </c:pt>
                <c:pt idx="8">
                  <c:v>0.3</c:v>
                </c:pt>
                <c:pt idx="9">
                  <c:v>0.22</c:v>
                </c:pt>
                <c:pt idx="10">
                  <c:v>0.33</c:v>
                </c:pt>
              </c:numCache>
            </c:numRef>
          </c:val>
          <c:extLst>
            <c:ext xmlns:c16="http://schemas.microsoft.com/office/drawing/2014/chart" uri="{C3380CC4-5D6E-409C-BE32-E72D297353CC}">
              <c16:uniqueId val="{00000001-ECFE-405C-95D6-FE2581FDEBA5}"/>
            </c:ext>
          </c:extLst>
        </c:ser>
        <c:ser>
          <c:idx val="2"/>
          <c:order val="2"/>
          <c:tx>
            <c:strRef>
              <c:f>Sheet1!$D$1</c:f>
              <c:strCache>
                <c:ptCount val="1"/>
                <c:pt idx="0">
                  <c:v>Once a month</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Pork rinds</c:v>
                </c:pt>
                <c:pt idx="1">
                  <c:v>Dried meat snacks (jerky)</c:v>
                </c:pt>
                <c:pt idx="2">
                  <c:v>Dips (e.g., hummus, guacamole, etc)</c:v>
                </c:pt>
                <c:pt idx="3">
                  <c:v>Assorted refrigerated snack packs/plates</c:v>
                </c:pt>
                <c:pt idx="4">
                  <c:v>Rice/popcorn cakes and crisps</c:v>
                </c:pt>
                <c:pt idx="5">
                  <c:v>Nut butters </c:v>
                </c:pt>
                <c:pt idx="6">
                  <c:v>Dark chocolate</c:v>
                </c:pt>
                <c:pt idx="7">
                  <c:v>Cheese puff/corn snacks </c:v>
                </c:pt>
                <c:pt idx="8">
                  <c:v>Popcorn (popped and unpopped)</c:v>
                </c:pt>
                <c:pt idx="9">
                  <c:v>Smoothies and protein shakes </c:v>
                </c:pt>
                <c:pt idx="10">
                  <c:v>Cookies</c:v>
                </c:pt>
              </c:strCache>
            </c:strRef>
          </c:cat>
          <c:val>
            <c:numRef>
              <c:f>Sheet1!$D$2:$D$12</c:f>
              <c:numCache>
                <c:formatCode>0%</c:formatCode>
                <c:ptCount val="11"/>
                <c:pt idx="0">
                  <c:v>0.13</c:v>
                </c:pt>
                <c:pt idx="1">
                  <c:v>0.23</c:v>
                </c:pt>
                <c:pt idx="2">
                  <c:v>0.31</c:v>
                </c:pt>
                <c:pt idx="3">
                  <c:v>0.19</c:v>
                </c:pt>
                <c:pt idx="4">
                  <c:v>0.22</c:v>
                </c:pt>
                <c:pt idx="5">
                  <c:v>0.3</c:v>
                </c:pt>
                <c:pt idx="6">
                  <c:v>0.27</c:v>
                </c:pt>
                <c:pt idx="7">
                  <c:v>0.28000000000000003</c:v>
                </c:pt>
                <c:pt idx="8">
                  <c:v>0.28000000000000003</c:v>
                </c:pt>
                <c:pt idx="9">
                  <c:v>0.18</c:v>
                </c:pt>
                <c:pt idx="10">
                  <c:v>0.28000000000000003</c:v>
                </c:pt>
              </c:numCache>
            </c:numRef>
          </c:val>
          <c:extLst>
            <c:ext xmlns:c16="http://schemas.microsoft.com/office/drawing/2014/chart" uri="{C3380CC4-5D6E-409C-BE32-E72D297353CC}">
              <c16:uniqueId val="{00000002-ECFE-405C-95D6-FE2581FDEBA5}"/>
            </c:ext>
          </c:extLst>
        </c:ser>
        <c:ser>
          <c:idx val="3"/>
          <c:order val="3"/>
          <c:tx>
            <c:strRef>
              <c:f>Sheet1!$E$1</c:f>
              <c:strCache>
                <c:ptCount val="1"/>
                <c:pt idx="0">
                  <c:v>Less than once a month</c:v>
                </c:pt>
              </c:strCache>
            </c:strRef>
          </c:tx>
          <c:spPr>
            <a:solidFill>
              <a:schemeClr val="accent5">
                <a:lumMod val="60000"/>
                <a:lumOff val="40000"/>
              </a:schemeClr>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Pork rinds</c:v>
                </c:pt>
                <c:pt idx="1">
                  <c:v>Dried meat snacks (jerky)</c:v>
                </c:pt>
                <c:pt idx="2">
                  <c:v>Dips (e.g., hummus, guacamole, etc)</c:v>
                </c:pt>
                <c:pt idx="3">
                  <c:v>Assorted refrigerated snack packs/plates</c:v>
                </c:pt>
                <c:pt idx="4">
                  <c:v>Rice/popcorn cakes and crisps</c:v>
                </c:pt>
                <c:pt idx="5">
                  <c:v>Nut butters </c:v>
                </c:pt>
                <c:pt idx="6">
                  <c:v>Dark chocolate</c:v>
                </c:pt>
                <c:pt idx="7">
                  <c:v>Cheese puff/corn snacks </c:v>
                </c:pt>
                <c:pt idx="8">
                  <c:v>Popcorn (popped and unpopped)</c:v>
                </c:pt>
                <c:pt idx="9">
                  <c:v>Smoothies and protein shakes </c:v>
                </c:pt>
                <c:pt idx="10">
                  <c:v>Cookies</c:v>
                </c:pt>
              </c:strCache>
            </c:strRef>
          </c:cat>
          <c:val>
            <c:numRef>
              <c:f>Sheet1!$E$2:$E$12</c:f>
              <c:numCache>
                <c:formatCode>0%</c:formatCode>
                <c:ptCount val="11"/>
                <c:pt idx="0">
                  <c:v>0.21</c:v>
                </c:pt>
                <c:pt idx="1">
                  <c:v>0.23</c:v>
                </c:pt>
                <c:pt idx="2">
                  <c:v>0.18</c:v>
                </c:pt>
                <c:pt idx="3">
                  <c:v>0.19</c:v>
                </c:pt>
                <c:pt idx="4">
                  <c:v>0.2</c:v>
                </c:pt>
                <c:pt idx="5">
                  <c:v>0.19</c:v>
                </c:pt>
                <c:pt idx="6">
                  <c:v>0.21</c:v>
                </c:pt>
                <c:pt idx="7">
                  <c:v>0.19</c:v>
                </c:pt>
                <c:pt idx="8">
                  <c:v>0.17</c:v>
                </c:pt>
                <c:pt idx="9">
                  <c:v>0.18</c:v>
                </c:pt>
                <c:pt idx="10">
                  <c:v>0.15</c:v>
                </c:pt>
              </c:numCache>
            </c:numRef>
          </c:val>
          <c:extLst>
            <c:ext xmlns:c16="http://schemas.microsoft.com/office/drawing/2014/chart" uri="{C3380CC4-5D6E-409C-BE32-E72D297353CC}">
              <c16:uniqueId val="{00000003-ECFE-405C-95D6-FE2581FDEBA5}"/>
            </c:ext>
          </c:extLst>
        </c:ser>
        <c:ser>
          <c:idx val="4"/>
          <c:order val="4"/>
          <c:tx>
            <c:strRef>
              <c:f>Sheet1!$F$1</c:f>
              <c:strCache>
                <c:ptCount val="1"/>
                <c:pt idx="0">
                  <c:v>Never</c:v>
                </c:pt>
              </c:strCache>
            </c:strRef>
          </c:tx>
          <c:spPr>
            <a:solidFill>
              <a:schemeClr val="accent5"/>
            </a:solidFill>
            <a:ln>
              <a:noFill/>
            </a:ln>
            <a:effectLst/>
          </c:spPr>
          <c:invertIfNegative val="0"/>
          <c:dLbls>
            <c:dLbl>
              <c:idx val="10"/>
              <c:layout>
                <c:manualLayout>
                  <c:x val="1.6846948410041931E-2"/>
                  <c:y val="0"/>
                </c:manualLayout>
              </c:layout>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CFE-405C-95D6-FE2581FDEBA5}"/>
                </c:ext>
              </c:extLst>
            </c:dLbl>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Pork rinds</c:v>
                </c:pt>
                <c:pt idx="1">
                  <c:v>Dried meat snacks (jerky)</c:v>
                </c:pt>
                <c:pt idx="2">
                  <c:v>Dips (e.g., hummus, guacamole, etc)</c:v>
                </c:pt>
                <c:pt idx="3">
                  <c:v>Assorted refrigerated snack packs/plates</c:v>
                </c:pt>
                <c:pt idx="4">
                  <c:v>Rice/popcorn cakes and crisps</c:v>
                </c:pt>
                <c:pt idx="5">
                  <c:v>Nut butters </c:v>
                </c:pt>
                <c:pt idx="6">
                  <c:v>Dark chocolate</c:v>
                </c:pt>
                <c:pt idx="7">
                  <c:v>Cheese puff/corn snacks </c:v>
                </c:pt>
                <c:pt idx="8">
                  <c:v>Popcorn (popped and unpopped)</c:v>
                </c:pt>
                <c:pt idx="9">
                  <c:v>Smoothies and protein shakes </c:v>
                </c:pt>
                <c:pt idx="10">
                  <c:v>Cookies</c:v>
                </c:pt>
              </c:strCache>
            </c:strRef>
          </c:cat>
          <c:val>
            <c:numRef>
              <c:f>Sheet1!$F$2:$F$12</c:f>
              <c:numCache>
                <c:formatCode>0%</c:formatCode>
                <c:ptCount val="11"/>
                <c:pt idx="0">
                  <c:v>0.43</c:v>
                </c:pt>
                <c:pt idx="1">
                  <c:v>0.23</c:v>
                </c:pt>
                <c:pt idx="2">
                  <c:v>0.09</c:v>
                </c:pt>
                <c:pt idx="3">
                  <c:v>0.23</c:v>
                </c:pt>
                <c:pt idx="4">
                  <c:v>0.24</c:v>
                </c:pt>
                <c:pt idx="5">
                  <c:v>0.1</c:v>
                </c:pt>
                <c:pt idx="6">
                  <c:v>0.13</c:v>
                </c:pt>
                <c:pt idx="7">
                  <c:v>0.08</c:v>
                </c:pt>
                <c:pt idx="8">
                  <c:v>7.0000000000000007E-2</c:v>
                </c:pt>
                <c:pt idx="9">
                  <c:v>0.22</c:v>
                </c:pt>
                <c:pt idx="10">
                  <c:v>0.04</c:v>
                </c:pt>
              </c:numCache>
            </c:numRef>
          </c:val>
          <c:extLst>
            <c:ext xmlns:c16="http://schemas.microsoft.com/office/drawing/2014/chart" uri="{C3380CC4-5D6E-409C-BE32-E72D297353CC}">
              <c16:uniqueId val="{00000004-ECFE-405C-95D6-FE2581FDEBA5}"/>
            </c:ext>
          </c:extLst>
        </c:ser>
        <c:dLbls>
          <c:dLblPos val="ctr"/>
          <c:showLegendKey val="0"/>
          <c:showVal val="1"/>
          <c:showCatName val="0"/>
          <c:showSerName val="0"/>
          <c:showPercent val="0"/>
          <c:showBubbleSize val="0"/>
        </c:dLbls>
        <c:gapWidth val="102"/>
        <c:overlap val="100"/>
        <c:axId val="940361887"/>
        <c:axId val="940365215"/>
      </c:barChart>
      <c:catAx>
        <c:axId val="94036188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940365215"/>
        <c:crosses val="autoZero"/>
        <c:auto val="1"/>
        <c:lblAlgn val="ctr"/>
        <c:lblOffset val="100"/>
        <c:noMultiLvlLbl val="0"/>
      </c:catAx>
      <c:valAx>
        <c:axId val="940365215"/>
        <c:scaling>
          <c:orientation val="minMax"/>
        </c:scaling>
        <c:delete val="1"/>
        <c:axPos val="b"/>
        <c:numFmt formatCode="0%" sourceLinked="1"/>
        <c:majorTickMark val="none"/>
        <c:minorTickMark val="none"/>
        <c:tickLblPos val="nextTo"/>
        <c:crossAx val="940361887"/>
        <c:crosses val="autoZero"/>
        <c:crossBetween val="between"/>
      </c:valAx>
      <c:spPr>
        <a:noFill/>
        <a:ln>
          <a:noFill/>
        </a:ln>
        <a:effectLst/>
      </c:spPr>
    </c:plotArea>
    <c:legend>
      <c:legendPos val="l"/>
      <c:layout>
        <c:manualLayout>
          <c:xMode val="edge"/>
          <c:yMode val="edge"/>
          <c:x val="1.1073851427977502E-3"/>
          <c:y val="0.30650838964796678"/>
          <c:w val="0.16142231152610054"/>
          <c:h val="0.3046339646507786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bg2"/>
            </a:solidFill>
            <a:ln>
              <a:noFill/>
            </a:ln>
            <a:effectLst/>
          </c:spPr>
          <c:invertIfNegative val="0"/>
          <c:cat>
            <c:strRef>
              <c:f>Sheet1!$A$2:$A$4</c:f>
              <c:strCache>
                <c:ptCount val="3"/>
                <c:pt idx="0">
                  <c:v>All Natural ingredients</c:v>
                </c:pt>
                <c:pt idx="1">
                  <c:v>Fill me up/stave off hunger</c:v>
                </c:pt>
                <c:pt idx="2">
                  <c:v>Heart healthy</c:v>
                </c:pt>
              </c:strCache>
            </c:strRef>
          </c:cat>
          <c:val>
            <c:numRef>
              <c:f>Sheet1!$B$2:$B$4</c:f>
              <c:numCache>
                <c:formatCode>0%</c:formatCode>
                <c:ptCount val="3"/>
                <c:pt idx="0">
                  <c:v>0.46</c:v>
                </c:pt>
                <c:pt idx="1">
                  <c:v>0.4</c:v>
                </c:pt>
                <c:pt idx="2">
                  <c:v>0.35</c:v>
                </c:pt>
              </c:numCache>
            </c:numRef>
          </c:val>
          <c:extLst>
            <c:ext xmlns:c16="http://schemas.microsoft.com/office/drawing/2014/chart" uri="{C3380CC4-5D6E-409C-BE32-E72D297353CC}">
              <c16:uniqueId val="{00000000-C25F-4EB7-B068-FFA640599DA9}"/>
            </c:ext>
          </c:extLst>
        </c:ser>
        <c:ser>
          <c:idx val="1"/>
          <c:order val="1"/>
          <c:tx>
            <c:strRef>
              <c:f>Sheet1!$C$1</c:f>
              <c:strCache>
                <c:ptCount val="1"/>
                <c:pt idx="0">
                  <c:v>Series 2</c:v>
                </c:pt>
              </c:strCache>
            </c:strRef>
          </c:tx>
          <c:spPr>
            <a:solidFill>
              <a:schemeClr val="bg1">
                <a:lumMod val="85000"/>
              </a:schemeClr>
            </a:solidFill>
            <a:ln>
              <a:noFill/>
            </a:ln>
            <a:effectLst/>
          </c:spPr>
          <c:invertIfNegative val="0"/>
          <c:cat>
            <c:strRef>
              <c:f>Sheet1!$A$2:$A$4</c:f>
              <c:strCache>
                <c:ptCount val="3"/>
                <c:pt idx="0">
                  <c:v>All Natural ingredients</c:v>
                </c:pt>
                <c:pt idx="1">
                  <c:v>Fill me up/stave off hunger</c:v>
                </c:pt>
                <c:pt idx="2">
                  <c:v>Heart healthy</c:v>
                </c:pt>
              </c:strCache>
            </c:strRef>
          </c:cat>
          <c:val>
            <c:numRef>
              <c:f>Sheet1!$C$2:$C$4</c:f>
              <c:numCache>
                <c:formatCode>0%</c:formatCode>
                <c:ptCount val="3"/>
                <c:pt idx="0">
                  <c:v>0.54</c:v>
                </c:pt>
                <c:pt idx="1">
                  <c:v>0.6</c:v>
                </c:pt>
                <c:pt idx="2">
                  <c:v>0.65</c:v>
                </c:pt>
              </c:numCache>
            </c:numRef>
          </c:val>
          <c:extLst>
            <c:ext xmlns:c16="http://schemas.microsoft.com/office/drawing/2014/chart" uri="{C3380CC4-5D6E-409C-BE32-E72D297353CC}">
              <c16:uniqueId val="{00000001-C25F-4EB7-B068-FFA640599DA9}"/>
            </c:ext>
          </c:extLst>
        </c:ser>
        <c:dLbls>
          <c:showLegendKey val="0"/>
          <c:showVal val="0"/>
          <c:showCatName val="0"/>
          <c:showSerName val="0"/>
          <c:showPercent val="0"/>
          <c:showBubbleSize val="0"/>
        </c:dLbls>
        <c:gapWidth val="366"/>
        <c:overlap val="100"/>
        <c:axId val="1259920880"/>
        <c:axId val="1259918800"/>
      </c:barChart>
      <c:catAx>
        <c:axId val="1259920880"/>
        <c:scaling>
          <c:orientation val="maxMin"/>
        </c:scaling>
        <c:delete val="1"/>
        <c:axPos val="l"/>
        <c:numFmt formatCode="General" sourceLinked="1"/>
        <c:majorTickMark val="none"/>
        <c:minorTickMark val="none"/>
        <c:tickLblPos val="nextTo"/>
        <c:crossAx val="1259918800"/>
        <c:crosses val="autoZero"/>
        <c:auto val="1"/>
        <c:lblAlgn val="ctr"/>
        <c:lblOffset val="100"/>
        <c:noMultiLvlLbl val="0"/>
      </c:catAx>
      <c:valAx>
        <c:axId val="1259918800"/>
        <c:scaling>
          <c:orientation val="minMax"/>
        </c:scaling>
        <c:delete val="1"/>
        <c:axPos val="t"/>
        <c:numFmt formatCode="0%" sourceLinked="1"/>
        <c:majorTickMark val="none"/>
        <c:minorTickMark val="none"/>
        <c:tickLblPos val="nextTo"/>
        <c:crossAx val="12599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3"/>
            </a:solidFill>
            <a:ln>
              <a:noFill/>
            </a:ln>
            <a:effectLst/>
          </c:spPr>
          <c:invertIfNegative val="0"/>
          <c:cat>
            <c:strRef>
              <c:f>Sheet1!$A$2:$A$4</c:f>
              <c:strCache>
                <c:ptCount val="3"/>
                <c:pt idx="0">
                  <c:v>Fill me up/stave off hunger</c:v>
                </c:pt>
                <c:pt idx="1">
                  <c:v>All Natural ingredients</c:v>
                </c:pt>
                <c:pt idx="2">
                  <c:v>Heart healthy</c:v>
                </c:pt>
              </c:strCache>
            </c:strRef>
          </c:cat>
          <c:val>
            <c:numRef>
              <c:f>Sheet1!$B$2:$B$4</c:f>
              <c:numCache>
                <c:formatCode>0%</c:formatCode>
                <c:ptCount val="3"/>
                <c:pt idx="0">
                  <c:v>0.41</c:v>
                </c:pt>
                <c:pt idx="1">
                  <c:v>0.38</c:v>
                </c:pt>
                <c:pt idx="2">
                  <c:v>0.33</c:v>
                </c:pt>
              </c:numCache>
            </c:numRef>
          </c:val>
          <c:extLst>
            <c:ext xmlns:c16="http://schemas.microsoft.com/office/drawing/2014/chart" uri="{C3380CC4-5D6E-409C-BE32-E72D297353CC}">
              <c16:uniqueId val="{00000000-2C86-47D9-B113-BD59F3DD3E04}"/>
            </c:ext>
          </c:extLst>
        </c:ser>
        <c:ser>
          <c:idx val="1"/>
          <c:order val="1"/>
          <c:tx>
            <c:strRef>
              <c:f>Sheet1!$C$1</c:f>
              <c:strCache>
                <c:ptCount val="1"/>
                <c:pt idx="0">
                  <c:v>Series 2</c:v>
                </c:pt>
              </c:strCache>
            </c:strRef>
          </c:tx>
          <c:spPr>
            <a:solidFill>
              <a:schemeClr val="bg1">
                <a:lumMod val="85000"/>
              </a:schemeClr>
            </a:solidFill>
            <a:ln>
              <a:noFill/>
            </a:ln>
            <a:effectLst/>
          </c:spPr>
          <c:invertIfNegative val="0"/>
          <c:cat>
            <c:strRef>
              <c:f>Sheet1!$A$2:$A$4</c:f>
              <c:strCache>
                <c:ptCount val="3"/>
                <c:pt idx="0">
                  <c:v>Fill me up/stave off hunger</c:v>
                </c:pt>
                <c:pt idx="1">
                  <c:v>All Natural ingredients</c:v>
                </c:pt>
                <c:pt idx="2">
                  <c:v>Heart healthy</c:v>
                </c:pt>
              </c:strCache>
            </c:strRef>
          </c:cat>
          <c:val>
            <c:numRef>
              <c:f>Sheet1!$C$2:$C$4</c:f>
              <c:numCache>
                <c:formatCode>0%</c:formatCode>
                <c:ptCount val="3"/>
                <c:pt idx="0">
                  <c:v>0.59</c:v>
                </c:pt>
                <c:pt idx="1">
                  <c:v>0.62</c:v>
                </c:pt>
                <c:pt idx="2">
                  <c:v>0.67</c:v>
                </c:pt>
              </c:numCache>
            </c:numRef>
          </c:val>
          <c:extLst>
            <c:ext xmlns:c16="http://schemas.microsoft.com/office/drawing/2014/chart" uri="{C3380CC4-5D6E-409C-BE32-E72D297353CC}">
              <c16:uniqueId val="{00000001-2C86-47D9-B113-BD59F3DD3E04}"/>
            </c:ext>
          </c:extLst>
        </c:ser>
        <c:dLbls>
          <c:showLegendKey val="0"/>
          <c:showVal val="0"/>
          <c:showCatName val="0"/>
          <c:showSerName val="0"/>
          <c:showPercent val="0"/>
          <c:showBubbleSize val="0"/>
        </c:dLbls>
        <c:gapWidth val="366"/>
        <c:overlap val="100"/>
        <c:axId val="1259920880"/>
        <c:axId val="1259918800"/>
      </c:barChart>
      <c:catAx>
        <c:axId val="1259920880"/>
        <c:scaling>
          <c:orientation val="maxMin"/>
        </c:scaling>
        <c:delete val="1"/>
        <c:axPos val="l"/>
        <c:numFmt formatCode="General" sourceLinked="1"/>
        <c:majorTickMark val="none"/>
        <c:minorTickMark val="none"/>
        <c:tickLblPos val="nextTo"/>
        <c:crossAx val="1259918800"/>
        <c:crosses val="autoZero"/>
        <c:auto val="1"/>
        <c:lblAlgn val="ctr"/>
        <c:lblOffset val="100"/>
        <c:noMultiLvlLbl val="0"/>
      </c:catAx>
      <c:valAx>
        <c:axId val="1259918800"/>
        <c:scaling>
          <c:orientation val="minMax"/>
        </c:scaling>
        <c:delete val="1"/>
        <c:axPos val="t"/>
        <c:numFmt formatCode="0%" sourceLinked="1"/>
        <c:majorTickMark val="none"/>
        <c:minorTickMark val="none"/>
        <c:tickLblPos val="nextTo"/>
        <c:crossAx val="12599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tx2">
                <a:lumMod val="50000"/>
              </a:schemeClr>
            </a:solidFill>
            <a:ln>
              <a:noFill/>
            </a:ln>
            <a:effectLst/>
          </c:spPr>
          <c:invertIfNegative val="0"/>
          <c:cat>
            <c:strRef>
              <c:f>Sheet1!$A$2:$A$4</c:f>
              <c:strCache>
                <c:ptCount val="3"/>
                <c:pt idx="0">
                  <c:v>High protein</c:v>
                </c:pt>
                <c:pt idx="1">
                  <c:v>Fill me up/stave off hunger</c:v>
                </c:pt>
                <c:pt idx="2">
                  <c:v>All Natural ingredients</c:v>
                </c:pt>
              </c:strCache>
            </c:strRef>
          </c:cat>
          <c:val>
            <c:numRef>
              <c:f>Sheet1!$B$2:$B$4</c:f>
              <c:numCache>
                <c:formatCode>0%</c:formatCode>
                <c:ptCount val="3"/>
                <c:pt idx="0">
                  <c:v>0.44</c:v>
                </c:pt>
                <c:pt idx="1">
                  <c:v>0.32</c:v>
                </c:pt>
                <c:pt idx="2">
                  <c:v>0.26</c:v>
                </c:pt>
              </c:numCache>
            </c:numRef>
          </c:val>
          <c:extLst>
            <c:ext xmlns:c16="http://schemas.microsoft.com/office/drawing/2014/chart" uri="{C3380CC4-5D6E-409C-BE32-E72D297353CC}">
              <c16:uniqueId val="{00000000-1644-483C-8FCF-353F0D9A39EF}"/>
            </c:ext>
          </c:extLst>
        </c:ser>
        <c:ser>
          <c:idx val="1"/>
          <c:order val="1"/>
          <c:tx>
            <c:strRef>
              <c:f>Sheet1!$C$1</c:f>
              <c:strCache>
                <c:ptCount val="1"/>
                <c:pt idx="0">
                  <c:v>Series 2</c:v>
                </c:pt>
              </c:strCache>
            </c:strRef>
          </c:tx>
          <c:spPr>
            <a:solidFill>
              <a:schemeClr val="bg1">
                <a:lumMod val="85000"/>
              </a:schemeClr>
            </a:solidFill>
            <a:ln>
              <a:noFill/>
            </a:ln>
            <a:effectLst/>
          </c:spPr>
          <c:invertIfNegative val="0"/>
          <c:cat>
            <c:strRef>
              <c:f>Sheet1!$A$2:$A$4</c:f>
              <c:strCache>
                <c:ptCount val="3"/>
                <c:pt idx="0">
                  <c:v>High protein</c:v>
                </c:pt>
                <c:pt idx="1">
                  <c:v>Fill me up/stave off hunger</c:v>
                </c:pt>
                <c:pt idx="2">
                  <c:v>All Natural ingredients</c:v>
                </c:pt>
              </c:strCache>
            </c:strRef>
          </c:cat>
          <c:val>
            <c:numRef>
              <c:f>Sheet1!$C$2:$C$4</c:f>
              <c:numCache>
                <c:formatCode>0%</c:formatCode>
                <c:ptCount val="3"/>
                <c:pt idx="0">
                  <c:v>0.56000000000000005</c:v>
                </c:pt>
                <c:pt idx="1">
                  <c:v>0.68</c:v>
                </c:pt>
                <c:pt idx="2">
                  <c:v>0.74</c:v>
                </c:pt>
              </c:numCache>
            </c:numRef>
          </c:val>
          <c:extLst>
            <c:ext xmlns:c16="http://schemas.microsoft.com/office/drawing/2014/chart" uri="{C3380CC4-5D6E-409C-BE32-E72D297353CC}">
              <c16:uniqueId val="{00000001-1644-483C-8FCF-353F0D9A39EF}"/>
            </c:ext>
          </c:extLst>
        </c:ser>
        <c:dLbls>
          <c:showLegendKey val="0"/>
          <c:showVal val="0"/>
          <c:showCatName val="0"/>
          <c:showSerName val="0"/>
          <c:showPercent val="0"/>
          <c:showBubbleSize val="0"/>
        </c:dLbls>
        <c:gapWidth val="366"/>
        <c:overlap val="100"/>
        <c:axId val="1259920880"/>
        <c:axId val="1259918800"/>
      </c:barChart>
      <c:catAx>
        <c:axId val="1259920880"/>
        <c:scaling>
          <c:orientation val="maxMin"/>
        </c:scaling>
        <c:delete val="1"/>
        <c:axPos val="l"/>
        <c:numFmt formatCode="General" sourceLinked="1"/>
        <c:majorTickMark val="none"/>
        <c:minorTickMark val="none"/>
        <c:tickLblPos val="nextTo"/>
        <c:crossAx val="1259918800"/>
        <c:crosses val="autoZero"/>
        <c:auto val="1"/>
        <c:lblAlgn val="ctr"/>
        <c:lblOffset val="100"/>
        <c:noMultiLvlLbl val="0"/>
      </c:catAx>
      <c:valAx>
        <c:axId val="1259918800"/>
        <c:scaling>
          <c:orientation val="minMax"/>
        </c:scaling>
        <c:delete val="1"/>
        <c:axPos val="t"/>
        <c:numFmt formatCode="0%" sourceLinked="1"/>
        <c:majorTickMark val="none"/>
        <c:minorTickMark val="none"/>
        <c:tickLblPos val="nextTo"/>
        <c:crossAx val="12599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rgbClr val="00B6FF"/>
            </a:solidFill>
            <a:ln>
              <a:noFill/>
            </a:ln>
            <a:effectLst/>
          </c:spPr>
          <c:invertIfNegative val="0"/>
          <c:cat>
            <c:strRef>
              <c:f>Sheet1!$A$2:$A$4</c:f>
              <c:strCache>
                <c:ptCount val="3"/>
                <c:pt idx="0">
                  <c:v>Enjoy as a treat/indulgence</c:v>
                </c:pt>
                <c:pt idx="1">
                  <c:v>Fill me up/stave off hunger</c:v>
                </c:pt>
                <c:pt idx="2">
                  <c:v>Consume “On the go”</c:v>
                </c:pt>
              </c:strCache>
            </c:strRef>
          </c:cat>
          <c:val>
            <c:numRef>
              <c:f>Sheet1!$B$2:$B$4</c:f>
              <c:numCache>
                <c:formatCode>0%</c:formatCode>
                <c:ptCount val="3"/>
                <c:pt idx="0">
                  <c:v>0.54</c:v>
                </c:pt>
                <c:pt idx="1">
                  <c:v>0.32</c:v>
                </c:pt>
                <c:pt idx="2">
                  <c:v>0.28000000000000003</c:v>
                </c:pt>
              </c:numCache>
            </c:numRef>
          </c:val>
          <c:extLst>
            <c:ext xmlns:c16="http://schemas.microsoft.com/office/drawing/2014/chart" uri="{C3380CC4-5D6E-409C-BE32-E72D297353CC}">
              <c16:uniqueId val="{00000000-EC6E-4EDC-845B-C7483FA5B9A3}"/>
            </c:ext>
          </c:extLst>
        </c:ser>
        <c:ser>
          <c:idx val="1"/>
          <c:order val="1"/>
          <c:tx>
            <c:strRef>
              <c:f>Sheet1!$C$1</c:f>
              <c:strCache>
                <c:ptCount val="1"/>
                <c:pt idx="0">
                  <c:v>Series 2</c:v>
                </c:pt>
              </c:strCache>
            </c:strRef>
          </c:tx>
          <c:spPr>
            <a:solidFill>
              <a:schemeClr val="bg1">
                <a:lumMod val="85000"/>
              </a:schemeClr>
            </a:solidFill>
            <a:ln>
              <a:noFill/>
            </a:ln>
            <a:effectLst/>
          </c:spPr>
          <c:invertIfNegative val="0"/>
          <c:cat>
            <c:strRef>
              <c:f>Sheet1!$A$2:$A$4</c:f>
              <c:strCache>
                <c:ptCount val="3"/>
                <c:pt idx="0">
                  <c:v>Enjoy as a treat/indulgence</c:v>
                </c:pt>
                <c:pt idx="1">
                  <c:v>Fill me up/stave off hunger</c:v>
                </c:pt>
                <c:pt idx="2">
                  <c:v>Consume “On the go”</c:v>
                </c:pt>
              </c:strCache>
            </c:strRef>
          </c:cat>
          <c:val>
            <c:numRef>
              <c:f>Sheet1!$C$2:$C$4</c:f>
              <c:numCache>
                <c:formatCode>0%</c:formatCode>
                <c:ptCount val="3"/>
                <c:pt idx="0">
                  <c:v>0.46</c:v>
                </c:pt>
                <c:pt idx="1">
                  <c:v>0.68</c:v>
                </c:pt>
                <c:pt idx="2">
                  <c:v>0.72</c:v>
                </c:pt>
              </c:numCache>
            </c:numRef>
          </c:val>
          <c:extLst>
            <c:ext xmlns:c16="http://schemas.microsoft.com/office/drawing/2014/chart" uri="{C3380CC4-5D6E-409C-BE32-E72D297353CC}">
              <c16:uniqueId val="{00000001-EC6E-4EDC-845B-C7483FA5B9A3}"/>
            </c:ext>
          </c:extLst>
        </c:ser>
        <c:dLbls>
          <c:showLegendKey val="0"/>
          <c:showVal val="0"/>
          <c:showCatName val="0"/>
          <c:showSerName val="0"/>
          <c:showPercent val="0"/>
          <c:showBubbleSize val="0"/>
        </c:dLbls>
        <c:gapWidth val="366"/>
        <c:overlap val="100"/>
        <c:axId val="1259920880"/>
        <c:axId val="1259918800"/>
      </c:barChart>
      <c:catAx>
        <c:axId val="1259920880"/>
        <c:scaling>
          <c:orientation val="maxMin"/>
        </c:scaling>
        <c:delete val="1"/>
        <c:axPos val="l"/>
        <c:numFmt formatCode="General" sourceLinked="1"/>
        <c:majorTickMark val="none"/>
        <c:minorTickMark val="none"/>
        <c:tickLblPos val="nextTo"/>
        <c:crossAx val="1259918800"/>
        <c:crosses val="autoZero"/>
        <c:auto val="1"/>
        <c:lblAlgn val="ctr"/>
        <c:lblOffset val="100"/>
        <c:noMultiLvlLbl val="0"/>
      </c:catAx>
      <c:valAx>
        <c:axId val="1259918800"/>
        <c:scaling>
          <c:orientation val="minMax"/>
        </c:scaling>
        <c:delete val="1"/>
        <c:axPos val="t"/>
        <c:numFmt formatCode="0%" sourceLinked="1"/>
        <c:majorTickMark val="none"/>
        <c:minorTickMark val="none"/>
        <c:tickLblPos val="nextTo"/>
        <c:crossAx val="12599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2">
                <a:lumMod val="75000"/>
              </a:schemeClr>
            </a:solidFill>
            <a:ln>
              <a:noFill/>
            </a:ln>
            <a:effectLst/>
          </c:spPr>
          <c:invertIfNegative val="0"/>
          <c:cat>
            <c:strRef>
              <c:f>Sheet1!$A$2:$A$4</c:f>
              <c:strCache>
                <c:ptCount val="3"/>
                <c:pt idx="0">
                  <c:v>Gut-Friendly</c:v>
                </c:pt>
                <c:pt idx="1">
                  <c:v>Fill me up/stave off hunger</c:v>
                </c:pt>
                <c:pt idx="2">
                  <c:v>Enjoy as a treat/indulgence</c:v>
                </c:pt>
              </c:strCache>
            </c:strRef>
          </c:cat>
          <c:val>
            <c:numRef>
              <c:f>Sheet1!$B$2:$B$4</c:f>
              <c:numCache>
                <c:formatCode>0%</c:formatCode>
                <c:ptCount val="3"/>
                <c:pt idx="0">
                  <c:v>0.37</c:v>
                </c:pt>
                <c:pt idx="1">
                  <c:v>0.36</c:v>
                </c:pt>
                <c:pt idx="2">
                  <c:v>0.34</c:v>
                </c:pt>
              </c:numCache>
            </c:numRef>
          </c:val>
          <c:extLst>
            <c:ext xmlns:c16="http://schemas.microsoft.com/office/drawing/2014/chart" uri="{C3380CC4-5D6E-409C-BE32-E72D297353CC}">
              <c16:uniqueId val="{00000000-70DE-4C0A-AC93-8023F8A6E7C9}"/>
            </c:ext>
          </c:extLst>
        </c:ser>
        <c:ser>
          <c:idx val="1"/>
          <c:order val="1"/>
          <c:tx>
            <c:strRef>
              <c:f>Sheet1!$C$1</c:f>
              <c:strCache>
                <c:ptCount val="1"/>
                <c:pt idx="0">
                  <c:v>Series 2</c:v>
                </c:pt>
              </c:strCache>
            </c:strRef>
          </c:tx>
          <c:spPr>
            <a:solidFill>
              <a:schemeClr val="bg1">
                <a:lumMod val="85000"/>
              </a:schemeClr>
            </a:solidFill>
            <a:ln>
              <a:noFill/>
            </a:ln>
            <a:effectLst/>
          </c:spPr>
          <c:invertIfNegative val="0"/>
          <c:cat>
            <c:strRef>
              <c:f>Sheet1!$A$2:$A$4</c:f>
              <c:strCache>
                <c:ptCount val="3"/>
                <c:pt idx="0">
                  <c:v>Gut-Friendly</c:v>
                </c:pt>
                <c:pt idx="1">
                  <c:v>Fill me up/stave off hunger</c:v>
                </c:pt>
                <c:pt idx="2">
                  <c:v>Enjoy as a treat/indulgence</c:v>
                </c:pt>
              </c:strCache>
            </c:strRef>
          </c:cat>
          <c:val>
            <c:numRef>
              <c:f>Sheet1!$C$2:$C$4</c:f>
              <c:numCache>
                <c:formatCode>0%</c:formatCode>
                <c:ptCount val="3"/>
                <c:pt idx="0">
                  <c:v>0.63</c:v>
                </c:pt>
                <c:pt idx="1">
                  <c:v>0.64</c:v>
                </c:pt>
                <c:pt idx="2">
                  <c:v>0.66</c:v>
                </c:pt>
              </c:numCache>
            </c:numRef>
          </c:val>
          <c:extLst>
            <c:ext xmlns:c16="http://schemas.microsoft.com/office/drawing/2014/chart" uri="{C3380CC4-5D6E-409C-BE32-E72D297353CC}">
              <c16:uniqueId val="{00000001-70DE-4C0A-AC93-8023F8A6E7C9}"/>
            </c:ext>
          </c:extLst>
        </c:ser>
        <c:dLbls>
          <c:showLegendKey val="0"/>
          <c:showVal val="0"/>
          <c:showCatName val="0"/>
          <c:showSerName val="0"/>
          <c:showPercent val="0"/>
          <c:showBubbleSize val="0"/>
        </c:dLbls>
        <c:gapWidth val="366"/>
        <c:overlap val="100"/>
        <c:axId val="1259920880"/>
        <c:axId val="1259918800"/>
      </c:barChart>
      <c:catAx>
        <c:axId val="1259920880"/>
        <c:scaling>
          <c:orientation val="maxMin"/>
        </c:scaling>
        <c:delete val="1"/>
        <c:axPos val="l"/>
        <c:numFmt formatCode="General" sourceLinked="1"/>
        <c:majorTickMark val="none"/>
        <c:minorTickMark val="none"/>
        <c:tickLblPos val="nextTo"/>
        <c:crossAx val="1259918800"/>
        <c:crosses val="autoZero"/>
        <c:auto val="1"/>
        <c:lblAlgn val="ctr"/>
        <c:lblOffset val="100"/>
        <c:noMultiLvlLbl val="0"/>
      </c:catAx>
      <c:valAx>
        <c:axId val="1259918800"/>
        <c:scaling>
          <c:orientation val="minMax"/>
        </c:scaling>
        <c:delete val="1"/>
        <c:axPos val="t"/>
        <c:numFmt formatCode="0%" sourceLinked="1"/>
        <c:majorTickMark val="none"/>
        <c:minorTickMark val="none"/>
        <c:tickLblPos val="nextTo"/>
        <c:crossAx val="12599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tx2"/>
            </a:solidFill>
            <a:ln>
              <a:noFill/>
            </a:ln>
            <a:effectLst/>
          </c:spPr>
          <c:invertIfNegative val="0"/>
          <c:cat>
            <c:strRef>
              <c:f>Sheet1!$A$2:$A$4</c:f>
              <c:strCache>
                <c:ptCount val="3"/>
                <c:pt idx="0">
                  <c:v>High protein</c:v>
                </c:pt>
                <c:pt idx="1">
                  <c:v>Enjoy as a treat/indulgence</c:v>
                </c:pt>
                <c:pt idx="2">
                  <c:v>Heart healthy</c:v>
                </c:pt>
              </c:strCache>
            </c:strRef>
          </c:cat>
          <c:val>
            <c:numRef>
              <c:f>Sheet1!$B$2:$B$4</c:f>
              <c:numCache>
                <c:formatCode>0%</c:formatCode>
                <c:ptCount val="3"/>
                <c:pt idx="0">
                  <c:v>0.43</c:v>
                </c:pt>
                <c:pt idx="1">
                  <c:v>0.39</c:v>
                </c:pt>
                <c:pt idx="2">
                  <c:v>0.36</c:v>
                </c:pt>
              </c:numCache>
            </c:numRef>
          </c:val>
          <c:extLst>
            <c:ext xmlns:c16="http://schemas.microsoft.com/office/drawing/2014/chart" uri="{C3380CC4-5D6E-409C-BE32-E72D297353CC}">
              <c16:uniqueId val="{00000000-27AC-4CCA-82BB-5AB149FBC08F}"/>
            </c:ext>
          </c:extLst>
        </c:ser>
        <c:ser>
          <c:idx val="1"/>
          <c:order val="1"/>
          <c:tx>
            <c:strRef>
              <c:f>Sheet1!$C$1</c:f>
              <c:strCache>
                <c:ptCount val="1"/>
                <c:pt idx="0">
                  <c:v>Series 2</c:v>
                </c:pt>
              </c:strCache>
            </c:strRef>
          </c:tx>
          <c:spPr>
            <a:solidFill>
              <a:schemeClr val="bg1">
                <a:lumMod val="85000"/>
              </a:schemeClr>
            </a:solidFill>
            <a:ln>
              <a:noFill/>
            </a:ln>
            <a:effectLst/>
          </c:spPr>
          <c:invertIfNegative val="0"/>
          <c:cat>
            <c:strRef>
              <c:f>Sheet1!$A$2:$A$4</c:f>
              <c:strCache>
                <c:ptCount val="3"/>
                <c:pt idx="0">
                  <c:v>High protein</c:v>
                </c:pt>
                <c:pt idx="1">
                  <c:v>Enjoy as a treat/indulgence</c:v>
                </c:pt>
                <c:pt idx="2">
                  <c:v>Heart healthy</c:v>
                </c:pt>
              </c:strCache>
            </c:strRef>
          </c:cat>
          <c:val>
            <c:numRef>
              <c:f>Sheet1!$C$2:$C$4</c:f>
              <c:numCache>
                <c:formatCode>0%</c:formatCode>
                <c:ptCount val="3"/>
                <c:pt idx="0">
                  <c:v>0.56999999999999995</c:v>
                </c:pt>
                <c:pt idx="1">
                  <c:v>0.61</c:v>
                </c:pt>
                <c:pt idx="2">
                  <c:v>0.64</c:v>
                </c:pt>
              </c:numCache>
            </c:numRef>
          </c:val>
          <c:extLst>
            <c:ext xmlns:c16="http://schemas.microsoft.com/office/drawing/2014/chart" uri="{C3380CC4-5D6E-409C-BE32-E72D297353CC}">
              <c16:uniqueId val="{00000001-27AC-4CCA-82BB-5AB149FBC08F}"/>
            </c:ext>
          </c:extLst>
        </c:ser>
        <c:dLbls>
          <c:showLegendKey val="0"/>
          <c:showVal val="0"/>
          <c:showCatName val="0"/>
          <c:showSerName val="0"/>
          <c:showPercent val="0"/>
          <c:showBubbleSize val="0"/>
        </c:dLbls>
        <c:gapWidth val="366"/>
        <c:overlap val="100"/>
        <c:axId val="1259920880"/>
        <c:axId val="1259918800"/>
      </c:barChart>
      <c:catAx>
        <c:axId val="1259920880"/>
        <c:scaling>
          <c:orientation val="maxMin"/>
        </c:scaling>
        <c:delete val="1"/>
        <c:axPos val="l"/>
        <c:numFmt formatCode="General" sourceLinked="1"/>
        <c:majorTickMark val="none"/>
        <c:minorTickMark val="none"/>
        <c:tickLblPos val="nextTo"/>
        <c:crossAx val="1259918800"/>
        <c:crosses val="autoZero"/>
        <c:auto val="1"/>
        <c:lblAlgn val="ctr"/>
        <c:lblOffset val="100"/>
        <c:noMultiLvlLbl val="0"/>
      </c:catAx>
      <c:valAx>
        <c:axId val="1259918800"/>
        <c:scaling>
          <c:orientation val="minMax"/>
        </c:scaling>
        <c:delete val="1"/>
        <c:axPos val="t"/>
        <c:numFmt formatCode="0%" sourceLinked="1"/>
        <c:majorTickMark val="none"/>
        <c:minorTickMark val="none"/>
        <c:tickLblPos val="nextTo"/>
        <c:crossAx val="12599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rgbClr val="C700D3"/>
              </a:solidFill>
              <a:ln w="19050">
                <a:noFill/>
              </a:ln>
              <a:effectLst/>
            </c:spPr>
            <c:extLst>
              <c:ext xmlns:c16="http://schemas.microsoft.com/office/drawing/2014/chart" uri="{C3380CC4-5D6E-409C-BE32-E72D297353CC}">
                <c16:uniqueId val="{00000003-B877-4AD5-8E5B-D0CCEA89D479}"/>
              </c:ext>
            </c:extLst>
          </c:dPt>
          <c:dPt>
            <c:idx val="1"/>
            <c:bubble3D val="0"/>
            <c:spPr>
              <a:solidFill>
                <a:srgbClr val="00B6FF"/>
              </a:solidFill>
              <a:ln w="19050">
                <a:noFill/>
              </a:ln>
              <a:effectLst/>
            </c:spPr>
            <c:extLst>
              <c:ext xmlns:c16="http://schemas.microsoft.com/office/drawing/2014/chart" uri="{C3380CC4-5D6E-409C-BE32-E72D297353CC}">
                <c16:uniqueId val="{00000002-B877-4AD5-8E5B-D0CCEA89D479}"/>
              </c:ext>
            </c:extLst>
          </c:dPt>
          <c:dPt>
            <c:idx val="2"/>
            <c:bubble3D val="0"/>
            <c:spPr>
              <a:solidFill>
                <a:schemeClr val="tx2">
                  <a:lumMod val="75000"/>
                </a:schemeClr>
              </a:solidFill>
              <a:ln w="19050">
                <a:noFill/>
              </a:ln>
              <a:effectLst/>
            </c:spPr>
            <c:extLst>
              <c:ext xmlns:c16="http://schemas.microsoft.com/office/drawing/2014/chart" uri="{C3380CC4-5D6E-409C-BE32-E72D297353CC}">
                <c16:uniqueId val="{00000005-BDD4-485D-96E2-499297DDD2E0}"/>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I am purchasing more healthy snacks now</c:v>
                </c:pt>
                <c:pt idx="1">
                  <c:v>I have the same purchasing habits of healthy snacks</c:v>
                </c:pt>
                <c:pt idx="2">
                  <c:v>I am purchasing fewer healthy snacks</c:v>
                </c:pt>
              </c:strCache>
            </c:strRef>
          </c:cat>
          <c:val>
            <c:numRef>
              <c:f>Sheet1!$B$2:$B$4</c:f>
              <c:numCache>
                <c:formatCode>0%</c:formatCode>
                <c:ptCount val="3"/>
                <c:pt idx="0">
                  <c:v>0.45299999999999996</c:v>
                </c:pt>
                <c:pt idx="1">
                  <c:v>0.5</c:v>
                </c:pt>
                <c:pt idx="2">
                  <c:v>4.7E-2</c:v>
                </c:pt>
              </c:numCache>
            </c:numRef>
          </c:val>
          <c:extLst>
            <c:ext xmlns:c16="http://schemas.microsoft.com/office/drawing/2014/chart" uri="{C3380CC4-5D6E-409C-BE32-E72D297353CC}">
              <c16:uniqueId val="{00000000-B877-4AD5-8E5B-D0CCEA89D479}"/>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l"/>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6"/>
            </a:solidFill>
            <a:ln>
              <a:noFill/>
            </a:ln>
            <a:effectLst/>
          </c:spPr>
          <c:invertIfNegative val="0"/>
          <c:cat>
            <c:strRef>
              <c:f>Sheet1!$A$2:$A$4</c:f>
              <c:strCache>
                <c:ptCount val="3"/>
                <c:pt idx="0">
                  <c:v>Enjoy as a treat/indulgence</c:v>
                </c:pt>
                <c:pt idx="1">
                  <c:v>Fill me up/stave off hunger</c:v>
                </c:pt>
                <c:pt idx="2">
                  <c:v>Consume “On the go”</c:v>
                </c:pt>
              </c:strCache>
            </c:strRef>
          </c:cat>
          <c:val>
            <c:numRef>
              <c:f>Sheet1!$B$2:$B$4</c:f>
              <c:numCache>
                <c:formatCode>0%</c:formatCode>
                <c:ptCount val="3"/>
                <c:pt idx="0">
                  <c:v>0.39</c:v>
                </c:pt>
                <c:pt idx="1">
                  <c:v>0.33</c:v>
                </c:pt>
                <c:pt idx="2">
                  <c:v>0.28999999999999998</c:v>
                </c:pt>
              </c:numCache>
            </c:numRef>
          </c:val>
          <c:extLst>
            <c:ext xmlns:c16="http://schemas.microsoft.com/office/drawing/2014/chart" uri="{C3380CC4-5D6E-409C-BE32-E72D297353CC}">
              <c16:uniqueId val="{00000000-7F23-497B-8BD8-3EB89AD16AE1}"/>
            </c:ext>
          </c:extLst>
        </c:ser>
        <c:ser>
          <c:idx val="1"/>
          <c:order val="1"/>
          <c:tx>
            <c:strRef>
              <c:f>Sheet1!$C$1</c:f>
              <c:strCache>
                <c:ptCount val="1"/>
                <c:pt idx="0">
                  <c:v>Series 2</c:v>
                </c:pt>
              </c:strCache>
            </c:strRef>
          </c:tx>
          <c:spPr>
            <a:solidFill>
              <a:schemeClr val="bg1">
                <a:lumMod val="85000"/>
              </a:schemeClr>
            </a:solidFill>
            <a:ln>
              <a:noFill/>
            </a:ln>
            <a:effectLst/>
          </c:spPr>
          <c:invertIfNegative val="0"/>
          <c:cat>
            <c:strRef>
              <c:f>Sheet1!$A$2:$A$4</c:f>
              <c:strCache>
                <c:ptCount val="3"/>
                <c:pt idx="0">
                  <c:v>Enjoy as a treat/indulgence</c:v>
                </c:pt>
                <c:pt idx="1">
                  <c:v>Fill me up/stave off hunger</c:v>
                </c:pt>
                <c:pt idx="2">
                  <c:v>Consume “On the go”</c:v>
                </c:pt>
              </c:strCache>
            </c:strRef>
          </c:cat>
          <c:val>
            <c:numRef>
              <c:f>Sheet1!$C$2:$C$4</c:f>
              <c:numCache>
                <c:formatCode>0%</c:formatCode>
                <c:ptCount val="3"/>
                <c:pt idx="0">
                  <c:v>0.61</c:v>
                </c:pt>
                <c:pt idx="1">
                  <c:v>0.64</c:v>
                </c:pt>
                <c:pt idx="2">
                  <c:v>0.71</c:v>
                </c:pt>
              </c:numCache>
            </c:numRef>
          </c:val>
          <c:extLst>
            <c:ext xmlns:c16="http://schemas.microsoft.com/office/drawing/2014/chart" uri="{C3380CC4-5D6E-409C-BE32-E72D297353CC}">
              <c16:uniqueId val="{00000001-7F23-497B-8BD8-3EB89AD16AE1}"/>
            </c:ext>
          </c:extLst>
        </c:ser>
        <c:dLbls>
          <c:showLegendKey val="0"/>
          <c:showVal val="0"/>
          <c:showCatName val="0"/>
          <c:showSerName val="0"/>
          <c:showPercent val="0"/>
          <c:showBubbleSize val="0"/>
        </c:dLbls>
        <c:gapWidth val="366"/>
        <c:overlap val="100"/>
        <c:axId val="1259920880"/>
        <c:axId val="1259918800"/>
      </c:barChart>
      <c:catAx>
        <c:axId val="1259920880"/>
        <c:scaling>
          <c:orientation val="maxMin"/>
        </c:scaling>
        <c:delete val="1"/>
        <c:axPos val="l"/>
        <c:numFmt formatCode="General" sourceLinked="1"/>
        <c:majorTickMark val="none"/>
        <c:minorTickMark val="none"/>
        <c:tickLblPos val="nextTo"/>
        <c:crossAx val="1259918800"/>
        <c:crosses val="autoZero"/>
        <c:auto val="1"/>
        <c:lblAlgn val="ctr"/>
        <c:lblOffset val="100"/>
        <c:noMultiLvlLbl val="0"/>
      </c:catAx>
      <c:valAx>
        <c:axId val="1259918800"/>
        <c:scaling>
          <c:orientation val="minMax"/>
        </c:scaling>
        <c:delete val="1"/>
        <c:axPos val="t"/>
        <c:numFmt formatCode="0%" sourceLinked="1"/>
        <c:majorTickMark val="none"/>
        <c:minorTickMark val="none"/>
        <c:tickLblPos val="nextTo"/>
        <c:crossAx val="12599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bg2">
                <a:lumMod val="50000"/>
              </a:schemeClr>
            </a:solidFill>
            <a:ln>
              <a:noFill/>
            </a:ln>
            <a:effectLst/>
          </c:spPr>
          <c:invertIfNegative val="0"/>
          <c:cat>
            <c:strRef>
              <c:f>Sheet1!$A$2:$A$4</c:f>
              <c:strCache>
                <c:ptCount val="3"/>
                <c:pt idx="0">
                  <c:v>Fill me up/stave off hunger</c:v>
                </c:pt>
                <c:pt idx="1">
                  <c:v>Enjoy as a treat/indulgence</c:v>
                </c:pt>
                <c:pt idx="2">
                  <c:v>Whole grain/multigrain</c:v>
                </c:pt>
              </c:strCache>
            </c:strRef>
          </c:cat>
          <c:val>
            <c:numRef>
              <c:f>Sheet1!$B$2:$B$4</c:f>
              <c:numCache>
                <c:formatCode>0%</c:formatCode>
                <c:ptCount val="3"/>
                <c:pt idx="0">
                  <c:v>0.39</c:v>
                </c:pt>
                <c:pt idx="1">
                  <c:v>0.39</c:v>
                </c:pt>
                <c:pt idx="2">
                  <c:v>0.27</c:v>
                </c:pt>
              </c:numCache>
            </c:numRef>
          </c:val>
          <c:extLst>
            <c:ext xmlns:c16="http://schemas.microsoft.com/office/drawing/2014/chart" uri="{C3380CC4-5D6E-409C-BE32-E72D297353CC}">
              <c16:uniqueId val="{00000000-1EED-4590-924A-8976981170BA}"/>
            </c:ext>
          </c:extLst>
        </c:ser>
        <c:ser>
          <c:idx val="1"/>
          <c:order val="1"/>
          <c:tx>
            <c:strRef>
              <c:f>Sheet1!$C$1</c:f>
              <c:strCache>
                <c:ptCount val="1"/>
                <c:pt idx="0">
                  <c:v>Series 2</c:v>
                </c:pt>
              </c:strCache>
            </c:strRef>
          </c:tx>
          <c:spPr>
            <a:solidFill>
              <a:schemeClr val="bg1">
                <a:lumMod val="85000"/>
              </a:schemeClr>
            </a:solidFill>
            <a:ln>
              <a:noFill/>
            </a:ln>
            <a:effectLst/>
          </c:spPr>
          <c:invertIfNegative val="0"/>
          <c:cat>
            <c:strRef>
              <c:f>Sheet1!$A$2:$A$4</c:f>
              <c:strCache>
                <c:ptCount val="3"/>
                <c:pt idx="0">
                  <c:v>Fill me up/stave off hunger</c:v>
                </c:pt>
                <c:pt idx="1">
                  <c:v>Enjoy as a treat/indulgence</c:v>
                </c:pt>
                <c:pt idx="2">
                  <c:v>Whole grain/multigrain</c:v>
                </c:pt>
              </c:strCache>
            </c:strRef>
          </c:cat>
          <c:val>
            <c:numRef>
              <c:f>Sheet1!$C$2:$C$4</c:f>
              <c:numCache>
                <c:formatCode>0%</c:formatCode>
                <c:ptCount val="3"/>
                <c:pt idx="0">
                  <c:v>0.61</c:v>
                </c:pt>
                <c:pt idx="1">
                  <c:v>0.61</c:v>
                </c:pt>
                <c:pt idx="2">
                  <c:v>0.73</c:v>
                </c:pt>
              </c:numCache>
            </c:numRef>
          </c:val>
          <c:extLst>
            <c:ext xmlns:c16="http://schemas.microsoft.com/office/drawing/2014/chart" uri="{C3380CC4-5D6E-409C-BE32-E72D297353CC}">
              <c16:uniqueId val="{00000001-1EED-4590-924A-8976981170BA}"/>
            </c:ext>
          </c:extLst>
        </c:ser>
        <c:dLbls>
          <c:showLegendKey val="0"/>
          <c:showVal val="0"/>
          <c:showCatName val="0"/>
          <c:showSerName val="0"/>
          <c:showPercent val="0"/>
          <c:showBubbleSize val="0"/>
        </c:dLbls>
        <c:gapWidth val="366"/>
        <c:overlap val="100"/>
        <c:axId val="1259920880"/>
        <c:axId val="1259918800"/>
      </c:barChart>
      <c:catAx>
        <c:axId val="1259920880"/>
        <c:scaling>
          <c:orientation val="maxMin"/>
        </c:scaling>
        <c:delete val="1"/>
        <c:axPos val="l"/>
        <c:numFmt formatCode="General" sourceLinked="1"/>
        <c:majorTickMark val="none"/>
        <c:minorTickMark val="none"/>
        <c:tickLblPos val="nextTo"/>
        <c:crossAx val="1259918800"/>
        <c:crosses val="autoZero"/>
        <c:auto val="1"/>
        <c:lblAlgn val="ctr"/>
        <c:lblOffset val="100"/>
        <c:noMultiLvlLbl val="0"/>
      </c:catAx>
      <c:valAx>
        <c:axId val="1259918800"/>
        <c:scaling>
          <c:orientation val="minMax"/>
        </c:scaling>
        <c:delete val="1"/>
        <c:axPos val="t"/>
        <c:numFmt formatCode="0%" sourceLinked="1"/>
        <c:majorTickMark val="none"/>
        <c:minorTickMark val="none"/>
        <c:tickLblPos val="nextTo"/>
        <c:crossAx val="1259920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1917144368995736E-2"/>
          <c:y val="0.15040861310231202"/>
          <c:w val="0.97616571126200857"/>
          <c:h val="0.55612104294844622"/>
        </c:manualLayout>
      </c:layout>
      <c:barChart>
        <c:barDir val="col"/>
        <c:grouping val="clustered"/>
        <c:varyColors val="0"/>
        <c:ser>
          <c:idx val="0"/>
          <c:order val="0"/>
          <c:tx>
            <c:strRef>
              <c:f>Sheet1!$A$2</c:f>
              <c:strCache>
                <c:ptCount val="1"/>
                <c:pt idx="0">
                  <c:v>Total</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Sheet1!$B$1:$Q$1</c:f>
              <c:strCache>
                <c:ptCount val="16"/>
                <c:pt idx="0">
                  <c:v>High vitamins/ minerals</c:v>
                </c:pt>
                <c:pt idx="1">
                  <c:v>High protein</c:v>
                </c:pt>
                <c:pt idx="2">
                  <c:v>All natural </c:v>
                </c:pt>
                <c:pt idx="3">
                  <c:v>Functional benefits</c:v>
                </c:pt>
                <c:pt idx="4">
                  <c:v>Low sugar</c:v>
                </c:pt>
                <c:pt idx="5">
                  <c:v>High fiber</c:v>
                </c:pt>
                <c:pt idx="6">
                  <c:v>Fewer ingredients</c:v>
                </c:pt>
                <c:pt idx="7">
                  <c:v>Fun flavors</c:v>
                </c:pt>
                <c:pt idx="8">
                  <c:v>Low calories</c:v>
                </c:pt>
                <c:pt idx="9">
                  <c:v>Low carbs</c:v>
                </c:pt>
                <c:pt idx="10">
                  <c:v>On the go</c:v>
                </c:pt>
                <c:pt idx="11">
                  <c:v>Guilt-free</c:v>
                </c:pt>
                <c:pt idx="12">
                  <c:v>Organic</c:v>
                </c:pt>
                <c:pt idx="13">
                  <c:v>New/
innovative</c:v>
                </c:pt>
                <c:pt idx="14">
                  <c:v>Plant-
based</c:v>
                </c:pt>
                <c:pt idx="15">
                  <c:v>Locally made</c:v>
                </c:pt>
              </c:strCache>
            </c:strRef>
          </c:cat>
          <c:val>
            <c:numRef>
              <c:f>Sheet1!$B$2:$Q$2</c:f>
              <c:numCache>
                <c:formatCode>0%</c:formatCode>
                <c:ptCount val="16"/>
                <c:pt idx="0">
                  <c:v>0.56999999999999995</c:v>
                </c:pt>
                <c:pt idx="1">
                  <c:v>0.56999999999999995</c:v>
                </c:pt>
                <c:pt idx="2">
                  <c:v>0.56999999999999995</c:v>
                </c:pt>
                <c:pt idx="3">
                  <c:v>0.52</c:v>
                </c:pt>
                <c:pt idx="4">
                  <c:v>0.5</c:v>
                </c:pt>
                <c:pt idx="5">
                  <c:v>0.48</c:v>
                </c:pt>
                <c:pt idx="6">
                  <c:v>0.47</c:v>
                </c:pt>
                <c:pt idx="7">
                  <c:v>0.44</c:v>
                </c:pt>
                <c:pt idx="8">
                  <c:v>0.41</c:v>
                </c:pt>
                <c:pt idx="9">
                  <c:v>0.4</c:v>
                </c:pt>
                <c:pt idx="10">
                  <c:v>0.4</c:v>
                </c:pt>
                <c:pt idx="11">
                  <c:v>0.38</c:v>
                </c:pt>
                <c:pt idx="12">
                  <c:v>0.35</c:v>
                </c:pt>
                <c:pt idx="13">
                  <c:v>0.31</c:v>
                </c:pt>
                <c:pt idx="14">
                  <c:v>0.31</c:v>
                </c:pt>
                <c:pt idx="15">
                  <c:v>0.3</c:v>
                </c:pt>
              </c:numCache>
            </c:numRef>
          </c:val>
          <c:extLst>
            <c:ext xmlns:c16="http://schemas.microsoft.com/office/drawing/2014/chart" uri="{C3380CC4-5D6E-409C-BE32-E72D297353CC}">
              <c16:uniqueId val="{00000000-110F-42C3-A825-1C9CD8DCD83F}"/>
            </c:ext>
          </c:extLst>
        </c:ser>
        <c:dLbls>
          <c:dLblPos val="outEnd"/>
          <c:showLegendKey val="0"/>
          <c:showVal val="1"/>
          <c:showCatName val="0"/>
          <c:showSerName val="0"/>
          <c:showPercent val="0"/>
          <c:showBubbleSize val="0"/>
        </c:dLbls>
        <c:gapWidth val="219"/>
        <c:overlap val="-27"/>
        <c:axId val="813270639"/>
        <c:axId val="813263983"/>
      </c:barChart>
      <c:catAx>
        <c:axId val="81327063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813263983"/>
        <c:crosses val="autoZero"/>
        <c:auto val="1"/>
        <c:lblAlgn val="ctr"/>
        <c:lblOffset val="100"/>
        <c:noMultiLvlLbl val="0"/>
      </c:catAx>
      <c:valAx>
        <c:axId val="813263983"/>
        <c:scaling>
          <c:orientation val="minMax"/>
        </c:scaling>
        <c:delete val="1"/>
        <c:axPos val="l"/>
        <c:numFmt formatCode="0%" sourceLinked="1"/>
        <c:majorTickMark val="none"/>
        <c:minorTickMark val="none"/>
        <c:tickLblPos val="nextTo"/>
        <c:crossAx val="81327063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43634391101949627"/>
          <c:y val="3.4364806963232152E-2"/>
          <c:w val="0.56365608898050368"/>
          <c:h val="0.89949615272449923"/>
        </c:manualLayout>
      </c:layout>
      <c:barChart>
        <c:barDir val="bar"/>
        <c:grouping val="clustered"/>
        <c:varyColors val="0"/>
        <c:ser>
          <c:idx val="0"/>
          <c:order val="0"/>
          <c:tx>
            <c:strRef>
              <c:f>Sheet1!$B$1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Walmart/ Walmart Supercenter*</c:v>
                </c:pt>
                <c:pt idx="1">
                  <c:v>Kroger banners**</c:v>
                </c:pt>
                <c:pt idx="2">
                  <c:v>Target/SuperTarget</c:v>
                </c:pt>
                <c:pt idx="3">
                  <c:v>Amazon</c:v>
                </c:pt>
                <c:pt idx="4">
                  <c:v>Walmart Neighborhood Market</c:v>
                </c:pt>
                <c:pt idx="5">
                  <c:v>Costco</c:v>
                </c:pt>
                <c:pt idx="6">
                  <c:v>Dollar General</c:v>
                </c:pt>
                <c:pt idx="7">
                  <c:v>Dollar tree</c:v>
                </c:pt>
                <c:pt idx="8">
                  <c:v>Sam’s Club</c:v>
                </c:pt>
                <c:pt idx="9">
                  <c:v>Albertsons</c:v>
                </c:pt>
                <c:pt idx="10">
                  <c:v>ALDI</c:v>
                </c:pt>
              </c:strCache>
            </c:strRef>
          </c:cat>
          <c:val>
            <c:numRef>
              <c:f>Sheet1!$B$2:$B$12</c:f>
              <c:numCache>
                <c:formatCode>0%</c:formatCode>
                <c:ptCount val="11"/>
                <c:pt idx="0">
                  <c:v>0.67</c:v>
                </c:pt>
                <c:pt idx="1">
                  <c:v>0.44</c:v>
                </c:pt>
                <c:pt idx="2">
                  <c:v>0.41399999999999998</c:v>
                </c:pt>
                <c:pt idx="3">
                  <c:v>0.39500000000000002</c:v>
                </c:pt>
                <c:pt idx="4">
                  <c:v>0.373</c:v>
                </c:pt>
                <c:pt idx="5">
                  <c:v>0.30299999999999999</c:v>
                </c:pt>
                <c:pt idx="6">
                  <c:v>0.30299999999999999</c:v>
                </c:pt>
                <c:pt idx="7">
                  <c:v>0.26899999999999996</c:v>
                </c:pt>
                <c:pt idx="8">
                  <c:v>0.26100000000000001</c:v>
                </c:pt>
                <c:pt idx="9">
                  <c:v>0.26</c:v>
                </c:pt>
                <c:pt idx="10">
                  <c:v>0.23199999999999998</c:v>
                </c:pt>
              </c:numCache>
            </c:numRef>
          </c:val>
          <c:extLst>
            <c:ext xmlns:c16="http://schemas.microsoft.com/office/drawing/2014/chart" uri="{C3380CC4-5D6E-409C-BE32-E72D297353CC}">
              <c16:uniqueId val="{00000000-2802-4678-A357-E81E65A1749A}"/>
            </c:ext>
          </c:extLst>
        </c:ser>
        <c:dLbls>
          <c:dLblPos val="outEnd"/>
          <c:showLegendKey val="0"/>
          <c:showVal val="1"/>
          <c:showCatName val="0"/>
          <c:showSerName val="0"/>
          <c:showPercent val="0"/>
          <c:showBubbleSize val="0"/>
        </c:dLbls>
        <c:gapWidth val="129"/>
        <c:axId val="1096033071"/>
        <c:axId val="1096035983"/>
      </c:barChart>
      <c:catAx>
        <c:axId val="1096033071"/>
        <c:scaling>
          <c:orientation val="maxMin"/>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crossAx val="1096035983"/>
        <c:crosses val="autoZero"/>
        <c:auto val="1"/>
        <c:lblAlgn val="ctr"/>
        <c:lblOffset val="100"/>
        <c:noMultiLvlLbl val="0"/>
      </c:catAx>
      <c:valAx>
        <c:axId val="1096035983"/>
        <c:scaling>
          <c:orientation val="minMax"/>
        </c:scaling>
        <c:delete val="1"/>
        <c:axPos val="t"/>
        <c:numFmt formatCode="0%" sourceLinked="1"/>
        <c:majorTickMark val="none"/>
        <c:minorTickMark val="none"/>
        <c:tickLblPos val="nextTo"/>
        <c:crossAx val="10960330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518639140873917E-2"/>
          <c:y val="5.9077286369216546E-2"/>
          <c:w val="0.96896272171825215"/>
          <c:h val="0.6831309185651111"/>
        </c:manualLayout>
      </c:layout>
      <c:barChart>
        <c:barDir val="col"/>
        <c:grouping val="clustered"/>
        <c:varyColors val="0"/>
        <c:ser>
          <c:idx val="0"/>
          <c:order val="0"/>
          <c:tx>
            <c:strRef>
              <c:f>Sheet1!$B$1</c:f>
              <c:strCache>
                <c:ptCount val="1"/>
                <c:pt idx="0">
                  <c:v>I always purchase snacks that I consider to be healthy </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  Walmart/Walmart Supercenter*</c:v>
                </c:pt>
                <c:pt idx="1">
                  <c:v>Kroger**</c:v>
                </c:pt>
                <c:pt idx="2">
                  <c:v>Target/SuperTarget</c:v>
                </c:pt>
                <c:pt idx="3">
                  <c:v>Amazon</c:v>
                </c:pt>
                <c:pt idx="4">
                  <c:v>Walmart Neighborhood Market</c:v>
                </c:pt>
                <c:pt idx="5">
                  <c:v>Costco</c:v>
                </c:pt>
              </c:strCache>
            </c:strRef>
          </c:cat>
          <c:val>
            <c:numRef>
              <c:f>Sheet1!$B$2:$B$7</c:f>
              <c:numCache>
                <c:formatCode>0%</c:formatCode>
                <c:ptCount val="6"/>
                <c:pt idx="0">
                  <c:v>0.67</c:v>
                </c:pt>
                <c:pt idx="1">
                  <c:v>0.65</c:v>
                </c:pt>
                <c:pt idx="2">
                  <c:v>0.59</c:v>
                </c:pt>
                <c:pt idx="3">
                  <c:v>0.56999999999999995</c:v>
                </c:pt>
                <c:pt idx="4">
                  <c:v>0.5</c:v>
                </c:pt>
                <c:pt idx="5">
                  <c:v>0.43</c:v>
                </c:pt>
              </c:numCache>
            </c:numRef>
          </c:val>
          <c:extLst>
            <c:ext xmlns:c16="http://schemas.microsoft.com/office/drawing/2014/chart" uri="{C3380CC4-5D6E-409C-BE32-E72D297353CC}">
              <c16:uniqueId val="{00000000-6C83-4296-ABF4-68DE399E4C5B}"/>
            </c:ext>
          </c:extLst>
        </c:ser>
        <c:dLbls>
          <c:dLblPos val="outEnd"/>
          <c:showLegendKey val="0"/>
          <c:showVal val="1"/>
          <c:showCatName val="0"/>
          <c:showSerName val="0"/>
          <c:showPercent val="0"/>
          <c:showBubbleSize val="0"/>
        </c:dLbls>
        <c:gapWidth val="219"/>
        <c:overlap val="-27"/>
        <c:axId val="671926736"/>
        <c:axId val="671916336"/>
      </c:barChart>
      <c:catAx>
        <c:axId val="671926736"/>
        <c:scaling>
          <c:orientation val="minMax"/>
        </c:scaling>
        <c:delete val="0"/>
        <c:axPos val="b"/>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671916336"/>
        <c:crosses val="autoZero"/>
        <c:auto val="1"/>
        <c:lblAlgn val="ctr"/>
        <c:lblOffset val="100"/>
        <c:noMultiLvlLbl val="0"/>
      </c:catAx>
      <c:valAx>
        <c:axId val="671916336"/>
        <c:scaling>
          <c:orientation val="minMax"/>
        </c:scaling>
        <c:delete val="1"/>
        <c:axPos val="l"/>
        <c:numFmt formatCode="0%" sourceLinked="1"/>
        <c:majorTickMark val="none"/>
        <c:minorTickMark val="none"/>
        <c:tickLblPos val="nextTo"/>
        <c:crossAx val="6719267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B6FF">
                  <a:alpha val="84000"/>
                </a:srgbClr>
              </a:solidFill>
              <a:ln w="19050">
                <a:noFill/>
              </a:ln>
              <a:effectLst/>
            </c:spPr>
            <c:extLst>
              <c:ext xmlns:c16="http://schemas.microsoft.com/office/drawing/2014/chart" uri="{C3380CC4-5D6E-409C-BE32-E72D297353CC}">
                <c16:uniqueId val="{00000002-957E-43C7-ADB2-8A5728ADC564}"/>
              </c:ext>
            </c:extLst>
          </c:dPt>
          <c:dPt>
            <c:idx val="1"/>
            <c:bubble3D val="0"/>
            <c:spPr>
              <a:solidFill>
                <a:schemeClr val="bg1">
                  <a:alpha val="50000"/>
                </a:schemeClr>
              </a:solidFill>
              <a:ln w="19050">
                <a:noFill/>
              </a:ln>
              <a:effectLst/>
            </c:spPr>
            <c:extLst>
              <c:ext xmlns:c16="http://schemas.microsoft.com/office/drawing/2014/chart" uri="{C3380CC4-5D6E-409C-BE32-E72D297353CC}">
                <c16:uniqueId val="{00000004-957E-43C7-ADB2-8A5728ADC564}"/>
              </c:ext>
            </c:extLst>
          </c:dPt>
          <c:cat>
            <c:strRef>
              <c:f>Sheet1!$A$2:$A$3</c:f>
              <c:strCache>
                <c:ptCount val="2"/>
                <c:pt idx="0">
                  <c:v>1st Qtr</c:v>
                </c:pt>
                <c:pt idx="1">
                  <c:v>2nd Qtr</c:v>
                </c:pt>
              </c:strCache>
            </c:strRef>
          </c:cat>
          <c:val>
            <c:numRef>
              <c:f>Sheet1!$B$2:$B$3</c:f>
              <c:numCache>
                <c:formatCode>0%</c:formatCode>
                <c:ptCount val="2"/>
                <c:pt idx="0">
                  <c:v>0.25</c:v>
                </c:pt>
                <c:pt idx="1">
                  <c:v>0.75</c:v>
                </c:pt>
              </c:numCache>
            </c:numRef>
          </c:val>
          <c:extLst>
            <c:ext xmlns:c16="http://schemas.microsoft.com/office/drawing/2014/chart" uri="{C3380CC4-5D6E-409C-BE32-E72D297353CC}">
              <c16:uniqueId val="{00000000-957E-43C7-ADB2-8A5728ADC56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B6FF">
                  <a:alpha val="84000"/>
                </a:srgbClr>
              </a:solidFill>
              <a:ln w="19050">
                <a:noFill/>
              </a:ln>
              <a:effectLst/>
            </c:spPr>
            <c:extLst>
              <c:ext xmlns:c16="http://schemas.microsoft.com/office/drawing/2014/chart" uri="{C3380CC4-5D6E-409C-BE32-E72D297353CC}">
                <c16:uniqueId val="{00000001-43C3-49E3-8522-4981CF864C37}"/>
              </c:ext>
            </c:extLst>
          </c:dPt>
          <c:dPt>
            <c:idx val="1"/>
            <c:bubble3D val="0"/>
            <c:spPr>
              <a:solidFill>
                <a:schemeClr val="bg1">
                  <a:alpha val="50000"/>
                </a:schemeClr>
              </a:solidFill>
              <a:ln w="19050">
                <a:noFill/>
              </a:ln>
              <a:effectLst/>
            </c:spPr>
            <c:extLst>
              <c:ext xmlns:c16="http://schemas.microsoft.com/office/drawing/2014/chart" uri="{C3380CC4-5D6E-409C-BE32-E72D297353CC}">
                <c16:uniqueId val="{00000003-43C3-49E3-8522-4981CF864C37}"/>
              </c:ext>
            </c:extLst>
          </c:dPt>
          <c:cat>
            <c:strRef>
              <c:f>Sheet1!$A$2:$A$3</c:f>
              <c:strCache>
                <c:ptCount val="2"/>
                <c:pt idx="0">
                  <c:v>1st Qtr</c:v>
                </c:pt>
                <c:pt idx="1">
                  <c:v>2nd Qtr</c:v>
                </c:pt>
              </c:strCache>
            </c:strRef>
          </c:cat>
          <c:val>
            <c:numRef>
              <c:f>Sheet1!$B$2:$B$3</c:f>
              <c:numCache>
                <c:formatCode>0%</c:formatCode>
                <c:ptCount val="2"/>
                <c:pt idx="0">
                  <c:v>0.51</c:v>
                </c:pt>
                <c:pt idx="1">
                  <c:v>0.49</c:v>
                </c:pt>
              </c:numCache>
            </c:numRef>
          </c:val>
          <c:extLst>
            <c:ext xmlns:c16="http://schemas.microsoft.com/office/drawing/2014/chart" uri="{C3380CC4-5D6E-409C-BE32-E72D297353CC}">
              <c16:uniqueId val="{00000004-43C3-49E3-8522-4981CF864C37}"/>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730988148094075E-2"/>
          <c:y val="5.4741473692196022E-2"/>
          <c:w val="0.80085273754733566"/>
          <c:h val="0.87956875787716871"/>
        </c:manualLayout>
      </c:layout>
      <c:doughnutChart>
        <c:varyColors val="1"/>
        <c:ser>
          <c:idx val="0"/>
          <c:order val="0"/>
          <c:tx>
            <c:strRef>
              <c:f>Sheet1!$B$1</c:f>
              <c:strCache>
                <c:ptCount val="1"/>
                <c:pt idx="0">
                  <c:v>Sales</c:v>
                </c:pt>
              </c:strCache>
            </c:strRef>
          </c:tx>
          <c:spPr>
            <a:ln>
              <a:noFill/>
            </a:ln>
          </c:spPr>
          <c:dPt>
            <c:idx val="0"/>
            <c:bubble3D val="0"/>
            <c:spPr>
              <a:solidFill>
                <a:srgbClr val="00B6FF">
                  <a:alpha val="84000"/>
                </a:srgbClr>
              </a:solidFill>
              <a:ln w="19050">
                <a:noFill/>
              </a:ln>
              <a:effectLst/>
            </c:spPr>
            <c:extLst>
              <c:ext xmlns:c16="http://schemas.microsoft.com/office/drawing/2014/chart" uri="{C3380CC4-5D6E-409C-BE32-E72D297353CC}">
                <c16:uniqueId val="{00000001-EC45-4EFE-AFA0-B28F5B66C488}"/>
              </c:ext>
            </c:extLst>
          </c:dPt>
          <c:dPt>
            <c:idx val="1"/>
            <c:bubble3D val="0"/>
            <c:spPr>
              <a:solidFill>
                <a:schemeClr val="bg1">
                  <a:alpha val="50000"/>
                </a:schemeClr>
              </a:solidFill>
              <a:ln w="19050">
                <a:noFill/>
              </a:ln>
              <a:effectLst/>
            </c:spPr>
            <c:extLst>
              <c:ext xmlns:c16="http://schemas.microsoft.com/office/drawing/2014/chart" uri="{C3380CC4-5D6E-409C-BE32-E72D297353CC}">
                <c16:uniqueId val="{00000003-EC45-4EFE-AFA0-B28F5B66C488}"/>
              </c:ext>
            </c:extLst>
          </c:dPt>
          <c:cat>
            <c:strRef>
              <c:f>Sheet1!$A$2:$A$3</c:f>
              <c:strCache>
                <c:ptCount val="2"/>
                <c:pt idx="0">
                  <c:v>1st Qtr</c:v>
                </c:pt>
                <c:pt idx="1">
                  <c:v>2nd Qtr</c:v>
                </c:pt>
              </c:strCache>
            </c:strRef>
          </c:cat>
          <c:val>
            <c:numRef>
              <c:f>Sheet1!$B$2:$B$3</c:f>
              <c:numCache>
                <c:formatCode>0%</c:formatCode>
                <c:ptCount val="2"/>
                <c:pt idx="0">
                  <c:v>0.2</c:v>
                </c:pt>
                <c:pt idx="1">
                  <c:v>0.8</c:v>
                </c:pt>
              </c:numCache>
            </c:numRef>
          </c:val>
          <c:extLst>
            <c:ext xmlns:c16="http://schemas.microsoft.com/office/drawing/2014/chart" uri="{C3380CC4-5D6E-409C-BE32-E72D297353CC}">
              <c16:uniqueId val="{00000004-EC45-4EFE-AFA0-B28F5B66C488}"/>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B6FF"/>
              </a:solidFill>
              <a:ln w="19050">
                <a:noFill/>
              </a:ln>
              <a:effectLst/>
            </c:spPr>
            <c:extLst>
              <c:ext xmlns:c16="http://schemas.microsoft.com/office/drawing/2014/chart" uri="{C3380CC4-5D6E-409C-BE32-E72D297353CC}">
                <c16:uniqueId val="{00000001-FCC1-46EC-960F-6B2F07450540}"/>
              </c:ext>
            </c:extLst>
          </c:dPt>
          <c:dPt>
            <c:idx val="1"/>
            <c:bubble3D val="0"/>
            <c:spPr>
              <a:solidFill>
                <a:schemeClr val="tx2"/>
              </a:solidFill>
              <a:ln w="19050">
                <a:noFill/>
              </a:ln>
              <a:effectLst/>
            </c:spPr>
            <c:extLst>
              <c:ext xmlns:c16="http://schemas.microsoft.com/office/drawing/2014/chart" uri="{C3380CC4-5D6E-409C-BE32-E72D297353CC}">
                <c16:uniqueId val="{00000003-FCC1-46EC-960F-6B2F07450540}"/>
              </c:ext>
            </c:extLst>
          </c:dPt>
          <c:dPt>
            <c:idx val="2"/>
            <c:bubble3D val="0"/>
            <c:spPr>
              <a:solidFill>
                <a:schemeClr val="tx2">
                  <a:lumMod val="50000"/>
                </a:schemeClr>
              </a:solidFill>
              <a:ln w="19050">
                <a:noFill/>
              </a:ln>
              <a:effectLst/>
            </c:spPr>
            <c:extLst>
              <c:ext xmlns:c16="http://schemas.microsoft.com/office/drawing/2014/chart" uri="{C3380CC4-5D6E-409C-BE32-E72D297353CC}">
                <c16:uniqueId val="{00000005-FCC1-46EC-960F-6B2F07450540}"/>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9094154333329036"/>
                      <c:h val="0.31478617489885252"/>
                    </c:manualLayout>
                  </c15:layout>
                </c:ext>
                <c:ext xmlns:c16="http://schemas.microsoft.com/office/drawing/2014/chart" uri="{C3380CC4-5D6E-409C-BE32-E72D297353CC}">
                  <c16:uniqueId val="{00000001-FCC1-46EC-960F-6B2F07450540}"/>
                </c:ext>
              </c:extLst>
            </c:dLbl>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CC1-46EC-960F-6B2F07450540}"/>
                </c:ext>
              </c:extLst>
            </c:dLbl>
            <c:dLbl>
              <c:idx val="2"/>
              <c:layout>
                <c:manualLayout>
                  <c:x val="0"/>
                  <c:y val="3.0689459948356094E-2"/>
                </c:manualLayout>
              </c:layout>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31740097911415432"/>
                      <c:h val="0.25445946505751255"/>
                    </c:manualLayout>
                  </c15:layout>
                </c:ext>
                <c:ext xmlns:c16="http://schemas.microsoft.com/office/drawing/2014/chart" uri="{C3380CC4-5D6E-409C-BE32-E72D297353CC}">
                  <c16:uniqueId val="{00000005-FCC1-46EC-960F-6B2F0745054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Average snacker</c:v>
                </c:pt>
                <c:pt idx="1">
                  <c:v>Often snack</c:v>
                </c:pt>
                <c:pt idx="2">
                  <c:v>Frequently snack</c:v>
                </c:pt>
              </c:strCache>
            </c:strRef>
          </c:cat>
          <c:val>
            <c:numRef>
              <c:f>Sheet1!$B$2:$B$4</c:f>
              <c:numCache>
                <c:formatCode>0%</c:formatCode>
                <c:ptCount val="3"/>
                <c:pt idx="0">
                  <c:v>0.37</c:v>
                </c:pt>
                <c:pt idx="1">
                  <c:v>0.36</c:v>
                </c:pt>
                <c:pt idx="2">
                  <c:v>0.27</c:v>
                </c:pt>
              </c:numCache>
            </c:numRef>
          </c:val>
          <c:extLst>
            <c:ext xmlns:c16="http://schemas.microsoft.com/office/drawing/2014/chart" uri="{C3380CC4-5D6E-409C-BE32-E72D297353CC}">
              <c16:uniqueId val="{00000008-FCC1-46EC-960F-6B2F07450540}"/>
            </c:ext>
          </c:extLst>
        </c:ser>
        <c:dLbls>
          <c:showLegendKey val="0"/>
          <c:showVal val="1"/>
          <c:showCatName val="0"/>
          <c:showSerName val="0"/>
          <c:showPercent val="0"/>
          <c:showBubbleSize val="0"/>
          <c:showLeaderLines val="1"/>
        </c:dLbls>
        <c:firstSliceAng val="227"/>
        <c:holeSize val="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B6FF"/>
              </a:solidFill>
              <a:ln w="19050">
                <a:noFill/>
              </a:ln>
              <a:effectLst/>
            </c:spPr>
            <c:extLst>
              <c:ext xmlns:c16="http://schemas.microsoft.com/office/drawing/2014/chart" uri="{C3380CC4-5D6E-409C-BE32-E72D297353CC}">
                <c16:uniqueId val="{00000001-F64B-44B7-8F2F-DA70ABB84140}"/>
              </c:ext>
            </c:extLst>
          </c:dPt>
          <c:dPt>
            <c:idx val="1"/>
            <c:bubble3D val="0"/>
            <c:spPr>
              <a:solidFill>
                <a:schemeClr val="tx2"/>
              </a:solidFill>
              <a:ln w="19050">
                <a:noFill/>
              </a:ln>
              <a:effectLst/>
            </c:spPr>
            <c:extLst>
              <c:ext xmlns:c16="http://schemas.microsoft.com/office/drawing/2014/chart" uri="{C3380CC4-5D6E-409C-BE32-E72D297353CC}">
                <c16:uniqueId val="{00000003-F64B-44B7-8F2F-DA70ABB84140}"/>
              </c:ext>
            </c:extLst>
          </c:dPt>
          <c:dPt>
            <c:idx val="2"/>
            <c:bubble3D val="0"/>
            <c:spPr>
              <a:solidFill>
                <a:schemeClr val="tx2">
                  <a:lumMod val="50000"/>
                </a:schemeClr>
              </a:solidFill>
              <a:ln w="19050">
                <a:noFill/>
              </a:ln>
              <a:effectLst/>
            </c:spPr>
            <c:extLst>
              <c:ext xmlns:c16="http://schemas.microsoft.com/office/drawing/2014/chart" uri="{C3380CC4-5D6E-409C-BE32-E72D297353CC}">
                <c16:uniqueId val="{00000005-F64B-44B7-8F2F-DA70ABB84140}"/>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9094154333329036"/>
                      <c:h val="0.31478617489885252"/>
                    </c:manualLayout>
                  </c15:layout>
                </c:ext>
                <c:ext xmlns:c16="http://schemas.microsoft.com/office/drawing/2014/chart" uri="{C3380CC4-5D6E-409C-BE32-E72D297353CC}">
                  <c16:uniqueId val="{00000001-F64B-44B7-8F2F-DA70ABB84140}"/>
                </c:ext>
              </c:extLst>
            </c:dLbl>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64B-44B7-8F2F-DA70ABB84140}"/>
                </c:ext>
              </c:extLst>
            </c:dLbl>
            <c:dLbl>
              <c:idx val="2"/>
              <c:layout>
                <c:manualLayout>
                  <c:x val="0"/>
                  <c:y val="3.0689459948356094E-2"/>
                </c:manualLayout>
              </c:layout>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31740097911415432"/>
                      <c:h val="0.25445946505751255"/>
                    </c:manualLayout>
                  </c15:layout>
                </c:ext>
                <c:ext xmlns:c16="http://schemas.microsoft.com/office/drawing/2014/chart" uri="{C3380CC4-5D6E-409C-BE32-E72D297353CC}">
                  <c16:uniqueId val="{00000005-F64B-44B7-8F2F-DA70ABB8414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Average snacker</c:v>
                </c:pt>
                <c:pt idx="1">
                  <c:v>Often snack</c:v>
                </c:pt>
                <c:pt idx="2">
                  <c:v>Frequently snack</c:v>
                </c:pt>
              </c:strCache>
            </c:strRef>
          </c:cat>
          <c:val>
            <c:numRef>
              <c:f>Sheet1!$B$2:$B$4</c:f>
              <c:numCache>
                <c:formatCode>0%</c:formatCode>
                <c:ptCount val="3"/>
                <c:pt idx="0">
                  <c:v>0.28999999999999998</c:v>
                </c:pt>
                <c:pt idx="1">
                  <c:v>0.36</c:v>
                </c:pt>
                <c:pt idx="2">
                  <c:v>0.35</c:v>
                </c:pt>
              </c:numCache>
            </c:numRef>
          </c:val>
          <c:extLst>
            <c:ext xmlns:c16="http://schemas.microsoft.com/office/drawing/2014/chart" uri="{C3380CC4-5D6E-409C-BE32-E72D297353CC}">
              <c16:uniqueId val="{00000006-F64B-44B7-8F2F-DA70ABB84140}"/>
            </c:ext>
          </c:extLst>
        </c:ser>
        <c:dLbls>
          <c:showLegendKey val="0"/>
          <c:showVal val="1"/>
          <c:showCatName val="0"/>
          <c:showSerName val="0"/>
          <c:showPercent val="0"/>
          <c:showBubbleSize val="0"/>
          <c:showLeaderLines val="1"/>
        </c:dLbls>
        <c:firstSliceAng val="227"/>
        <c:holeSize val="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92610288262462E-2"/>
          <c:y val="0"/>
          <c:w val="0.88320857886075277"/>
          <c:h val="0.81236125629310063"/>
        </c:manualLayout>
      </c:layout>
      <c:barChart>
        <c:barDir val="bar"/>
        <c:grouping val="percentStacked"/>
        <c:varyColors val="0"/>
        <c:ser>
          <c:idx val="0"/>
          <c:order val="0"/>
          <c:tx>
            <c:strRef>
              <c:f>Sheet1!$B$1</c:f>
              <c:strCache>
                <c:ptCount val="1"/>
                <c:pt idx="0">
                  <c:v>Series 1</c:v>
                </c:pt>
              </c:strCache>
            </c:strRef>
          </c:tx>
          <c:spPr>
            <a:solidFill>
              <a:srgbClr val="C700D3"/>
            </a:solidFill>
            <a:ln>
              <a:noFill/>
            </a:ln>
            <a:effectLst/>
          </c:spPr>
          <c:invertIfNegative val="0"/>
          <c:cat>
            <c:strRef>
              <c:f>Sheet1!$A$2</c:f>
              <c:strCache>
                <c:ptCount val="1"/>
                <c:pt idx="0">
                  <c:v>Category 1</c:v>
                </c:pt>
              </c:strCache>
            </c:strRef>
          </c:cat>
          <c:val>
            <c:numRef>
              <c:f>Sheet1!$B$2</c:f>
              <c:numCache>
                <c:formatCode>General</c:formatCode>
                <c:ptCount val="1"/>
                <c:pt idx="0">
                  <c:v>56</c:v>
                </c:pt>
              </c:numCache>
            </c:numRef>
          </c:val>
          <c:extLst>
            <c:ext xmlns:c16="http://schemas.microsoft.com/office/drawing/2014/chart" uri="{C3380CC4-5D6E-409C-BE32-E72D297353CC}">
              <c16:uniqueId val="{00000000-2B3C-4605-A38C-82ACCA873F39}"/>
            </c:ext>
          </c:extLst>
        </c:ser>
        <c:ser>
          <c:idx val="1"/>
          <c:order val="1"/>
          <c:tx>
            <c:strRef>
              <c:f>Sheet1!$C$1</c:f>
              <c:strCache>
                <c:ptCount val="1"/>
                <c:pt idx="0">
                  <c:v>Series 2</c:v>
                </c:pt>
              </c:strCache>
            </c:strRef>
          </c:tx>
          <c:spPr>
            <a:solidFill>
              <a:schemeClr val="tx1">
                <a:lumMod val="20000"/>
                <a:lumOff val="80000"/>
              </a:schemeClr>
            </a:solidFill>
            <a:ln>
              <a:noFill/>
            </a:ln>
            <a:effectLst/>
          </c:spPr>
          <c:invertIfNegative val="0"/>
          <c:dPt>
            <c:idx val="0"/>
            <c:invertIfNegative val="0"/>
            <c:bubble3D val="0"/>
            <c:spPr>
              <a:solidFill>
                <a:schemeClr val="bg1"/>
              </a:solidFill>
              <a:ln>
                <a:noFill/>
              </a:ln>
              <a:effectLst/>
            </c:spPr>
            <c:extLst>
              <c:ext xmlns:c16="http://schemas.microsoft.com/office/drawing/2014/chart" uri="{C3380CC4-5D6E-409C-BE32-E72D297353CC}">
                <c16:uniqueId val="{00000000-0D43-4AAB-BE2C-5E161D5E92B6}"/>
              </c:ext>
            </c:extLst>
          </c:dPt>
          <c:cat>
            <c:strRef>
              <c:f>Sheet1!$A$2</c:f>
              <c:strCache>
                <c:ptCount val="1"/>
                <c:pt idx="0">
                  <c:v>Category 1</c:v>
                </c:pt>
              </c:strCache>
            </c:strRef>
          </c:cat>
          <c:val>
            <c:numRef>
              <c:f>Sheet1!$C$2</c:f>
              <c:numCache>
                <c:formatCode>General</c:formatCode>
                <c:ptCount val="1"/>
                <c:pt idx="0">
                  <c:v>44</c:v>
                </c:pt>
              </c:numCache>
            </c:numRef>
          </c:val>
          <c:extLst>
            <c:ext xmlns:c16="http://schemas.microsoft.com/office/drawing/2014/chart" uri="{C3380CC4-5D6E-409C-BE32-E72D297353CC}">
              <c16:uniqueId val="{00000001-2B3C-4605-A38C-82ACCA873F39}"/>
            </c:ext>
          </c:extLst>
        </c:ser>
        <c:dLbls>
          <c:showLegendKey val="0"/>
          <c:showVal val="0"/>
          <c:showCatName val="0"/>
          <c:showSerName val="0"/>
          <c:showPercent val="0"/>
          <c:showBubbleSize val="0"/>
        </c:dLbls>
        <c:gapWidth val="150"/>
        <c:overlap val="100"/>
        <c:axId val="334168064"/>
        <c:axId val="334175552"/>
      </c:barChart>
      <c:catAx>
        <c:axId val="334168064"/>
        <c:scaling>
          <c:orientation val="minMax"/>
        </c:scaling>
        <c:delete val="1"/>
        <c:axPos val="l"/>
        <c:numFmt formatCode="General" sourceLinked="1"/>
        <c:majorTickMark val="none"/>
        <c:minorTickMark val="none"/>
        <c:tickLblPos val="nextTo"/>
        <c:crossAx val="334175552"/>
        <c:crosses val="autoZero"/>
        <c:auto val="1"/>
        <c:lblAlgn val="ctr"/>
        <c:lblOffset val="100"/>
        <c:noMultiLvlLbl val="0"/>
      </c:catAx>
      <c:valAx>
        <c:axId val="334175552"/>
        <c:scaling>
          <c:orientation val="minMax"/>
        </c:scaling>
        <c:delete val="1"/>
        <c:axPos val="b"/>
        <c:numFmt formatCode="0%" sourceLinked="1"/>
        <c:majorTickMark val="none"/>
        <c:minorTickMark val="none"/>
        <c:tickLblPos val="nextTo"/>
        <c:crossAx val="334168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rgbClr val="9EE900"/>
            </a:solidFill>
            <a:ln>
              <a:noFill/>
            </a:ln>
          </c:spPr>
          <c:dPt>
            <c:idx val="0"/>
            <c:bubble3D val="0"/>
            <c:spPr>
              <a:solidFill>
                <a:srgbClr val="9EE900"/>
              </a:solidFill>
              <a:ln w="19050">
                <a:noFill/>
              </a:ln>
              <a:effectLst/>
            </c:spPr>
            <c:extLst>
              <c:ext xmlns:c16="http://schemas.microsoft.com/office/drawing/2014/chart" uri="{C3380CC4-5D6E-409C-BE32-E72D297353CC}">
                <c16:uniqueId val="{00000001-A0AE-43DF-992D-C6206A26525E}"/>
              </c:ext>
            </c:extLst>
          </c:dPt>
          <c:dPt>
            <c:idx val="1"/>
            <c:bubble3D val="0"/>
            <c:spPr>
              <a:solidFill>
                <a:schemeClr val="accent3"/>
              </a:solidFill>
              <a:ln w="19050">
                <a:noFill/>
              </a:ln>
              <a:effectLst/>
            </c:spPr>
            <c:extLst>
              <c:ext xmlns:c16="http://schemas.microsoft.com/office/drawing/2014/chart" uri="{C3380CC4-5D6E-409C-BE32-E72D297353CC}">
                <c16:uniqueId val="{00000003-A0AE-43DF-992D-C6206A26525E}"/>
              </c:ext>
            </c:extLst>
          </c:dPt>
          <c:dPt>
            <c:idx val="2"/>
            <c:bubble3D val="0"/>
            <c:spPr>
              <a:solidFill>
                <a:schemeClr val="accent3">
                  <a:lumMod val="75000"/>
                </a:schemeClr>
              </a:solidFill>
              <a:ln w="19050">
                <a:noFill/>
              </a:ln>
              <a:effectLst/>
            </c:spPr>
            <c:extLst>
              <c:ext xmlns:c16="http://schemas.microsoft.com/office/drawing/2014/chart" uri="{C3380CC4-5D6E-409C-BE32-E72D297353CC}">
                <c16:uniqueId val="{00000005-A0AE-43DF-992D-C6206A26525E}"/>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9094154333329036"/>
                      <c:h val="0.31478617489885252"/>
                    </c:manualLayout>
                  </c15:layout>
                </c:ext>
                <c:ext xmlns:c16="http://schemas.microsoft.com/office/drawing/2014/chart" uri="{C3380CC4-5D6E-409C-BE32-E72D297353CC}">
                  <c16:uniqueId val="{00000001-A0AE-43DF-992D-C6206A26525E}"/>
                </c:ext>
              </c:extLst>
            </c:dLbl>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0AE-43DF-992D-C6206A26525E}"/>
                </c:ext>
              </c:extLst>
            </c:dLbl>
            <c:dLbl>
              <c:idx val="2"/>
              <c:layout>
                <c:manualLayout>
                  <c:x val="7.9443989381056179E-2"/>
                  <c:y val="1.7536834256203403E-2"/>
                </c:manualLayout>
              </c:layout>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31740097911415432"/>
                      <c:h val="0.25445946505751255"/>
                    </c:manualLayout>
                  </c15:layout>
                </c:ext>
                <c:ext xmlns:c16="http://schemas.microsoft.com/office/drawing/2014/chart" uri="{C3380CC4-5D6E-409C-BE32-E72D297353CC}">
                  <c16:uniqueId val="{00000005-A0AE-43DF-992D-C6206A26525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Mix of healthy/
unhealthy</c:v>
                </c:pt>
                <c:pt idx="1">
                  <c:v>Often healthy</c:v>
                </c:pt>
                <c:pt idx="2">
                  <c:v>Always healthy</c:v>
                </c:pt>
              </c:strCache>
            </c:strRef>
          </c:cat>
          <c:val>
            <c:numRef>
              <c:f>Sheet1!$B$2:$B$4</c:f>
              <c:numCache>
                <c:formatCode>0%</c:formatCode>
                <c:ptCount val="3"/>
                <c:pt idx="0">
                  <c:v>0.63</c:v>
                </c:pt>
                <c:pt idx="1">
                  <c:v>0.24</c:v>
                </c:pt>
                <c:pt idx="2">
                  <c:v>0.13</c:v>
                </c:pt>
              </c:numCache>
            </c:numRef>
          </c:val>
          <c:extLst>
            <c:ext xmlns:c16="http://schemas.microsoft.com/office/drawing/2014/chart" uri="{C3380CC4-5D6E-409C-BE32-E72D297353CC}">
              <c16:uniqueId val="{00000006-A0AE-43DF-992D-C6206A26525E}"/>
            </c:ext>
          </c:extLst>
        </c:ser>
        <c:dLbls>
          <c:showLegendKey val="0"/>
          <c:showVal val="1"/>
          <c:showCatName val="0"/>
          <c:showSerName val="0"/>
          <c:showPercent val="0"/>
          <c:showBubbleSize val="0"/>
          <c:showLeaderLines val="1"/>
        </c:dLbls>
        <c:firstSliceAng val="134"/>
        <c:holeSize val="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3">
                <a:lumMod val="75000"/>
              </a:schemeClr>
            </a:solidFill>
            <a:ln>
              <a:noFill/>
            </a:ln>
          </c:spPr>
          <c:dPt>
            <c:idx val="0"/>
            <c:bubble3D val="0"/>
            <c:spPr>
              <a:solidFill>
                <a:srgbClr val="9EE900"/>
              </a:solidFill>
              <a:ln w="19050">
                <a:noFill/>
              </a:ln>
              <a:effectLst/>
            </c:spPr>
            <c:extLst>
              <c:ext xmlns:c16="http://schemas.microsoft.com/office/drawing/2014/chart" uri="{C3380CC4-5D6E-409C-BE32-E72D297353CC}">
                <c16:uniqueId val="{00000001-61DA-407B-8939-3FCB7CA12BE2}"/>
              </c:ext>
            </c:extLst>
          </c:dPt>
          <c:dPt>
            <c:idx val="1"/>
            <c:bubble3D val="0"/>
            <c:spPr>
              <a:solidFill>
                <a:schemeClr val="accent3"/>
              </a:solidFill>
              <a:ln w="19050">
                <a:noFill/>
              </a:ln>
              <a:effectLst/>
            </c:spPr>
            <c:extLst>
              <c:ext xmlns:c16="http://schemas.microsoft.com/office/drawing/2014/chart" uri="{C3380CC4-5D6E-409C-BE32-E72D297353CC}">
                <c16:uniqueId val="{00000003-61DA-407B-8939-3FCB7CA12BE2}"/>
              </c:ext>
            </c:extLst>
          </c:dPt>
          <c:dPt>
            <c:idx val="2"/>
            <c:bubble3D val="0"/>
            <c:spPr>
              <a:solidFill>
                <a:schemeClr val="accent3">
                  <a:lumMod val="75000"/>
                </a:schemeClr>
              </a:solidFill>
              <a:ln w="19050">
                <a:noFill/>
              </a:ln>
              <a:effectLst/>
            </c:spPr>
            <c:extLst>
              <c:ext xmlns:c16="http://schemas.microsoft.com/office/drawing/2014/chart" uri="{C3380CC4-5D6E-409C-BE32-E72D297353CC}">
                <c16:uniqueId val="{00000005-61DA-407B-8939-3FCB7CA12BE2}"/>
              </c:ext>
            </c:extLst>
          </c:dPt>
          <c:dLbls>
            <c:dLbl>
              <c:idx val="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29094154333329036"/>
                      <c:h val="0.31478617489885252"/>
                    </c:manualLayout>
                  </c15:layout>
                </c:ext>
                <c:ext xmlns:c16="http://schemas.microsoft.com/office/drawing/2014/chart" uri="{C3380CC4-5D6E-409C-BE32-E72D297353CC}">
                  <c16:uniqueId val="{00000001-61DA-407B-8939-3FCB7CA12BE2}"/>
                </c:ext>
              </c:extLst>
            </c:dLbl>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1DA-407B-8939-3FCB7CA12BE2}"/>
                </c:ext>
              </c:extLst>
            </c:dLbl>
            <c:dLbl>
              <c:idx val="2"/>
              <c:layout>
                <c:manualLayout>
                  <c:x val="4.4135549656142282E-2"/>
                  <c:y val="3.0689459948356094E-2"/>
                </c:manualLayout>
              </c:layout>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1"/>
              <c:showSerName val="0"/>
              <c:showPercent val="0"/>
              <c:showBubbleSize val="0"/>
              <c:separator>
</c:separator>
              <c:extLst>
                <c:ext xmlns:c15="http://schemas.microsoft.com/office/drawing/2012/chart" uri="{CE6537A1-D6FC-4f65-9D91-7224C49458BB}">
                  <c15:layout>
                    <c:manualLayout>
                      <c:w val="0.31740097911415432"/>
                      <c:h val="0.25445946505751255"/>
                    </c:manualLayout>
                  </c15:layout>
                </c:ext>
                <c:ext xmlns:c16="http://schemas.microsoft.com/office/drawing/2014/chart" uri="{C3380CC4-5D6E-409C-BE32-E72D297353CC}">
                  <c16:uniqueId val="{00000005-61DA-407B-8939-3FCB7CA12BE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Mix of healthy/
unhealthy</c:v>
                </c:pt>
                <c:pt idx="1">
                  <c:v>Often healthy</c:v>
                </c:pt>
                <c:pt idx="2">
                  <c:v>Always healthy</c:v>
                </c:pt>
              </c:strCache>
            </c:strRef>
          </c:cat>
          <c:val>
            <c:numRef>
              <c:f>Sheet1!$B$2:$B$4</c:f>
              <c:numCache>
                <c:formatCode>0%</c:formatCode>
                <c:ptCount val="3"/>
                <c:pt idx="0">
                  <c:v>0.56999999999999995</c:v>
                </c:pt>
                <c:pt idx="1">
                  <c:v>0.25</c:v>
                </c:pt>
                <c:pt idx="2">
                  <c:v>0.18</c:v>
                </c:pt>
              </c:numCache>
            </c:numRef>
          </c:val>
          <c:extLst>
            <c:ext xmlns:c16="http://schemas.microsoft.com/office/drawing/2014/chart" uri="{C3380CC4-5D6E-409C-BE32-E72D297353CC}">
              <c16:uniqueId val="{00000006-61DA-407B-8939-3FCB7CA12BE2}"/>
            </c:ext>
          </c:extLst>
        </c:ser>
        <c:dLbls>
          <c:showLegendKey val="0"/>
          <c:showVal val="1"/>
          <c:showCatName val="0"/>
          <c:showSerName val="0"/>
          <c:showPercent val="0"/>
          <c:showBubbleSize val="0"/>
          <c:showLeaderLines val="1"/>
        </c:dLbls>
        <c:firstSliceAng val="153"/>
        <c:holeSize val="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2759158209061341"/>
          <c:y val="0.12057544731200907"/>
          <c:w val="0.34486891452338209"/>
          <c:h val="0.86022769908429342"/>
        </c:manualLayout>
      </c:layout>
      <c:barChart>
        <c:barDir val="bar"/>
        <c:grouping val="clustered"/>
        <c:varyColors val="0"/>
        <c:ser>
          <c:idx val="0"/>
          <c:order val="0"/>
          <c:tx>
            <c:strRef>
              <c:f>Sheet1!$B$1</c:f>
              <c:strCache>
                <c:ptCount val="1"/>
                <c:pt idx="0">
                  <c:v>Kroger better-for-you shoppers</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Sheet1!$A$7:$A$13</c:f>
              <c:strCache>
                <c:ptCount val="7"/>
                <c:pt idx="0">
                  <c:v>Research how the product was made prior to purchasing</c:v>
                </c:pt>
                <c:pt idx="1">
                  <c:v>Follow recommendations by health professional</c:v>
                </c:pt>
                <c:pt idx="2">
                  <c:v>Follow recommendations from a family member/friend/co-worker</c:v>
                </c:pt>
                <c:pt idx="3">
                  <c:v>Read online reviews/ratings of products</c:v>
                </c:pt>
                <c:pt idx="4">
                  <c:v>Research healthy ingredients prior to purchasing</c:v>
                </c:pt>
                <c:pt idx="5">
                  <c:v>Read claims on front of package</c:v>
                </c:pt>
                <c:pt idx="6">
                  <c:v>Read ingredients on package</c:v>
                </c:pt>
              </c:strCache>
            </c:strRef>
          </c:cat>
          <c:val>
            <c:numRef>
              <c:f>Sheet1!$B$7:$B$13</c:f>
              <c:numCache>
                <c:formatCode>0%</c:formatCode>
                <c:ptCount val="7"/>
                <c:pt idx="0">
                  <c:v>0.22</c:v>
                </c:pt>
                <c:pt idx="1">
                  <c:v>0.22</c:v>
                </c:pt>
                <c:pt idx="2">
                  <c:v>0.28000000000000003</c:v>
                </c:pt>
                <c:pt idx="3">
                  <c:v>0.28000000000000003</c:v>
                </c:pt>
                <c:pt idx="4">
                  <c:v>0.28999999999999998</c:v>
                </c:pt>
                <c:pt idx="5">
                  <c:v>0.28999999999999998</c:v>
                </c:pt>
                <c:pt idx="6">
                  <c:v>0.56999999999999995</c:v>
                </c:pt>
              </c:numCache>
            </c:numRef>
          </c:val>
          <c:extLst>
            <c:ext xmlns:c16="http://schemas.microsoft.com/office/drawing/2014/chart" uri="{C3380CC4-5D6E-409C-BE32-E72D297353CC}">
              <c16:uniqueId val="{00000000-E162-48B7-9EC5-2B740793B0D5}"/>
            </c:ext>
          </c:extLst>
        </c:ser>
        <c:ser>
          <c:idx val="1"/>
          <c:order val="1"/>
          <c:tx>
            <c:strRef>
              <c:f>Sheet1!$C$1</c:f>
              <c:strCache>
                <c:ptCount val="1"/>
                <c:pt idx="0">
                  <c:v>All better-for-you shoppers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Sheet1!$A$7:$A$13</c:f>
              <c:strCache>
                <c:ptCount val="7"/>
                <c:pt idx="0">
                  <c:v>Research how the product was made prior to purchasing</c:v>
                </c:pt>
                <c:pt idx="1">
                  <c:v>Follow recommendations by health professional</c:v>
                </c:pt>
                <c:pt idx="2">
                  <c:v>Follow recommendations from a family member/friend/co-worker</c:v>
                </c:pt>
                <c:pt idx="3">
                  <c:v>Read online reviews/ratings of products</c:v>
                </c:pt>
                <c:pt idx="4">
                  <c:v>Research healthy ingredients prior to purchasing</c:v>
                </c:pt>
                <c:pt idx="5">
                  <c:v>Read claims on front of package</c:v>
                </c:pt>
                <c:pt idx="6">
                  <c:v>Read ingredients on package</c:v>
                </c:pt>
              </c:strCache>
            </c:strRef>
          </c:cat>
          <c:val>
            <c:numRef>
              <c:f>Sheet1!$C$7:$C$13</c:f>
              <c:numCache>
                <c:formatCode>0%</c:formatCode>
                <c:ptCount val="7"/>
                <c:pt idx="0">
                  <c:v>0.188</c:v>
                </c:pt>
                <c:pt idx="1">
                  <c:v>0.21100000000000002</c:v>
                </c:pt>
                <c:pt idx="2">
                  <c:v>0.22699999999999998</c:v>
                </c:pt>
                <c:pt idx="3">
                  <c:v>0.23300000000000001</c:v>
                </c:pt>
                <c:pt idx="4">
                  <c:v>0.27</c:v>
                </c:pt>
                <c:pt idx="5">
                  <c:v>0.33299999999999996</c:v>
                </c:pt>
                <c:pt idx="6">
                  <c:v>0.64300000000000002</c:v>
                </c:pt>
              </c:numCache>
            </c:numRef>
          </c:val>
          <c:extLst>
            <c:ext xmlns:c16="http://schemas.microsoft.com/office/drawing/2014/chart" uri="{C3380CC4-5D6E-409C-BE32-E72D297353CC}">
              <c16:uniqueId val="{00000000-5608-445D-9BDE-0907F1652560}"/>
            </c:ext>
          </c:extLst>
        </c:ser>
        <c:dLbls>
          <c:dLblPos val="outEnd"/>
          <c:showLegendKey val="0"/>
          <c:showVal val="1"/>
          <c:showCatName val="0"/>
          <c:showSerName val="0"/>
          <c:showPercent val="0"/>
          <c:showBubbleSize val="0"/>
        </c:dLbls>
        <c:gapWidth val="182"/>
        <c:axId val="671911344"/>
        <c:axId val="671904688"/>
      </c:barChart>
      <c:catAx>
        <c:axId val="6719113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671904688"/>
        <c:crosses val="autoZero"/>
        <c:auto val="1"/>
        <c:lblAlgn val="ctr"/>
        <c:lblOffset val="100"/>
        <c:noMultiLvlLbl val="0"/>
      </c:catAx>
      <c:valAx>
        <c:axId val="671904688"/>
        <c:scaling>
          <c:orientation val="minMax"/>
        </c:scaling>
        <c:delete val="1"/>
        <c:axPos val="b"/>
        <c:numFmt formatCode="0%" sourceLinked="1"/>
        <c:majorTickMark val="none"/>
        <c:minorTickMark val="none"/>
        <c:tickLblPos val="nextTo"/>
        <c:crossAx val="671911344"/>
        <c:crosses val="autoZero"/>
        <c:crossBetween val="between"/>
      </c:valAx>
      <c:spPr>
        <a:noFill/>
        <a:ln>
          <a:noFill/>
        </a:ln>
        <a:effectLst/>
      </c:spPr>
    </c:plotArea>
    <c:legend>
      <c:legendPos val="t"/>
      <c:layout>
        <c:manualLayout>
          <c:xMode val="edge"/>
          <c:yMode val="edge"/>
          <c:x val="1.8134759431617559E-3"/>
          <c:y val="3.8710950294253102E-2"/>
          <c:w val="0.75296088358257329"/>
          <c:h val="6.3932921709666204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All better-for-you shoppers</c:v>
                </c:pt>
              </c:strCache>
            </c:strRef>
          </c:tx>
          <c:spPr>
            <a:solidFill>
              <a:schemeClr val="bg2"/>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Sweet/savory snacks over healthier categories</c:v>
                </c:pt>
                <c:pt idx="1">
                  <c:v>It’s a guilty pleasure, less healthy</c:v>
                </c:pt>
                <c:pt idx="2">
                  <c:v>Stocking up on lots of snacks</c:v>
                </c:pt>
                <c:pt idx="3">
                  <c:v>Still healthy, but more indulgent flavor</c:v>
                </c:pt>
                <c:pt idx="4">
                  <c:v>I still buy healthy snacks, but a nicer brand</c:v>
                </c:pt>
                <c:pt idx="5">
                  <c:v>I don’t splurge on snacks</c:v>
                </c:pt>
              </c:strCache>
            </c:strRef>
          </c:cat>
          <c:val>
            <c:numRef>
              <c:f>Sheet1!$B$2:$B$7</c:f>
              <c:numCache>
                <c:formatCode>0%</c:formatCode>
                <c:ptCount val="6"/>
                <c:pt idx="0">
                  <c:v>0.43670000000000003</c:v>
                </c:pt>
                <c:pt idx="1">
                  <c:v>0.37030000000000002</c:v>
                </c:pt>
                <c:pt idx="2">
                  <c:v>0.36869999999999997</c:v>
                </c:pt>
                <c:pt idx="3">
                  <c:v>0.35439999999999999</c:v>
                </c:pt>
                <c:pt idx="4">
                  <c:v>0.28160000000000002</c:v>
                </c:pt>
                <c:pt idx="5">
                  <c:v>2.06E-2</c:v>
                </c:pt>
              </c:numCache>
            </c:numRef>
          </c:val>
          <c:extLst>
            <c:ext xmlns:c16="http://schemas.microsoft.com/office/drawing/2014/chart" uri="{C3380CC4-5D6E-409C-BE32-E72D297353CC}">
              <c16:uniqueId val="{00000000-9319-46E3-B60F-5C89FBB697A4}"/>
            </c:ext>
          </c:extLst>
        </c:ser>
        <c:ser>
          <c:idx val="1"/>
          <c:order val="1"/>
          <c:tx>
            <c:strRef>
              <c:f>Sheet1!$C$1</c:f>
              <c:strCache>
                <c:ptCount val="1"/>
                <c:pt idx="0">
                  <c:v>Kroger better-for-you shoppers</c:v>
                </c:pt>
              </c:strCache>
            </c:strRef>
          </c:tx>
          <c:spPr>
            <a:solidFill>
              <a:schemeClr val="bg2">
                <a:lumMod val="40000"/>
                <a:lumOff val="60000"/>
              </a:schemeClr>
            </a:solidFill>
            <a:ln w="19050">
              <a:solidFill>
                <a:schemeClr val="lt1"/>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Sweet/savory snacks over healthier categories</c:v>
                </c:pt>
                <c:pt idx="1">
                  <c:v>It’s a guilty pleasure, less healthy</c:v>
                </c:pt>
                <c:pt idx="2">
                  <c:v>Stocking up on lots of snacks</c:v>
                </c:pt>
                <c:pt idx="3">
                  <c:v>Still healthy, but more indulgent flavor</c:v>
                </c:pt>
                <c:pt idx="4">
                  <c:v>I still buy healthy snacks, but a nicer brand</c:v>
                </c:pt>
                <c:pt idx="5">
                  <c:v>I don’t splurge on snacks</c:v>
                </c:pt>
              </c:strCache>
            </c:strRef>
          </c:cat>
          <c:val>
            <c:numRef>
              <c:f>Sheet1!$C$2:$C$7</c:f>
              <c:numCache>
                <c:formatCode>0%</c:formatCode>
                <c:ptCount val="6"/>
                <c:pt idx="0">
                  <c:v>0.44</c:v>
                </c:pt>
                <c:pt idx="1">
                  <c:v>0.39</c:v>
                </c:pt>
                <c:pt idx="2">
                  <c:v>0.38</c:v>
                </c:pt>
                <c:pt idx="3">
                  <c:v>0.38</c:v>
                </c:pt>
                <c:pt idx="4">
                  <c:v>0.34</c:v>
                </c:pt>
                <c:pt idx="5">
                  <c:v>0.01</c:v>
                </c:pt>
              </c:numCache>
            </c:numRef>
          </c:val>
          <c:extLst>
            <c:ext xmlns:c16="http://schemas.microsoft.com/office/drawing/2014/chart" uri="{C3380CC4-5D6E-409C-BE32-E72D297353CC}">
              <c16:uniqueId val="{00000000-2E87-4A94-AF7B-E3F049D80581}"/>
            </c:ext>
          </c:extLst>
        </c:ser>
        <c:dLbls>
          <c:dLblPos val="outEnd"/>
          <c:showLegendKey val="0"/>
          <c:showVal val="1"/>
          <c:showCatName val="0"/>
          <c:showSerName val="0"/>
          <c:showPercent val="0"/>
          <c:showBubbleSize val="0"/>
        </c:dLbls>
        <c:gapWidth val="150"/>
        <c:axId val="804316623"/>
        <c:axId val="804299567"/>
      </c:barChart>
      <c:catAx>
        <c:axId val="804316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804299567"/>
        <c:crosses val="autoZero"/>
        <c:auto val="1"/>
        <c:lblAlgn val="ctr"/>
        <c:lblOffset val="100"/>
        <c:noMultiLvlLbl val="0"/>
      </c:catAx>
      <c:valAx>
        <c:axId val="804299567"/>
        <c:scaling>
          <c:orientation val="minMax"/>
        </c:scaling>
        <c:delete val="1"/>
        <c:axPos val="l"/>
        <c:numFmt formatCode="0%" sourceLinked="1"/>
        <c:majorTickMark val="none"/>
        <c:minorTickMark val="none"/>
        <c:tickLblPos val="nextTo"/>
        <c:crossAx val="80431662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270331205669399"/>
          <c:y val="5.6202960208378179E-2"/>
          <c:w val="0.76120793112697793"/>
          <c:h val="0.91238341325848027"/>
        </c:manualLayout>
      </c:layout>
      <c:barChart>
        <c:barDir val="bar"/>
        <c:grouping val="stacked"/>
        <c:varyColors val="0"/>
        <c:ser>
          <c:idx val="0"/>
          <c:order val="0"/>
          <c:tx>
            <c:strRef>
              <c:f>Sheet1!$B$1</c:f>
              <c:strCache>
                <c:ptCount val="1"/>
                <c:pt idx="0">
                  <c:v>1
</c:v>
                </c:pt>
              </c:strCache>
            </c:strRef>
          </c:tx>
          <c:spPr>
            <a:solidFill>
              <a:schemeClr val="tx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Target/SuperTarget</c:v>
                </c:pt>
                <c:pt idx="1">
                  <c:v>ALDI</c:v>
                </c:pt>
                <c:pt idx="2">
                  <c:v>Walmart Neighborhood Market</c:v>
                </c:pt>
                <c:pt idx="3">
                  <c:v>Costco</c:v>
                </c:pt>
                <c:pt idx="4">
                  <c:v>Walmart/Walmart Supercenter (NOT Walmart Neighborhood Market)</c:v>
                </c:pt>
                <c:pt idx="5">
                  <c:v>Sam’s Club</c:v>
                </c:pt>
                <c:pt idx="6">
                  <c:v>Kroger/Kroger Marketplace</c:v>
                </c:pt>
                <c:pt idx="7">
                  <c:v>Amazon</c:v>
                </c:pt>
                <c:pt idx="8">
                  <c:v>Whole Foods Market</c:v>
                </c:pt>
                <c:pt idx="9">
                  <c:v>Trader Joe’s</c:v>
                </c:pt>
              </c:strCache>
            </c:strRef>
          </c:cat>
          <c:val>
            <c:numRef>
              <c:f>Sheet1!$B$2:$B$11</c:f>
              <c:numCache>
                <c:formatCode>0%</c:formatCode>
                <c:ptCount val="10"/>
                <c:pt idx="0">
                  <c:v>0.22559999999999999</c:v>
                </c:pt>
                <c:pt idx="1">
                  <c:v>0.33329999999999999</c:v>
                </c:pt>
                <c:pt idx="2">
                  <c:v>0.33529999999999999</c:v>
                </c:pt>
                <c:pt idx="3">
                  <c:v>0.34420000000000001</c:v>
                </c:pt>
                <c:pt idx="4">
                  <c:v>0.36469999999999997</c:v>
                </c:pt>
                <c:pt idx="5">
                  <c:v>0.371</c:v>
                </c:pt>
                <c:pt idx="6">
                  <c:v>0.42210000000000003</c:v>
                </c:pt>
                <c:pt idx="7">
                  <c:v>0.4279</c:v>
                </c:pt>
                <c:pt idx="8">
                  <c:v>0.48180000000000001</c:v>
                </c:pt>
                <c:pt idx="9">
                  <c:v>0.49520000000000003</c:v>
                </c:pt>
              </c:numCache>
            </c:numRef>
          </c:val>
          <c:extLst>
            <c:ext xmlns:c16="http://schemas.microsoft.com/office/drawing/2014/chart" uri="{C3380CC4-5D6E-409C-BE32-E72D297353CC}">
              <c16:uniqueId val="{00000000-4759-403A-9384-EF77FC7C839B}"/>
            </c:ext>
          </c:extLst>
        </c:ser>
        <c:ser>
          <c:idx val="1"/>
          <c:order val="1"/>
          <c:tx>
            <c:strRef>
              <c:f>Sheet1!$C$1</c:f>
              <c:strCache>
                <c:ptCount val="1"/>
                <c:pt idx="0">
                  <c:v>2</c:v>
                </c:pt>
              </c:strCache>
            </c:strRef>
          </c:tx>
          <c:spPr>
            <a:solidFill>
              <a:srgbClr val="C700D3"/>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Target/SuperTarget</c:v>
                </c:pt>
                <c:pt idx="1">
                  <c:v>ALDI</c:v>
                </c:pt>
                <c:pt idx="2">
                  <c:v>Walmart Neighborhood Market</c:v>
                </c:pt>
                <c:pt idx="3">
                  <c:v>Costco</c:v>
                </c:pt>
                <c:pt idx="4">
                  <c:v>Walmart/Walmart Supercenter (NOT Walmart Neighborhood Market)</c:v>
                </c:pt>
                <c:pt idx="5">
                  <c:v>Sam’s Club</c:v>
                </c:pt>
                <c:pt idx="6">
                  <c:v>Kroger/Kroger Marketplace</c:v>
                </c:pt>
                <c:pt idx="7">
                  <c:v>Amazon</c:v>
                </c:pt>
                <c:pt idx="8">
                  <c:v>Whole Foods Market</c:v>
                </c:pt>
                <c:pt idx="9">
                  <c:v>Trader Joe’s</c:v>
                </c:pt>
              </c:strCache>
            </c:strRef>
          </c:cat>
          <c:val>
            <c:numRef>
              <c:f>Sheet1!$C$2:$C$11</c:f>
              <c:numCache>
                <c:formatCode>0%</c:formatCode>
                <c:ptCount val="10"/>
                <c:pt idx="0">
                  <c:v>0.36920000000000003</c:v>
                </c:pt>
                <c:pt idx="1">
                  <c:v>0.32520000000000004</c:v>
                </c:pt>
                <c:pt idx="2">
                  <c:v>0.38729999999999998</c:v>
                </c:pt>
                <c:pt idx="3">
                  <c:v>0.2792</c:v>
                </c:pt>
                <c:pt idx="4">
                  <c:v>0.36229999999999996</c:v>
                </c:pt>
                <c:pt idx="5">
                  <c:v>0.2903</c:v>
                </c:pt>
                <c:pt idx="6">
                  <c:v>0.33770000000000006</c:v>
                </c:pt>
                <c:pt idx="7">
                  <c:v>0.25869999999999999</c:v>
                </c:pt>
                <c:pt idx="8">
                  <c:v>0.29089999999999999</c:v>
                </c:pt>
                <c:pt idx="9">
                  <c:v>0.34289999999999998</c:v>
                </c:pt>
              </c:numCache>
            </c:numRef>
          </c:val>
          <c:extLst>
            <c:ext xmlns:c16="http://schemas.microsoft.com/office/drawing/2014/chart" uri="{C3380CC4-5D6E-409C-BE32-E72D297353CC}">
              <c16:uniqueId val="{00000001-4759-403A-9384-EF77FC7C839B}"/>
            </c:ext>
          </c:extLst>
        </c:ser>
        <c:ser>
          <c:idx val="2"/>
          <c:order val="2"/>
          <c:tx>
            <c:strRef>
              <c:f>Sheet1!$D$1</c:f>
              <c:strCache>
                <c:ptCount val="1"/>
                <c:pt idx="0">
                  <c:v>3</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Target/SuperTarget</c:v>
                </c:pt>
                <c:pt idx="1">
                  <c:v>ALDI</c:v>
                </c:pt>
                <c:pt idx="2">
                  <c:v>Walmart Neighborhood Market</c:v>
                </c:pt>
                <c:pt idx="3">
                  <c:v>Costco</c:v>
                </c:pt>
                <c:pt idx="4">
                  <c:v>Walmart/Walmart Supercenter (NOT Walmart Neighborhood Market)</c:v>
                </c:pt>
                <c:pt idx="5">
                  <c:v>Sam’s Club</c:v>
                </c:pt>
                <c:pt idx="6">
                  <c:v>Kroger/Kroger Marketplace</c:v>
                </c:pt>
                <c:pt idx="7">
                  <c:v>Amazon</c:v>
                </c:pt>
                <c:pt idx="8">
                  <c:v>Whole Foods Market</c:v>
                </c:pt>
                <c:pt idx="9">
                  <c:v>Trader Joe’s</c:v>
                </c:pt>
              </c:strCache>
            </c:strRef>
          </c:cat>
          <c:val>
            <c:numRef>
              <c:f>Sheet1!$D$2:$D$11</c:f>
              <c:numCache>
                <c:formatCode>0%</c:formatCode>
                <c:ptCount val="10"/>
                <c:pt idx="0">
                  <c:v>0.40509999999999996</c:v>
                </c:pt>
                <c:pt idx="1">
                  <c:v>0.34149999999999997</c:v>
                </c:pt>
                <c:pt idx="2">
                  <c:v>0.27750000000000002</c:v>
                </c:pt>
                <c:pt idx="3">
                  <c:v>0.37659999999999999</c:v>
                </c:pt>
                <c:pt idx="4">
                  <c:v>0.27289999999999998</c:v>
                </c:pt>
                <c:pt idx="5">
                  <c:v>0.3387</c:v>
                </c:pt>
                <c:pt idx="6">
                  <c:v>0.24030000000000001</c:v>
                </c:pt>
                <c:pt idx="7">
                  <c:v>0.31340000000000001</c:v>
                </c:pt>
                <c:pt idx="8">
                  <c:v>0.2273</c:v>
                </c:pt>
                <c:pt idx="9">
                  <c:v>0.16190000000000002</c:v>
                </c:pt>
              </c:numCache>
            </c:numRef>
          </c:val>
          <c:extLst>
            <c:ext xmlns:c16="http://schemas.microsoft.com/office/drawing/2014/chart" uri="{C3380CC4-5D6E-409C-BE32-E72D297353CC}">
              <c16:uniqueId val="{00000002-4759-403A-9384-EF77FC7C839B}"/>
            </c:ext>
          </c:extLst>
        </c:ser>
        <c:dLbls>
          <c:dLblPos val="ctr"/>
          <c:showLegendKey val="0"/>
          <c:showVal val="1"/>
          <c:showCatName val="0"/>
          <c:showSerName val="0"/>
          <c:showPercent val="0"/>
          <c:showBubbleSize val="0"/>
        </c:dLbls>
        <c:gapWidth val="86"/>
        <c:overlap val="100"/>
        <c:axId val="1177811744"/>
        <c:axId val="1177812160"/>
      </c:barChart>
      <c:catAx>
        <c:axId val="1177811744"/>
        <c:scaling>
          <c:orientation val="minMax"/>
        </c:scaling>
        <c:delete val="0"/>
        <c:axPos val="l"/>
        <c:numFmt formatCode="General" sourceLinked="1"/>
        <c:majorTickMark val="none"/>
        <c:minorTickMark val="none"/>
        <c:tickLblPos val="none"/>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77812160"/>
        <c:crosses val="autoZero"/>
        <c:auto val="1"/>
        <c:lblAlgn val="ctr"/>
        <c:lblOffset val="100"/>
        <c:noMultiLvlLbl val="0"/>
      </c:catAx>
      <c:valAx>
        <c:axId val="1177812160"/>
        <c:scaling>
          <c:orientation val="minMax"/>
        </c:scaling>
        <c:delete val="1"/>
        <c:axPos val="b"/>
        <c:numFmt formatCode="0%" sourceLinked="1"/>
        <c:majorTickMark val="none"/>
        <c:minorTickMark val="none"/>
        <c:tickLblPos val="nextTo"/>
        <c:crossAx val="1177811744"/>
        <c:crosses val="autoZero"/>
        <c:crossBetween val="between"/>
      </c:valAx>
      <c:spPr>
        <a:noFill/>
        <a:ln>
          <a:noFill/>
        </a:ln>
        <a:effectLst/>
      </c:spPr>
    </c:plotArea>
    <c:legend>
      <c:legendPos val="r"/>
      <c:layout>
        <c:manualLayout>
          <c:xMode val="edge"/>
          <c:yMode val="edge"/>
          <c:x val="0.89100194675573507"/>
          <c:y val="0.39237665725002002"/>
          <c:w val="5.2632528884372413E-2"/>
          <c:h val="0.21524639181101235"/>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50726884773206171"/>
          <c:y val="3.083868871334898E-2"/>
          <c:w val="0.3462522790285017"/>
          <c:h val="0.93832262257330201"/>
        </c:manualLayout>
      </c:layout>
      <c:barChart>
        <c:barDir val="bar"/>
        <c:grouping val="clustered"/>
        <c:varyColors val="0"/>
        <c:ser>
          <c:idx val="0"/>
          <c:order val="0"/>
          <c:tx>
            <c:strRef>
              <c:f>Sheet1!$B$1</c:f>
              <c:strCache>
                <c:ptCount val="1"/>
                <c:pt idx="0">
                  <c:v>Kroger</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Shelve healthy snack products away from everyday snacks</c:v>
                </c:pt>
                <c:pt idx="1">
                  <c:v>Carry a larger selection of snacks that support mental and emotional health</c:v>
                </c:pt>
                <c:pt idx="2">
                  <c:v>Carry a wide variety of low-sodium snacks</c:v>
                </c:pt>
                <c:pt idx="3">
                  <c:v>Carry a larger selection of new/innovative products</c:v>
                </c:pt>
                <c:pt idx="4">
                  <c:v>Carry a larger selection of snacks that help digestive system</c:v>
                </c:pt>
                <c:pt idx="5">
                  <c:v>Carry a larger selection of premium snack products</c:v>
                </c:pt>
                <c:pt idx="6">
                  <c:v>Carry a larger selection of snacks that help boost the immune system</c:v>
                </c:pt>
                <c:pt idx="7">
                  <c:v>Carry a wide variety of sugar-free snacks</c:v>
                </c:pt>
                <c:pt idx="8">
                  <c:v>Carry a larger selection of snacks enriched with vitamins and minerals</c:v>
                </c:pt>
                <c:pt idx="9">
                  <c:v>Carry a larger selection of value/lower-priced snack products</c:v>
                </c:pt>
              </c:strCache>
            </c:strRef>
          </c:cat>
          <c:val>
            <c:numRef>
              <c:f>Sheet1!$B$2:$B$11</c:f>
              <c:numCache>
                <c:formatCode>0%</c:formatCode>
                <c:ptCount val="10"/>
                <c:pt idx="0">
                  <c:v>0.2</c:v>
                </c:pt>
                <c:pt idx="1">
                  <c:v>0.22</c:v>
                </c:pt>
                <c:pt idx="2">
                  <c:v>0.23</c:v>
                </c:pt>
                <c:pt idx="3">
                  <c:v>0.25</c:v>
                </c:pt>
                <c:pt idx="4">
                  <c:v>0.25</c:v>
                </c:pt>
                <c:pt idx="5">
                  <c:v>0.25</c:v>
                </c:pt>
                <c:pt idx="6">
                  <c:v>0.26</c:v>
                </c:pt>
                <c:pt idx="7">
                  <c:v>0.27</c:v>
                </c:pt>
                <c:pt idx="8">
                  <c:v>0.28999999999999998</c:v>
                </c:pt>
                <c:pt idx="9">
                  <c:v>0.33</c:v>
                </c:pt>
              </c:numCache>
            </c:numRef>
          </c:val>
          <c:extLst>
            <c:ext xmlns:c16="http://schemas.microsoft.com/office/drawing/2014/chart" uri="{C3380CC4-5D6E-409C-BE32-E72D297353CC}">
              <c16:uniqueId val="{00000000-B06A-405A-90C3-42EF4988E18C}"/>
            </c:ext>
          </c:extLst>
        </c:ser>
        <c:dLbls>
          <c:dLblPos val="outEnd"/>
          <c:showLegendKey val="0"/>
          <c:showVal val="1"/>
          <c:showCatName val="0"/>
          <c:showSerName val="0"/>
          <c:showPercent val="0"/>
          <c:showBubbleSize val="0"/>
        </c:dLbls>
        <c:gapWidth val="182"/>
        <c:axId val="1164719024"/>
        <c:axId val="1164744400"/>
      </c:barChart>
      <c:catAx>
        <c:axId val="116471902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1164744400"/>
        <c:crosses val="autoZero"/>
        <c:auto val="1"/>
        <c:lblAlgn val="ctr"/>
        <c:lblOffset val="100"/>
        <c:noMultiLvlLbl val="0"/>
      </c:catAx>
      <c:valAx>
        <c:axId val="1164744400"/>
        <c:scaling>
          <c:orientation val="minMax"/>
        </c:scaling>
        <c:delete val="1"/>
        <c:axPos val="b"/>
        <c:numFmt formatCode="0%" sourceLinked="1"/>
        <c:majorTickMark val="none"/>
        <c:minorTickMark val="none"/>
        <c:tickLblPos val="nextTo"/>
        <c:crossAx val="1164719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92610288262462E-2"/>
          <c:y val="0"/>
          <c:w val="0.88320857886075277"/>
          <c:h val="0.81236125629310063"/>
        </c:manualLayout>
      </c:layout>
      <c:barChart>
        <c:barDir val="bar"/>
        <c:grouping val="percentStacked"/>
        <c:varyColors val="0"/>
        <c:ser>
          <c:idx val="0"/>
          <c:order val="0"/>
          <c:tx>
            <c:strRef>
              <c:f>Sheet1!$B$1</c:f>
              <c:strCache>
                <c:ptCount val="1"/>
                <c:pt idx="0">
                  <c:v>Series 1</c:v>
                </c:pt>
              </c:strCache>
            </c:strRef>
          </c:tx>
          <c:spPr>
            <a:solidFill>
              <a:srgbClr val="C700D3"/>
            </a:solidFill>
            <a:ln>
              <a:noFill/>
            </a:ln>
            <a:effectLst/>
          </c:spPr>
          <c:invertIfNegative val="0"/>
          <c:cat>
            <c:strRef>
              <c:f>Sheet1!$A$2</c:f>
              <c:strCache>
                <c:ptCount val="1"/>
                <c:pt idx="0">
                  <c:v>Category 1</c:v>
                </c:pt>
              </c:strCache>
            </c:strRef>
          </c:cat>
          <c:val>
            <c:numRef>
              <c:f>Sheet1!$B$2</c:f>
              <c:numCache>
                <c:formatCode>General</c:formatCode>
                <c:ptCount val="1"/>
                <c:pt idx="0">
                  <c:v>51</c:v>
                </c:pt>
              </c:numCache>
            </c:numRef>
          </c:val>
          <c:extLst>
            <c:ext xmlns:c16="http://schemas.microsoft.com/office/drawing/2014/chart" uri="{C3380CC4-5D6E-409C-BE32-E72D297353CC}">
              <c16:uniqueId val="{00000000-A2D8-461E-A0E7-E5FAAD5FB4A5}"/>
            </c:ext>
          </c:extLst>
        </c:ser>
        <c:ser>
          <c:idx val="1"/>
          <c:order val="1"/>
          <c:tx>
            <c:strRef>
              <c:f>Sheet1!$C$1</c:f>
              <c:strCache>
                <c:ptCount val="1"/>
                <c:pt idx="0">
                  <c:v>Series 2</c:v>
                </c:pt>
              </c:strCache>
            </c:strRef>
          </c:tx>
          <c:spPr>
            <a:solidFill>
              <a:schemeClr val="bg1"/>
            </a:solidFill>
            <a:ln>
              <a:noFill/>
            </a:ln>
            <a:effectLst/>
          </c:spPr>
          <c:invertIfNegative val="0"/>
          <c:cat>
            <c:strRef>
              <c:f>Sheet1!$A$2</c:f>
              <c:strCache>
                <c:ptCount val="1"/>
                <c:pt idx="0">
                  <c:v>Category 1</c:v>
                </c:pt>
              </c:strCache>
            </c:strRef>
          </c:cat>
          <c:val>
            <c:numRef>
              <c:f>Sheet1!$C$2</c:f>
              <c:numCache>
                <c:formatCode>General</c:formatCode>
                <c:ptCount val="1"/>
                <c:pt idx="0">
                  <c:v>49</c:v>
                </c:pt>
              </c:numCache>
            </c:numRef>
          </c:val>
          <c:extLst>
            <c:ext xmlns:c16="http://schemas.microsoft.com/office/drawing/2014/chart" uri="{C3380CC4-5D6E-409C-BE32-E72D297353CC}">
              <c16:uniqueId val="{00000001-A2D8-461E-A0E7-E5FAAD5FB4A5}"/>
            </c:ext>
          </c:extLst>
        </c:ser>
        <c:dLbls>
          <c:showLegendKey val="0"/>
          <c:showVal val="0"/>
          <c:showCatName val="0"/>
          <c:showSerName val="0"/>
          <c:showPercent val="0"/>
          <c:showBubbleSize val="0"/>
        </c:dLbls>
        <c:gapWidth val="150"/>
        <c:overlap val="100"/>
        <c:axId val="334168064"/>
        <c:axId val="334175552"/>
      </c:barChart>
      <c:catAx>
        <c:axId val="334168064"/>
        <c:scaling>
          <c:orientation val="minMax"/>
        </c:scaling>
        <c:delete val="1"/>
        <c:axPos val="l"/>
        <c:numFmt formatCode="General" sourceLinked="1"/>
        <c:majorTickMark val="none"/>
        <c:minorTickMark val="none"/>
        <c:tickLblPos val="nextTo"/>
        <c:crossAx val="334175552"/>
        <c:crosses val="autoZero"/>
        <c:auto val="1"/>
        <c:lblAlgn val="ctr"/>
        <c:lblOffset val="100"/>
        <c:noMultiLvlLbl val="0"/>
      </c:catAx>
      <c:valAx>
        <c:axId val="334175552"/>
        <c:scaling>
          <c:orientation val="minMax"/>
        </c:scaling>
        <c:delete val="1"/>
        <c:axPos val="b"/>
        <c:numFmt formatCode="0%" sourceLinked="1"/>
        <c:majorTickMark val="none"/>
        <c:minorTickMark val="none"/>
        <c:tickLblPos val="nextTo"/>
        <c:crossAx val="334168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92610288262462E-2"/>
          <c:y val="0"/>
          <c:w val="0.88320857886075277"/>
          <c:h val="0.81236125629310063"/>
        </c:manualLayout>
      </c:layout>
      <c:barChart>
        <c:barDir val="bar"/>
        <c:grouping val="percentStacked"/>
        <c:varyColors val="0"/>
        <c:ser>
          <c:idx val="0"/>
          <c:order val="0"/>
          <c:tx>
            <c:strRef>
              <c:f>Sheet1!$B$1</c:f>
              <c:strCache>
                <c:ptCount val="1"/>
                <c:pt idx="0">
                  <c:v>Series 1</c:v>
                </c:pt>
              </c:strCache>
            </c:strRef>
          </c:tx>
          <c:spPr>
            <a:solidFill>
              <a:srgbClr val="C700D3"/>
            </a:solidFill>
            <a:ln>
              <a:noFill/>
            </a:ln>
            <a:effectLst/>
          </c:spPr>
          <c:invertIfNegative val="0"/>
          <c:cat>
            <c:strRef>
              <c:f>Sheet1!$A$2</c:f>
              <c:strCache>
                <c:ptCount val="1"/>
                <c:pt idx="0">
                  <c:v>Category 1</c:v>
                </c:pt>
              </c:strCache>
            </c:strRef>
          </c:cat>
          <c:val>
            <c:numRef>
              <c:f>Sheet1!$B$2</c:f>
              <c:numCache>
                <c:formatCode>General</c:formatCode>
                <c:ptCount val="1"/>
                <c:pt idx="0">
                  <c:v>59</c:v>
                </c:pt>
              </c:numCache>
            </c:numRef>
          </c:val>
          <c:extLst>
            <c:ext xmlns:c16="http://schemas.microsoft.com/office/drawing/2014/chart" uri="{C3380CC4-5D6E-409C-BE32-E72D297353CC}">
              <c16:uniqueId val="{00000000-4054-4236-AE13-189893E7C416}"/>
            </c:ext>
          </c:extLst>
        </c:ser>
        <c:ser>
          <c:idx val="1"/>
          <c:order val="1"/>
          <c:tx>
            <c:strRef>
              <c:f>Sheet1!$C$1</c:f>
              <c:strCache>
                <c:ptCount val="1"/>
                <c:pt idx="0">
                  <c:v>Series 2</c:v>
                </c:pt>
              </c:strCache>
            </c:strRef>
          </c:tx>
          <c:spPr>
            <a:solidFill>
              <a:schemeClr val="bg1"/>
            </a:solidFill>
            <a:ln>
              <a:noFill/>
            </a:ln>
            <a:effectLst/>
          </c:spPr>
          <c:invertIfNegative val="0"/>
          <c:cat>
            <c:strRef>
              <c:f>Sheet1!$A$2</c:f>
              <c:strCache>
                <c:ptCount val="1"/>
                <c:pt idx="0">
                  <c:v>Category 1</c:v>
                </c:pt>
              </c:strCache>
            </c:strRef>
          </c:cat>
          <c:val>
            <c:numRef>
              <c:f>Sheet1!$C$2</c:f>
              <c:numCache>
                <c:formatCode>General</c:formatCode>
                <c:ptCount val="1"/>
                <c:pt idx="0">
                  <c:v>41</c:v>
                </c:pt>
              </c:numCache>
            </c:numRef>
          </c:val>
          <c:extLst>
            <c:ext xmlns:c16="http://schemas.microsoft.com/office/drawing/2014/chart" uri="{C3380CC4-5D6E-409C-BE32-E72D297353CC}">
              <c16:uniqueId val="{00000001-4054-4236-AE13-189893E7C416}"/>
            </c:ext>
          </c:extLst>
        </c:ser>
        <c:dLbls>
          <c:showLegendKey val="0"/>
          <c:showVal val="0"/>
          <c:showCatName val="0"/>
          <c:showSerName val="0"/>
          <c:showPercent val="0"/>
          <c:showBubbleSize val="0"/>
        </c:dLbls>
        <c:gapWidth val="150"/>
        <c:overlap val="100"/>
        <c:axId val="334168064"/>
        <c:axId val="334175552"/>
      </c:barChart>
      <c:catAx>
        <c:axId val="334168064"/>
        <c:scaling>
          <c:orientation val="minMax"/>
        </c:scaling>
        <c:delete val="1"/>
        <c:axPos val="l"/>
        <c:numFmt formatCode="General" sourceLinked="1"/>
        <c:majorTickMark val="none"/>
        <c:minorTickMark val="none"/>
        <c:tickLblPos val="nextTo"/>
        <c:crossAx val="334175552"/>
        <c:crosses val="autoZero"/>
        <c:auto val="1"/>
        <c:lblAlgn val="ctr"/>
        <c:lblOffset val="100"/>
        <c:noMultiLvlLbl val="0"/>
      </c:catAx>
      <c:valAx>
        <c:axId val="334175552"/>
        <c:scaling>
          <c:orientation val="minMax"/>
        </c:scaling>
        <c:delete val="1"/>
        <c:axPos val="b"/>
        <c:numFmt formatCode="0%" sourceLinked="1"/>
        <c:majorTickMark val="none"/>
        <c:minorTickMark val="none"/>
        <c:tickLblPos val="nextTo"/>
        <c:crossAx val="334168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Buying healthier snacks</c:v>
                </c:pt>
                <c:pt idx="1">
                  <c:v>Making fewer trips to stores</c:v>
                </c:pt>
                <c:pt idx="2">
                  <c:v>Buying snacks that give me a sense of comfort/relaxation</c:v>
                </c:pt>
                <c:pt idx="3">
                  <c:v>Buying snacks that help boost my immune system</c:v>
                </c:pt>
                <c:pt idx="4">
                  <c:v>Buying more items from one retailer to avoid visiting more stores</c:v>
                </c:pt>
                <c:pt idx="5">
                  <c:v>Shopping as quickly as possible</c:v>
                </c:pt>
                <c:pt idx="6">
                  <c:v>Using noncash payment (credit cards or mobile apps)</c:v>
                </c:pt>
              </c:strCache>
            </c:strRef>
          </c:cat>
          <c:val>
            <c:numRef>
              <c:f>Sheet1!$B$2:$B$8</c:f>
              <c:numCache>
                <c:formatCode>0%</c:formatCode>
                <c:ptCount val="7"/>
                <c:pt idx="0">
                  <c:v>0.28999999999999998</c:v>
                </c:pt>
                <c:pt idx="1">
                  <c:v>0.27</c:v>
                </c:pt>
                <c:pt idx="2">
                  <c:v>0.22</c:v>
                </c:pt>
                <c:pt idx="3">
                  <c:v>0.18</c:v>
                </c:pt>
                <c:pt idx="4">
                  <c:v>0.18</c:v>
                </c:pt>
                <c:pt idx="5">
                  <c:v>0.15</c:v>
                </c:pt>
                <c:pt idx="6">
                  <c:v>0.15</c:v>
                </c:pt>
              </c:numCache>
            </c:numRef>
          </c:val>
          <c:extLst>
            <c:ext xmlns:c16="http://schemas.microsoft.com/office/drawing/2014/chart" uri="{C3380CC4-5D6E-409C-BE32-E72D297353CC}">
              <c16:uniqueId val="{00000000-46B7-4525-B8D6-75EEB70263ED}"/>
            </c:ext>
          </c:extLst>
        </c:ser>
        <c:dLbls>
          <c:showLegendKey val="0"/>
          <c:showVal val="0"/>
          <c:showCatName val="0"/>
          <c:showSerName val="0"/>
          <c:showPercent val="0"/>
          <c:showBubbleSize val="0"/>
        </c:dLbls>
        <c:gapWidth val="219"/>
        <c:overlap val="-27"/>
        <c:axId val="137532752"/>
        <c:axId val="137534832"/>
      </c:barChart>
      <c:catAx>
        <c:axId val="137532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137534832"/>
        <c:crosses val="autoZero"/>
        <c:auto val="1"/>
        <c:lblAlgn val="ctr"/>
        <c:lblOffset val="100"/>
        <c:noMultiLvlLbl val="0"/>
      </c:catAx>
      <c:valAx>
        <c:axId val="137534832"/>
        <c:scaling>
          <c:orientation val="minMax"/>
        </c:scaling>
        <c:delete val="1"/>
        <c:axPos val="l"/>
        <c:numFmt formatCode="0%" sourceLinked="1"/>
        <c:majorTickMark val="none"/>
        <c:minorTickMark val="none"/>
        <c:tickLblPos val="nextTo"/>
        <c:crossAx val="13753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50">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98325660759673"/>
          <c:y val="4.1785375118708452E-2"/>
          <c:w val="0.69117879170295582"/>
          <c:h val="0.80302577562420085"/>
        </c:manualLayout>
      </c:layout>
      <c:barChart>
        <c:barDir val="col"/>
        <c:grouping val="clustered"/>
        <c:varyColors val="0"/>
        <c:ser>
          <c:idx val="0"/>
          <c:order val="0"/>
          <c:tx>
            <c:strRef>
              <c:f>Sheet1!$B$1</c:f>
              <c:strCache>
                <c:ptCount val="1"/>
                <c:pt idx="0">
                  <c:v>Series 1</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 am more conscious of my health and am replacing unhealthy snacks with healthier options</c:v>
                </c:pt>
                <c:pt idx="1">
                  <c:v>I have been snacking more 
to deal with stress/
gain comfort</c:v>
                </c:pt>
                <c:pt idx="2">
                  <c:v>I have been purchasing healthier snacks for my kids since they are more often at home</c:v>
                </c:pt>
                <c:pt idx="3">
                  <c:v>I have been snacking more 
to take a break 
from work</c:v>
                </c:pt>
                <c:pt idx="4">
                  <c:v>I have been replacing more meals with healthy snacks to save money</c:v>
                </c:pt>
                <c:pt idx="5">
                  <c:v>I have less time 
to cook, and I am replacing meals 
with healthy snacks</c:v>
                </c:pt>
              </c:strCache>
            </c:strRef>
          </c:cat>
          <c:val>
            <c:numRef>
              <c:f>Sheet1!$B$2:$B$7</c:f>
              <c:numCache>
                <c:formatCode>0%</c:formatCode>
                <c:ptCount val="6"/>
                <c:pt idx="0">
                  <c:v>0.60489999999999999</c:v>
                </c:pt>
                <c:pt idx="1">
                  <c:v>0.36420000000000002</c:v>
                </c:pt>
                <c:pt idx="2">
                  <c:v>0.30909999999999999</c:v>
                </c:pt>
                <c:pt idx="3">
                  <c:v>0.26929999999999998</c:v>
                </c:pt>
                <c:pt idx="4">
                  <c:v>0.223</c:v>
                </c:pt>
                <c:pt idx="5">
                  <c:v>0.18539999999999998</c:v>
                </c:pt>
              </c:numCache>
            </c:numRef>
          </c:val>
          <c:extLst>
            <c:ext xmlns:c16="http://schemas.microsoft.com/office/drawing/2014/chart" uri="{C3380CC4-5D6E-409C-BE32-E72D297353CC}">
              <c16:uniqueId val="{00000000-B213-4426-9B62-892946AF294A}"/>
            </c:ext>
          </c:extLst>
        </c:ser>
        <c:dLbls>
          <c:dLblPos val="outEnd"/>
          <c:showLegendKey val="0"/>
          <c:showVal val="1"/>
          <c:showCatName val="0"/>
          <c:showSerName val="0"/>
          <c:showPercent val="0"/>
          <c:showBubbleSize val="0"/>
        </c:dLbls>
        <c:gapWidth val="219"/>
        <c:overlap val="-27"/>
        <c:axId val="705431327"/>
        <c:axId val="705451295"/>
      </c:barChart>
      <c:catAx>
        <c:axId val="70543132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705451295"/>
        <c:crosses val="autoZero"/>
        <c:auto val="1"/>
        <c:lblAlgn val="ctr"/>
        <c:lblOffset val="100"/>
        <c:noMultiLvlLbl val="0"/>
      </c:catAx>
      <c:valAx>
        <c:axId val="705451295"/>
        <c:scaling>
          <c:orientation val="minMax"/>
        </c:scaling>
        <c:delete val="1"/>
        <c:axPos val="l"/>
        <c:numFmt formatCode="0%" sourceLinked="1"/>
        <c:majorTickMark val="none"/>
        <c:minorTickMark val="none"/>
        <c:tickLblPos val="nextTo"/>
        <c:crossAx val="7054313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3660816142938151E-2"/>
          <c:y val="0.16343423313399497"/>
          <c:w val="0.80766748587036585"/>
          <c:h val="0.71314122285449022"/>
        </c:manualLayout>
      </c:layout>
      <c:doughnutChart>
        <c:varyColors val="1"/>
        <c:ser>
          <c:idx val="0"/>
          <c:order val="0"/>
          <c:tx>
            <c:strRef>
              <c:f>Sheet1!$B$1</c:f>
              <c:strCache>
                <c:ptCount val="1"/>
                <c:pt idx="0">
                  <c:v>Series 1</c:v>
                </c:pt>
              </c:strCache>
            </c:strRef>
          </c:tx>
          <c:spPr>
            <a:ln w="6350">
              <a:solidFill>
                <a:srgbClr val="FFFFFF"/>
              </a:solidFill>
            </a:ln>
          </c:spPr>
          <c:dPt>
            <c:idx val="0"/>
            <c:bubble3D val="0"/>
            <c:spPr>
              <a:solidFill>
                <a:srgbClr val="00B600"/>
              </a:solidFill>
              <a:ln w="6350">
                <a:solidFill>
                  <a:srgbClr val="FFFFFF"/>
                </a:solidFill>
              </a:ln>
            </c:spPr>
            <c:extLst>
              <c:ext xmlns:c16="http://schemas.microsoft.com/office/drawing/2014/chart" uri="{C3380CC4-5D6E-409C-BE32-E72D297353CC}">
                <c16:uniqueId val="{00000001-0C24-43E6-8DA2-2FE96364A56F}"/>
              </c:ext>
            </c:extLst>
          </c:dPt>
          <c:dPt>
            <c:idx val="1"/>
            <c:bubble3D val="0"/>
            <c:spPr>
              <a:solidFill>
                <a:srgbClr val="FFFFFF">
                  <a:lumMod val="95000"/>
                </a:srgbClr>
              </a:solidFill>
              <a:ln w="6350">
                <a:solidFill>
                  <a:srgbClr val="FFFFFF"/>
                </a:solidFill>
              </a:ln>
            </c:spPr>
            <c:extLst>
              <c:ext xmlns:c16="http://schemas.microsoft.com/office/drawing/2014/chart" uri="{C3380CC4-5D6E-409C-BE32-E72D297353CC}">
                <c16:uniqueId val="{00000003-0C24-43E6-8DA2-2FE96364A56F}"/>
              </c:ext>
            </c:extLst>
          </c:dPt>
          <c:dPt>
            <c:idx val="2"/>
            <c:bubble3D val="0"/>
            <c:spPr>
              <a:solidFill>
                <a:srgbClr val="802AB7"/>
              </a:solidFill>
              <a:ln w="6350">
                <a:solidFill>
                  <a:srgbClr val="FFFFFF"/>
                </a:solidFill>
              </a:ln>
            </c:spPr>
            <c:extLst>
              <c:ext xmlns:c16="http://schemas.microsoft.com/office/drawing/2014/chart" uri="{C3380CC4-5D6E-409C-BE32-E72D297353CC}">
                <c16:uniqueId val="{00000005-0C24-43E6-8DA2-2FE96364A56F}"/>
              </c:ext>
            </c:extLst>
          </c:dPt>
          <c:dPt>
            <c:idx val="3"/>
            <c:bubble3D val="0"/>
            <c:spPr>
              <a:solidFill>
                <a:srgbClr val="802AB7">
                  <a:lumMod val="60000"/>
                  <a:lumOff val="40000"/>
                </a:srgbClr>
              </a:solidFill>
              <a:ln w="6350">
                <a:solidFill>
                  <a:srgbClr val="FFFFFF"/>
                </a:solidFill>
              </a:ln>
            </c:spPr>
            <c:extLst>
              <c:ext xmlns:c16="http://schemas.microsoft.com/office/drawing/2014/chart" uri="{C3380CC4-5D6E-409C-BE32-E72D297353CC}">
                <c16:uniqueId val="{00000007-0C24-43E6-8DA2-2FE96364A56F}"/>
              </c:ext>
            </c:extLst>
          </c:dPt>
          <c:dPt>
            <c:idx val="4"/>
            <c:bubble3D val="0"/>
            <c:spPr>
              <a:solidFill>
                <a:srgbClr val="802AB7">
                  <a:lumMod val="40000"/>
                  <a:lumOff val="60000"/>
                </a:srgbClr>
              </a:solidFill>
              <a:ln w="6350">
                <a:solidFill>
                  <a:srgbClr val="FFFFFF"/>
                </a:solidFill>
              </a:ln>
            </c:spPr>
            <c:extLst>
              <c:ext xmlns:c16="http://schemas.microsoft.com/office/drawing/2014/chart" uri="{C3380CC4-5D6E-409C-BE32-E72D297353CC}">
                <c16:uniqueId val="{00000009-0C24-43E6-8DA2-2FE96364A56F}"/>
              </c:ext>
            </c:extLst>
          </c:dPt>
          <c:dPt>
            <c:idx val="5"/>
            <c:bubble3D val="0"/>
            <c:spPr>
              <a:solidFill>
                <a:srgbClr val="802AB7">
                  <a:lumMod val="20000"/>
                  <a:lumOff val="80000"/>
                </a:srgbClr>
              </a:solidFill>
              <a:ln w="6350">
                <a:solidFill>
                  <a:srgbClr val="FFFFFF"/>
                </a:solidFill>
              </a:ln>
            </c:spPr>
            <c:extLst>
              <c:ext xmlns:c16="http://schemas.microsoft.com/office/drawing/2014/chart" uri="{C3380CC4-5D6E-409C-BE32-E72D297353CC}">
                <c16:uniqueId val="{0000000B-0C24-43E6-8DA2-2FE96364A56F}"/>
              </c:ext>
            </c:extLst>
          </c:dPt>
          <c:dLbls>
            <c:dLbl>
              <c:idx val="0"/>
              <c:layout>
                <c:manualLayout>
                  <c:x val="-0.31341758807681458"/>
                  <c:y val="-1.9783256510950111E-2"/>
                </c:manualLayout>
              </c:layout>
              <c:spPr>
                <a:noFill/>
                <a:ln>
                  <a:noFill/>
                </a:ln>
                <a:effectLst/>
              </c:spPr>
              <c:txPr>
                <a:bodyPr vertOverflow="overflow" horzOverflow="overflow" wrap="none" lIns="0" tIns="0" rIns="0" bIns="0">
                  <a:spAutoFit/>
                </a:bodyPr>
                <a:lstStyle/>
                <a:p>
                  <a:pPr>
                    <a:defRPr sz="2400">
                      <a:solidFill>
                        <a:srgbClr val="00B600"/>
                      </a:solidFill>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C24-43E6-8DA2-2FE96364A56F}"/>
                </c:ext>
              </c:extLst>
            </c:dLbl>
            <c:dLbl>
              <c:idx val="1"/>
              <c:delete val="1"/>
              <c:extLst>
                <c:ext xmlns:c15="http://schemas.microsoft.com/office/drawing/2012/chart" uri="{CE6537A1-D6FC-4f65-9D91-7224C49458BB}"/>
                <c:ext xmlns:c16="http://schemas.microsoft.com/office/drawing/2014/chart" uri="{C3380CC4-5D6E-409C-BE32-E72D297353CC}">
                  <c16:uniqueId val="{00000003-0C24-43E6-8DA2-2FE96364A56F}"/>
                </c:ext>
              </c:extLst>
            </c:dLbl>
            <c:dLbl>
              <c:idx val="2"/>
              <c:spPr>
                <a:noFill/>
                <a:ln>
                  <a:noFill/>
                </a:ln>
                <a:effectLst/>
              </c:spPr>
              <c:txPr>
                <a:bodyPr/>
                <a:lstStyle/>
                <a:p>
                  <a:pPr>
                    <a:defRPr sz="2400">
                      <a:solidFill>
                        <a:srgbClr val="00B6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5-0C24-43E6-8DA2-2FE96364A56F}"/>
                </c:ext>
              </c:extLst>
            </c:dLbl>
            <c:dLbl>
              <c:idx val="3"/>
              <c:spPr>
                <a:noFill/>
                <a:ln>
                  <a:noFill/>
                </a:ln>
                <a:effectLst/>
              </c:spPr>
              <c:txPr>
                <a:bodyPr/>
                <a:lstStyle/>
                <a:p>
                  <a:pPr>
                    <a:defRPr sz="2400">
                      <a:solidFill>
                        <a:srgbClr val="00B6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7-0C24-43E6-8DA2-2FE96364A56F}"/>
                </c:ext>
              </c:extLst>
            </c:dLbl>
            <c:dLbl>
              <c:idx val="4"/>
              <c:spPr>
                <a:noFill/>
                <a:ln>
                  <a:noFill/>
                </a:ln>
                <a:effectLst/>
              </c:spPr>
              <c:txPr>
                <a:bodyPr/>
                <a:lstStyle/>
                <a:p>
                  <a:pPr>
                    <a:defRPr sz="2400">
                      <a:solidFill>
                        <a:srgbClr val="00B6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9-0C24-43E6-8DA2-2FE96364A56F}"/>
                </c:ext>
              </c:extLst>
            </c:dLbl>
            <c:spPr>
              <a:noFill/>
              <a:ln>
                <a:noFill/>
              </a:ln>
              <a:effectLst/>
            </c:spPr>
            <c:txPr>
              <a:bodyPr wrap="square" lIns="38100" tIns="19050" rIns="38100" bIns="19050" anchor="ctr">
                <a:spAutoFit/>
              </a:bodyPr>
              <a:lstStyle/>
              <a:p>
                <a:pPr>
                  <a:defRPr sz="2400">
                    <a:solidFill>
                      <a:srgbClr val="00B6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Value A</c:v>
                </c:pt>
                <c:pt idx="1">
                  <c:v>Value B</c:v>
                </c:pt>
              </c:strCache>
            </c:strRef>
          </c:cat>
          <c:val>
            <c:numRef>
              <c:f>Sheet1!$B$2:$B$3</c:f>
              <c:numCache>
                <c:formatCode>0%</c:formatCode>
                <c:ptCount val="2"/>
                <c:pt idx="0">
                  <c:v>0.61</c:v>
                </c:pt>
                <c:pt idx="1">
                  <c:v>0.39</c:v>
                </c:pt>
              </c:numCache>
            </c:numRef>
          </c:val>
          <c:extLst>
            <c:ext xmlns:c16="http://schemas.microsoft.com/office/drawing/2014/chart" uri="{C3380CC4-5D6E-409C-BE32-E72D297353CC}">
              <c16:uniqueId val="{0000000C-0C24-43E6-8DA2-2FE96364A56F}"/>
            </c:ext>
          </c:extLst>
        </c:ser>
        <c:dLbls>
          <c:showLegendKey val="0"/>
          <c:showVal val="1"/>
          <c:showCatName val="0"/>
          <c:showSerName val="0"/>
          <c:showPercent val="0"/>
          <c:showBubbleSize val="0"/>
          <c:showLeaderLines val="0"/>
        </c:dLbls>
        <c:firstSliceAng val="0"/>
        <c:holeSize val="70"/>
      </c:doughnutChart>
      <c:spPr>
        <a:ln w="12700"/>
      </c:spPr>
    </c:plotArea>
    <c:plotVisOnly val="1"/>
    <c:dispBlanksAs val="gap"/>
    <c:showDLblsOverMax val="0"/>
  </c:chart>
  <c:txPr>
    <a:bodyPr/>
    <a:lstStyle/>
    <a:p>
      <a:pPr>
        <a:defRPr sz="1000">
          <a:solidFill>
            <a:srgbClr val="333333"/>
          </a:solidFill>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7.3660816142938151E-2"/>
          <c:y val="0.16343423313399497"/>
          <c:w val="0.80766748587036585"/>
          <c:h val="0.71314122285449022"/>
        </c:manualLayout>
      </c:layout>
      <c:doughnutChart>
        <c:varyColors val="1"/>
        <c:ser>
          <c:idx val="0"/>
          <c:order val="0"/>
          <c:tx>
            <c:strRef>
              <c:f>Sheet1!$B$1</c:f>
              <c:strCache>
                <c:ptCount val="1"/>
                <c:pt idx="0">
                  <c:v>Series 1</c:v>
                </c:pt>
              </c:strCache>
            </c:strRef>
          </c:tx>
          <c:spPr>
            <a:ln w="6350">
              <a:solidFill>
                <a:srgbClr val="FFFFFF"/>
              </a:solidFill>
            </a:ln>
          </c:spPr>
          <c:dPt>
            <c:idx val="0"/>
            <c:bubble3D val="0"/>
            <c:spPr>
              <a:solidFill>
                <a:srgbClr val="00B600"/>
              </a:solidFill>
              <a:ln w="6350">
                <a:solidFill>
                  <a:srgbClr val="FFFFFF"/>
                </a:solidFill>
              </a:ln>
            </c:spPr>
            <c:extLst>
              <c:ext xmlns:c16="http://schemas.microsoft.com/office/drawing/2014/chart" uri="{C3380CC4-5D6E-409C-BE32-E72D297353CC}">
                <c16:uniqueId val="{00000001-0C24-43E6-8DA2-2FE96364A56F}"/>
              </c:ext>
            </c:extLst>
          </c:dPt>
          <c:dPt>
            <c:idx val="1"/>
            <c:bubble3D val="0"/>
            <c:spPr>
              <a:solidFill>
                <a:srgbClr val="FFFFFF">
                  <a:lumMod val="95000"/>
                </a:srgbClr>
              </a:solidFill>
              <a:ln w="6350">
                <a:solidFill>
                  <a:srgbClr val="FFFFFF"/>
                </a:solidFill>
              </a:ln>
            </c:spPr>
            <c:extLst>
              <c:ext xmlns:c16="http://schemas.microsoft.com/office/drawing/2014/chart" uri="{C3380CC4-5D6E-409C-BE32-E72D297353CC}">
                <c16:uniqueId val="{00000003-0C24-43E6-8DA2-2FE96364A56F}"/>
              </c:ext>
            </c:extLst>
          </c:dPt>
          <c:dPt>
            <c:idx val="2"/>
            <c:bubble3D val="0"/>
            <c:spPr>
              <a:solidFill>
                <a:srgbClr val="802AB7"/>
              </a:solidFill>
              <a:ln w="6350">
                <a:solidFill>
                  <a:srgbClr val="FFFFFF"/>
                </a:solidFill>
              </a:ln>
            </c:spPr>
            <c:extLst>
              <c:ext xmlns:c16="http://schemas.microsoft.com/office/drawing/2014/chart" uri="{C3380CC4-5D6E-409C-BE32-E72D297353CC}">
                <c16:uniqueId val="{00000005-0C24-43E6-8DA2-2FE96364A56F}"/>
              </c:ext>
            </c:extLst>
          </c:dPt>
          <c:dPt>
            <c:idx val="3"/>
            <c:bubble3D val="0"/>
            <c:spPr>
              <a:solidFill>
                <a:srgbClr val="802AB7">
                  <a:lumMod val="60000"/>
                  <a:lumOff val="40000"/>
                </a:srgbClr>
              </a:solidFill>
              <a:ln w="6350">
                <a:solidFill>
                  <a:srgbClr val="FFFFFF"/>
                </a:solidFill>
              </a:ln>
            </c:spPr>
            <c:extLst>
              <c:ext xmlns:c16="http://schemas.microsoft.com/office/drawing/2014/chart" uri="{C3380CC4-5D6E-409C-BE32-E72D297353CC}">
                <c16:uniqueId val="{00000007-0C24-43E6-8DA2-2FE96364A56F}"/>
              </c:ext>
            </c:extLst>
          </c:dPt>
          <c:dPt>
            <c:idx val="4"/>
            <c:bubble3D val="0"/>
            <c:spPr>
              <a:solidFill>
                <a:srgbClr val="802AB7">
                  <a:lumMod val="40000"/>
                  <a:lumOff val="60000"/>
                </a:srgbClr>
              </a:solidFill>
              <a:ln w="6350">
                <a:solidFill>
                  <a:srgbClr val="FFFFFF"/>
                </a:solidFill>
              </a:ln>
            </c:spPr>
            <c:extLst>
              <c:ext xmlns:c16="http://schemas.microsoft.com/office/drawing/2014/chart" uri="{C3380CC4-5D6E-409C-BE32-E72D297353CC}">
                <c16:uniqueId val="{00000009-0C24-43E6-8DA2-2FE96364A56F}"/>
              </c:ext>
            </c:extLst>
          </c:dPt>
          <c:dPt>
            <c:idx val="5"/>
            <c:bubble3D val="0"/>
            <c:spPr>
              <a:solidFill>
                <a:srgbClr val="802AB7">
                  <a:lumMod val="20000"/>
                  <a:lumOff val="80000"/>
                </a:srgbClr>
              </a:solidFill>
              <a:ln w="6350">
                <a:solidFill>
                  <a:srgbClr val="FFFFFF"/>
                </a:solidFill>
              </a:ln>
            </c:spPr>
            <c:extLst>
              <c:ext xmlns:c16="http://schemas.microsoft.com/office/drawing/2014/chart" uri="{C3380CC4-5D6E-409C-BE32-E72D297353CC}">
                <c16:uniqueId val="{0000000B-0C24-43E6-8DA2-2FE96364A56F}"/>
              </c:ext>
            </c:extLst>
          </c:dPt>
          <c:dLbls>
            <c:dLbl>
              <c:idx val="0"/>
              <c:layout>
                <c:manualLayout>
                  <c:x val="-0.31933112747449033"/>
                  <c:y val="5.4403955405112801E-2"/>
                </c:manualLayout>
              </c:layout>
              <c:spPr>
                <a:noFill/>
                <a:ln>
                  <a:noFill/>
                </a:ln>
                <a:effectLst/>
              </c:spPr>
              <c:txPr>
                <a:bodyPr vertOverflow="overflow" horzOverflow="overflow" wrap="none" lIns="0" tIns="0" rIns="0" bIns="0">
                  <a:spAutoFit/>
                </a:bodyPr>
                <a:lstStyle/>
                <a:p>
                  <a:pPr>
                    <a:defRPr sz="2400">
                      <a:solidFill>
                        <a:srgbClr val="00B600"/>
                      </a:solidFill>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C24-43E6-8DA2-2FE96364A56F}"/>
                </c:ext>
              </c:extLst>
            </c:dLbl>
            <c:dLbl>
              <c:idx val="1"/>
              <c:delete val="1"/>
              <c:extLst>
                <c:ext xmlns:c15="http://schemas.microsoft.com/office/drawing/2012/chart" uri="{CE6537A1-D6FC-4f65-9D91-7224C49458BB}"/>
                <c:ext xmlns:c16="http://schemas.microsoft.com/office/drawing/2014/chart" uri="{C3380CC4-5D6E-409C-BE32-E72D297353CC}">
                  <c16:uniqueId val="{00000003-0C24-43E6-8DA2-2FE96364A56F}"/>
                </c:ext>
              </c:extLst>
            </c:dLbl>
            <c:dLbl>
              <c:idx val="2"/>
              <c:spPr>
                <a:noFill/>
                <a:ln>
                  <a:noFill/>
                </a:ln>
                <a:effectLst/>
              </c:spPr>
              <c:txPr>
                <a:bodyPr/>
                <a:lstStyle/>
                <a:p>
                  <a:pPr>
                    <a:defRPr sz="2400">
                      <a:solidFill>
                        <a:srgbClr val="00B6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5-0C24-43E6-8DA2-2FE96364A56F}"/>
                </c:ext>
              </c:extLst>
            </c:dLbl>
            <c:dLbl>
              <c:idx val="3"/>
              <c:spPr>
                <a:noFill/>
                <a:ln>
                  <a:noFill/>
                </a:ln>
                <a:effectLst/>
              </c:spPr>
              <c:txPr>
                <a:bodyPr/>
                <a:lstStyle/>
                <a:p>
                  <a:pPr>
                    <a:defRPr sz="2400">
                      <a:solidFill>
                        <a:srgbClr val="00B6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7-0C24-43E6-8DA2-2FE96364A56F}"/>
                </c:ext>
              </c:extLst>
            </c:dLbl>
            <c:dLbl>
              <c:idx val="4"/>
              <c:spPr>
                <a:noFill/>
                <a:ln>
                  <a:noFill/>
                </a:ln>
                <a:effectLst/>
              </c:spPr>
              <c:txPr>
                <a:bodyPr/>
                <a:lstStyle/>
                <a:p>
                  <a:pPr>
                    <a:defRPr sz="2400">
                      <a:solidFill>
                        <a:srgbClr val="00B600"/>
                      </a:solidFill>
                    </a:defRPr>
                  </a:pPr>
                  <a:endParaRPr lang="en-US"/>
                </a:p>
              </c:txPr>
              <c:showLegendKey val="0"/>
              <c:showVal val="1"/>
              <c:showCatName val="0"/>
              <c:showSerName val="0"/>
              <c:showPercent val="0"/>
              <c:showBubbleSize val="0"/>
              <c:extLst>
                <c:ext xmlns:c16="http://schemas.microsoft.com/office/drawing/2014/chart" uri="{C3380CC4-5D6E-409C-BE32-E72D297353CC}">
                  <c16:uniqueId val="{00000009-0C24-43E6-8DA2-2FE96364A56F}"/>
                </c:ext>
              </c:extLst>
            </c:dLbl>
            <c:spPr>
              <a:noFill/>
              <a:ln>
                <a:noFill/>
              </a:ln>
              <a:effectLst/>
            </c:spPr>
            <c:txPr>
              <a:bodyPr wrap="square" lIns="38100" tIns="19050" rIns="38100" bIns="19050" anchor="ctr">
                <a:spAutoFit/>
              </a:bodyPr>
              <a:lstStyle/>
              <a:p>
                <a:pPr>
                  <a:defRPr sz="2400">
                    <a:solidFill>
                      <a:srgbClr val="00B600"/>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Sheet1!$A$2:$A$3</c:f>
              <c:strCache>
                <c:ptCount val="2"/>
                <c:pt idx="0">
                  <c:v>Value A</c:v>
                </c:pt>
                <c:pt idx="1">
                  <c:v>Value B</c:v>
                </c:pt>
              </c:strCache>
            </c:strRef>
          </c:cat>
          <c:val>
            <c:numRef>
              <c:f>Sheet1!$B$2:$B$3</c:f>
              <c:numCache>
                <c:formatCode>0%</c:formatCode>
                <c:ptCount val="2"/>
                <c:pt idx="0">
                  <c:v>0.53</c:v>
                </c:pt>
                <c:pt idx="1">
                  <c:v>0.47</c:v>
                </c:pt>
              </c:numCache>
            </c:numRef>
          </c:val>
          <c:extLst>
            <c:ext xmlns:c16="http://schemas.microsoft.com/office/drawing/2014/chart" uri="{C3380CC4-5D6E-409C-BE32-E72D297353CC}">
              <c16:uniqueId val="{0000000C-0C24-43E6-8DA2-2FE96364A56F}"/>
            </c:ext>
          </c:extLst>
        </c:ser>
        <c:dLbls>
          <c:showLegendKey val="0"/>
          <c:showVal val="1"/>
          <c:showCatName val="0"/>
          <c:showSerName val="0"/>
          <c:showPercent val="0"/>
          <c:showBubbleSize val="0"/>
          <c:showLeaderLines val="0"/>
        </c:dLbls>
        <c:firstSliceAng val="0"/>
        <c:holeSize val="70"/>
      </c:doughnutChart>
      <c:spPr>
        <a:ln w="12700"/>
      </c:spPr>
    </c:plotArea>
    <c:plotVisOnly val="1"/>
    <c:dispBlanksAs val="gap"/>
    <c:showDLblsOverMax val="0"/>
  </c:chart>
  <c:txPr>
    <a:bodyPr/>
    <a:lstStyle/>
    <a:p>
      <a:pPr>
        <a:defRPr sz="1000">
          <a:solidFill>
            <a:srgbClr val="333333"/>
          </a:solidFill>
        </a:defRPr>
      </a:pPr>
      <a:endParaRPr lang="en-US"/>
    </a:p>
  </c:txPr>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4939" y="0"/>
            <a:ext cx="2949099" cy="498693"/>
          </a:xfrm>
          <a:prstGeom prst="rect">
            <a:avLst/>
          </a:prstGeom>
        </p:spPr>
        <p:txBody>
          <a:bodyPr vert="horz" lIns="91440" tIns="45720" rIns="91440" bIns="45720" rtlCol="0"/>
          <a:lstStyle>
            <a:lvl1pPr algn="r">
              <a:defRPr sz="1200"/>
            </a:lvl1pPr>
          </a:lstStyle>
          <a:p>
            <a:fld id="{42691DDE-BA6A-4F57-909C-98F49C72955F}" type="datetimeFigureOut">
              <a:rPr lang="en-GB" smtClean="0"/>
              <a:t>17/10/2023</a:t>
            </a:fld>
            <a:endParaRPr lang="en-GB"/>
          </a:p>
        </p:txBody>
      </p:sp>
      <p:sp>
        <p:nvSpPr>
          <p:cNvPr id="4" name="Footer Placeholder 3"/>
          <p:cNvSpPr>
            <a:spLocks noGrp="1"/>
          </p:cNvSpPr>
          <p:nvPr>
            <p:ph type="ftr" sz="quarter" idx="2"/>
          </p:nvPr>
        </p:nvSpPr>
        <p:spPr>
          <a:xfrm>
            <a:off x="0" y="9440647"/>
            <a:ext cx="2949099" cy="49869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4939" y="9440647"/>
            <a:ext cx="2949099" cy="498692"/>
          </a:xfrm>
          <a:prstGeom prst="rect">
            <a:avLst/>
          </a:prstGeom>
        </p:spPr>
        <p:txBody>
          <a:bodyPr vert="horz" lIns="91440" tIns="45720" rIns="91440" bIns="45720" rtlCol="0" anchor="b"/>
          <a:lstStyle>
            <a:lvl1pPr algn="r">
              <a:defRPr sz="1200"/>
            </a:lvl1pPr>
          </a:lstStyle>
          <a:p>
            <a:fld id="{3DC50D33-42BE-4A7B-9A0E-84D31BC6EF4B}" type="slidenum">
              <a:rPr lang="en-GB" smtClean="0"/>
              <a:t>‹#›</a:t>
            </a:fld>
            <a:endParaRPr lang="en-GB"/>
          </a:p>
        </p:txBody>
      </p:sp>
    </p:spTree>
    <p:extLst>
      <p:ext uri="{BB962C8B-B14F-4D97-AF65-F5344CB8AC3E}">
        <p14:creationId xmlns:p14="http://schemas.microsoft.com/office/powerpoint/2010/main" val="2734553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CBAAC5B1-F58D-4268-BB75-9856A9D794A6}" type="datetimeFigureOut">
              <a:rPr lang="en-GB" smtClean="0"/>
              <a:t>17/10/2023</a:t>
            </a:fld>
            <a:endParaRPr lang="en-GB"/>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65900C33-90AE-4963-9AD8-3B07939F57E9}" type="slidenum">
              <a:rPr lang="en-GB" smtClean="0"/>
              <a:t>‹#›</a:t>
            </a:fld>
            <a:endParaRPr lang="en-GB"/>
          </a:p>
        </p:txBody>
      </p:sp>
    </p:spTree>
    <p:extLst>
      <p:ext uri="{BB962C8B-B14F-4D97-AF65-F5344CB8AC3E}">
        <p14:creationId xmlns:p14="http://schemas.microsoft.com/office/powerpoint/2010/main" val="1609606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a:effectLst/>
              <a:latin typeface="-apple-system"/>
            </a:endParaRPr>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1088361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2070345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2468663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537200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2081915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23393018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338441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3503395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9543442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14181759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4286347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383957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31479315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37376896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582981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1480716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1219330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305397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165666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33986423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42677085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2176139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186130869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6368421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41529348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261660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35677272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108835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2012459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1328573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4497292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3184215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261354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US"/>
          </a:p>
        </p:txBody>
      </p:sp>
    </p:spTree>
    <p:extLst>
      <p:ext uri="{BB962C8B-B14F-4D97-AF65-F5344CB8AC3E}">
        <p14:creationId xmlns:p14="http://schemas.microsoft.com/office/powerpoint/2010/main" val="25384547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2830286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554956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7738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endParaRPr lang="en-GB"/>
          </a:p>
        </p:txBody>
      </p:sp>
    </p:spTree>
    <p:extLst>
      <p:ext uri="{BB962C8B-B14F-4D97-AF65-F5344CB8AC3E}">
        <p14:creationId xmlns:p14="http://schemas.microsoft.com/office/powerpoint/2010/main" val="254135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6655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52274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78712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Tx/>
              <a:buNone/>
            </a:pPr>
            <a:endParaRPr lang="es-ES"/>
          </a:p>
        </p:txBody>
      </p:sp>
      <p:sp>
        <p:nvSpPr>
          <p:cNvPr id="4" name="3 Marcador de número de diapositiva"/>
          <p:cNvSpPr>
            <a:spLocks noGrp="1"/>
          </p:cNvSpPr>
          <p:nvPr>
            <p:ph type="sldNum" sz="quarter" idx="10"/>
          </p:nvPr>
        </p:nvSpPr>
        <p:spPr/>
        <p:txBody>
          <a:bodyPr/>
          <a:lstStyle/>
          <a:p>
            <a:endParaRPr lang="en-GB"/>
          </a:p>
        </p:txBody>
      </p:sp>
    </p:spTree>
    <p:extLst>
      <p:ext uri="{BB962C8B-B14F-4D97-AF65-F5344CB8AC3E}">
        <p14:creationId xmlns:p14="http://schemas.microsoft.com/office/powerpoint/2010/main" val="635103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5" Type="http://schemas.openxmlformats.org/officeDocument/2006/relationships/image" Target="../media/image3.jpeg"/><Relationship Id="rId4" Type="http://schemas.openxmlformats.org/officeDocument/2006/relationships/image" Target="../media/image2.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5.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0.xml"/><Relationship Id="rId4" Type="http://schemas.openxmlformats.org/officeDocument/2006/relationships/image" Target="../media/image2.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2.xml"/><Relationship Id="rId1" Type="http://schemas.openxmlformats.org/officeDocument/2006/relationships/tags" Target="../tags/tag21.xml"/><Relationship Id="rId5" Type="http://schemas.openxmlformats.org/officeDocument/2006/relationships/image" Target="../media/image3.jpeg"/><Relationship Id="rId4" Type="http://schemas.openxmlformats.org/officeDocument/2006/relationships/image" Target="../media/image2.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2.xml"/><Relationship Id="rId4" Type="http://schemas.openxmlformats.org/officeDocument/2006/relationships/image" Target="../media/image5.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2.xml"/><Relationship Id="rId1" Type="http://schemas.openxmlformats.org/officeDocument/2006/relationships/tags" Target="../tags/tag23.xml"/><Relationship Id="rId5" Type="http://schemas.openxmlformats.org/officeDocument/2006/relationships/image" Target="../media/image3.jpeg"/><Relationship Id="rId4" Type="http://schemas.openxmlformats.org/officeDocument/2006/relationships/image" Target="../media/image5.sv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3.jpeg"/><Relationship Id="rId4"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7.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2.sv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3.xml"/><Relationship Id="rId1" Type="http://schemas.openxmlformats.org/officeDocument/2006/relationships/tags" Target="../tags/tag37.xml"/><Relationship Id="rId5" Type="http://schemas.openxmlformats.org/officeDocument/2006/relationships/image" Target="../media/image3.jpeg"/><Relationship Id="rId4" Type="http://schemas.openxmlformats.org/officeDocument/2006/relationships/image" Target="../media/image2.sv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ags" Target="../tags/tag38.xml"/><Relationship Id="rId4" Type="http://schemas.openxmlformats.org/officeDocument/2006/relationships/image" Target="../media/image5.sv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ags" Target="../tags/tag39.xml"/><Relationship Id="rId5" Type="http://schemas.openxmlformats.org/officeDocument/2006/relationships/image" Target="../media/image3.jpeg"/><Relationship Id="rId4" Type="http://schemas.openxmlformats.org/officeDocument/2006/relationships/image" Target="../media/image5.sv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white)">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895B6F9-54DB-428E-9A0A-FA1DD7C58F69}"/>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sp>
        <p:nvSpPr>
          <p:cNvPr id="2" name="Title 1"/>
          <p:cNvSpPr>
            <a:spLocks noGrp="1"/>
          </p:cNvSpPr>
          <p:nvPr>
            <p:ph type="ctrTitle" hasCustomPrompt="1"/>
          </p:nvPr>
        </p:nvSpPr>
        <p:spPr>
          <a:xfrm>
            <a:off x="360000" y="1490400"/>
            <a:ext cx="3520800" cy="1976400"/>
          </a:xfrm>
          <a:prstGeom prst="rect">
            <a:avLst/>
          </a:prstGeom>
        </p:spPr>
        <p:txBody>
          <a:bodyPr anchor="t">
            <a:noAutofit/>
          </a:bodyPr>
          <a:lstStyle>
            <a:lvl1pPr algn="l">
              <a:defRPr sz="3000" b="0">
                <a:solidFill>
                  <a:schemeClr val="tx1"/>
                </a:solidFill>
              </a:defRPr>
            </a:lvl1pPr>
          </a:lstStyle>
          <a:p>
            <a:r>
              <a:rPr lang="en-GB"/>
              <a:t>Click to add title</a:t>
            </a:r>
          </a:p>
        </p:txBody>
      </p:sp>
      <p:sp>
        <p:nvSpPr>
          <p:cNvPr id="3" name="Subtitle 2"/>
          <p:cNvSpPr>
            <a:spLocks noGrp="1"/>
          </p:cNvSpPr>
          <p:nvPr>
            <p:ph type="subTitle" idx="1" hasCustomPrompt="1"/>
          </p:nvPr>
        </p:nvSpPr>
        <p:spPr>
          <a:xfrm>
            <a:off x="360000" y="3708000"/>
            <a:ext cx="3520800" cy="1022400"/>
          </a:xfrm>
          <a:prstGeom prst="rect">
            <a:avLst/>
          </a:prstGeom>
        </p:spPr>
        <p:txBody>
          <a:bodyPr anchor="t">
            <a:noAutofit/>
          </a:bodyPr>
          <a:lstStyle>
            <a:lvl1pPr marL="0" indent="0" algn="l">
              <a:spcBef>
                <a:spcPts val="600"/>
              </a:spcBef>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6" name="Text Placeholder 5">
            <a:extLst>
              <a:ext uri="{FF2B5EF4-FFF2-40B4-BE49-F238E27FC236}">
                <a16:creationId xmlns:a16="http://schemas.microsoft.com/office/drawing/2014/main" id="{50929DC8-987C-4BF4-9A49-8F549F1F3DBE}"/>
              </a:ext>
            </a:extLst>
          </p:cNvPr>
          <p:cNvSpPr>
            <a:spLocks noGrp="1"/>
          </p:cNvSpPr>
          <p:nvPr>
            <p:ph type="body" sz="quarter" idx="10" hasCustomPrompt="1"/>
          </p:nvPr>
        </p:nvSpPr>
        <p:spPr>
          <a:xfrm>
            <a:off x="360363" y="4971600"/>
            <a:ext cx="3521075" cy="1022350"/>
          </a:xfrm>
        </p:spPr>
        <p:txBody>
          <a:bodyPr anchor="b"/>
          <a:lstStyle>
            <a:lvl1pPr>
              <a:spcBef>
                <a:spcPts val="600"/>
              </a:spcBef>
              <a:defRPr sz="1200"/>
            </a:lvl1pPr>
          </a:lstStyle>
          <a:p>
            <a:pPr lvl="0"/>
            <a:r>
              <a:rPr lang="en-GB"/>
              <a:t>Click to add text</a:t>
            </a:r>
          </a:p>
        </p:txBody>
      </p:sp>
    </p:spTree>
    <p:extLst>
      <p:ext uri="{BB962C8B-B14F-4D97-AF65-F5344CB8AC3E}">
        <p14:creationId xmlns:p14="http://schemas.microsoft.com/office/powerpoint/2010/main" val="848500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 sub heading">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738-2E1C-4407-AE23-FC7C52247775}"/>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F7C6D4BB-14E1-42DC-832A-2D0CE7863284}"/>
              </a:ext>
            </a:extLst>
          </p:cNvPr>
          <p:cNvSpPr>
            <a:spLocks noGrp="1"/>
          </p:cNvSpPr>
          <p:nvPr>
            <p:ph type="body" sz="quarter" idx="12" hasCustomPrompt="1"/>
          </p:nvPr>
        </p:nvSpPr>
        <p:spPr>
          <a:xfrm>
            <a:off x="360363" y="910800"/>
            <a:ext cx="11466512" cy="396000"/>
          </a:xfrm>
        </p:spPr>
        <p:txBody>
          <a:bodyPr/>
          <a:lstStyle>
            <a:lvl1pPr>
              <a:spcBef>
                <a:spcPts val="600"/>
              </a:spcBef>
              <a:defRPr sz="2200">
                <a:solidFill>
                  <a:schemeClr val="bg1"/>
                </a:solidFill>
              </a:defRPr>
            </a:lvl1pPr>
          </a:lstStyle>
          <a:p>
            <a:pPr lvl="0"/>
            <a:r>
              <a:rPr lang="en-US"/>
              <a:t>Click to add subtitle</a:t>
            </a:r>
            <a:endParaRPr lang="en-GB"/>
          </a:p>
        </p:txBody>
      </p:sp>
      <p:grpSp>
        <p:nvGrpSpPr>
          <p:cNvPr id="5" name="Group 4">
            <a:extLst>
              <a:ext uri="{FF2B5EF4-FFF2-40B4-BE49-F238E27FC236}">
                <a16:creationId xmlns:a16="http://schemas.microsoft.com/office/drawing/2014/main" id="{9D9E144F-2173-4CC3-AA78-5B7C37D3B3F1}"/>
              </a:ext>
            </a:extLst>
          </p:cNvPr>
          <p:cNvGrpSpPr/>
          <p:nvPr userDrawn="1"/>
        </p:nvGrpSpPr>
        <p:grpSpPr>
          <a:xfrm>
            <a:off x="360000" y="6120000"/>
            <a:ext cx="11474161" cy="472631"/>
            <a:chOff x="360000" y="6120000"/>
            <a:chExt cx="11474161" cy="472631"/>
          </a:xfrm>
        </p:grpSpPr>
        <p:cxnSp>
          <p:nvCxnSpPr>
            <p:cNvPr id="7" name="Straight Connector 6">
              <a:extLst>
                <a:ext uri="{FF2B5EF4-FFF2-40B4-BE49-F238E27FC236}">
                  <a16:creationId xmlns:a16="http://schemas.microsoft.com/office/drawing/2014/main" id="{74F48181-0507-4E9E-93A0-D7F04D41FEF8}"/>
                </a:ext>
              </a:extLst>
            </p:cNvPr>
            <p:cNvCxnSpPr>
              <a:cxnSpLocks/>
            </p:cNvCxnSpPr>
            <p:nvPr userDrawn="1"/>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C90BDAB-8E96-4191-A2B0-EFFBDA5BA1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000" y="6388993"/>
              <a:ext cx="1076377" cy="203638"/>
            </a:xfrm>
            <a:prstGeom prst="rect">
              <a:avLst/>
            </a:prstGeom>
          </p:spPr>
        </p:pic>
      </p:grpSp>
    </p:spTree>
    <p:extLst>
      <p:ext uri="{BB962C8B-B14F-4D97-AF65-F5344CB8AC3E}">
        <p14:creationId xmlns:p14="http://schemas.microsoft.com/office/powerpoint/2010/main" val="42386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67F2-B31E-4932-857C-E542EC7E06FE}"/>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4286C412-8D9A-4518-BD82-093D1D70BD3A}"/>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458D1434-081E-42DD-A0E7-8AD211AD6053}"/>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F1D24B38-2DD2-4BE4-A6BC-6AB461A6A6AC}"/>
              </a:ext>
            </a:extLst>
          </p:cNvPr>
          <p:cNvSpPr>
            <a:spLocks noGrp="1"/>
          </p:cNvSpPr>
          <p:nvPr>
            <p:ph sz="quarter" idx="12" hasCustomPrompt="1"/>
          </p:nvPr>
        </p:nvSpPr>
        <p:spPr>
          <a:xfrm>
            <a:off x="360363" y="1710000"/>
            <a:ext cx="5626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A028BB49-92B7-4BBE-AD91-816AF9386D4C}"/>
              </a:ext>
            </a:extLst>
          </p:cNvPr>
          <p:cNvSpPr>
            <a:spLocks noGrp="1"/>
          </p:cNvSpPr>
          <p:nvPr>
            <p:ph sz="quarter" idx="13" hasCustomPrompt="1"/>
          </p:nvPr>
        </p:nvSpPr>
        <p:spPr>
          <a:xfrm>
            <a:off x="6200965" y="1710000"/>
            <a:ext cx="5626800" cy="3998913"/>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29FAE1AF-1132-4B0D-8DC6-F52576CE682C}"/>
              </a:ext>
            </a:extLst>
          </p:cNvPr>
          <p:cNvSpPr>
            <a:spLocks noGrp="1"/>
          </p:cNvSpPr>
          <p:nvPr>
            <p:ph type="body" sz="quarter" idx="14" hasCustomPrompt="1"/>
          </p:nvPr>
        </p:nvSpPr>
        <p:spPr>
          <a:xfrm>
            <a:off x="360363" y="910800"/>
            <a:ext cx="11466000"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242129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7A87-9762-46A5-A1BF-60907C2C37A7}"/>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260E6D9E-AC7D-4CD8-9A1B-DC502AAB0B81}"/>
              </a:ext>
            </a:extLst>
          </p:cNvPr>
          <p:cNvSpPr>
            <a:spLocks noGrp="1"/>
          </p:cNvSpPr>
          <p:nvPr>
            <p:ph type="body" sz="quarter" idx="12" hasCustomPrompt="1"/>
          </p:nvPr>
        </p:nvSpPr>
        <p:spPr>
          <a:xfrm>
            <a:off x="360363" y="1710000"/>
            <a:ext cx="56268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0F252CF9-0987-4CBA-8CC7-B6582ECA2390}"/>
              </a:ext>
            </a:extLst>
          </p:cNvPr>
          <p:cNvSpPr>
            <a:spLocks noGrp="1"/>
          </p:cNvSpPr>
          <p:nvPr>
            <p:ph sz="quarter" idx="13" hasCustomPrompt="1"/>
          </p:nvPr>
        </p:nvSpPr>
        <p:spPr>
          <a:xfrm>
            <a:off x="360363" y="2376000"/>
            <a:ext cx="5626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FAA4903-9221-4FF9-912C-268A8584F333}"/>
              </a:ext>
            </a:extLst>
          </p:cNvPr>
          <p:cNvSpPr>
            <a:spLocks noGrp="1"/>
          </p:cNvSpPr>
          <p:nvPr>
            <p:ph type="body" sz="quarter" idx="14" hasCustomPrompt="1"/>
          </p:nvPr>
        </p:nvSpPr>
        <p:spPr>
          <a:xfrm>
            <a:off x="6202800" y="1710000"/>
            <a:ext cx="5626800" cy="604838"/>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3F8654F-9C23-4A2E-AF1D-7C6743D88CE6}"/>
              </a:ext>
            </a:extLst>
          </p:cNvPr>
          <p:cNvSpPr>
            <a:spLocks noGrp="1"/>
          </p:cNvSpPr>
          <p:nvPr>
            <p:ph sz="quarter" idx="15" hasCustomPrompt="1"/>
          </p:nvPr>
        </p:nvSpPr>
        <p:spPr>
          <a:xfrm>
            <a:off x="6202363" y="2376488"/>
            <a:ext cx="5626800" cy="3343275"/>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D1F22C1D-496B-4E53-BF19-ED9291DCCF94}"/>
              </a:ext>
            </a:extLst>
          </p:cNvPr>
          <p:cNvSpPr>
            <a:spLocks noGrp="1"/>
          </p:cNvSpPr>
          <p:nvPr>
            <p:ph type="body" sz="quarter" idx="16" hasCustomPrompt="1"/>
          </p:nvPr>
        </p:nvSpPr>
        <p:spPr>
          <a:xfrm>
            <a:off x="360363" y="910800"/>
            <a:ext cx="11466512"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1208535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2 x content + headings">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6588B3C-D78D-4D35-9E07-372A26A6CCDE}"/>
              </a:ext>
            </a:extLst>
          </p:cNvPr>
          <p:cNvGrpSpPr/>
          <p:nvPr userDrawn="1"/>
        </p:nvGrpSpPr>
        <p:grpSpPr>
          <a:xfrm>
            <a:off x="0" y="0"/>
            <a:ext cx="12192000" cy="6858000"/>
            <a:chOff x="0" y="0"/>
            <a:chExt cx="12192000" cy="6858000"/>
          </a:xfrm>
        </p:grpSpPr>
        <p:sp>
          <p:nvSpPr>
            <p:cNvPr id="13" name="Rectangle 12">
              <a:extLst>
                <a:ext uri="{FF2B5EF4-FFF2-40B4-BE49-F238E27FC236}">
                  <a16:creationId xmlns:a16="http://schemas.microsoft.com/office/drawing/2014/main" id="{70E4AB8C-907A-4745-8E29-22918723E3AF}"/>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cxnSp>
          <p:nvCxnSpPr>
            <p:cNvPr id="15" name="Straight Connector 14">
              <a:extLst>
                <a:ext uri="{FF2B5EF4-FFF2-40B4-BE49-F238E27FC236}">
                  <a16:creationId xmlns:a16="http://schemas.microsoft.com/office/drawing/2014/main" id="{956B6402-1CDA-4154-8580-7AAADD8AAE9B}"/>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84CE8AB-6EC0-4F95-A862-2B42DBC89AB5}"/>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1B707A87-9762-46A5-A1BF-60907C2C37A7}"/>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260E6D9E-AC7D-4CD8-9A1B-DC502AAB0B81}"/>
              </a:ext>
            </a:extLst>
          </p:cNvPr>
          <p:cNvSpPr>
            <a:spLocks noGrp="1"/>
          </p:cNvSpPr>
          <p:nvPr>
            <p:ph type="body" sz="quarter" idx="12" hasCustomPrompt="1"/>
          </p:nvPr>
        </p:nvSpPr>
        <p:spPr>
          <a:xfrm>
            <a:off x="360363" y="1710000"/>
            <a:ext cx="5626800"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0F252CF9-0987-4CBA-8CC7-B6582ECA2390}"/>
              </a:ext>
            </a:extLst>
          </p:cNvPr>
          <p:cNvSpPr>
            <a:spLocks noGrp="1"/>
          </p:cNvSpPr>
          <p:nvPr>
            <p:ph sz="quarter" idx="13" hasCustomPrompt="1"/>
          </p:nvPr>
        </p:nvSpPr>
        <p:spPr>
          <a:xfrm>
            <a:off x="360363" y="2376000"/>
            <a:ext cx="5626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FAA4903-9221-4FF9-912C-268A8584F333}"/>
              </a:ext>
            </a:extLst>
          </p:cNvPr>
          <p:cNvSpPr>
            <a:spLocks noGrp="1"/>
          </p:cNvSpPr>
          <p:nvPr>
            <p:ph type="body" sz="quarter" idx="14" hasCustomPrompt="1"/>
          </p:nvPr>
        </p:nvSpPr>
        <p:spPr>
          <a:xfrm>
            <a:off x="6202800" y="1710000"/>
            <a:ext cx="5626800" cy="604838"/>
          </a:xfrm>
        </p:spPr>
        <p:txBody>
          <a:bodyPr/>
          <a:lstStyle>
            <a:lvl1pPr>
              <a:defRPr b="1">
                <a:solidFill>
                  <a:schemeClr val="bg1"/>
                </a:solidFill>
              </a:defRPr>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3F8654F-9C23-4A2E-AF1D-7C6743D88CE6}"/>
              </a:ext>
            </a:extLst>
          </p:cNvPr>
          <p:cNvSpPr>
            <a:spLocks noGrp="1"/>
          </p:cNvSpPr>
          <p:nvPr>
            <p:ph sz="quarter" idx="15" hasCustomPrompt="1"/>
          </p:nvPr>
        </p:nvSpPr>
        <p:spPr>
          <a:xfrm>
            <a:off x="6202363" y="2376488"/>
            <a:ext cx="5626800" cy="33432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D1F22C1D-496B-4E53-BF19-ED9291DCCF94}"/>
              </a:ext>
            </a:extLst>
          </p:cNvPr>
          <p:cNvSpPr>
            <a:spLocks noGrp="1"/>
          </p:cNvSpPr>
          <p:nvPr>
            <p:ph type="body" sz="quarter" idx="16" hasCustomPrompt="1"/>
          </p:nvPr>
        </p:nvSpPr>
        <p:spPr>
          <a:xfrm>
            <a:off x="360363" y="910800"/>
            <a:ext cx="11466512" cy="396000"/>
          </a:xfrm>
        </p:spPr>
        <p:txBody>
          <a:bodyPr/>
          <a:lstStyle>
            <a:lvl1pPr>
              <a:defRPr sz="2200">
                <a:solidFill>
                  <a:schemeClr val="bg1"/>
                </a:solidFill>
              </a:defRPr>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2498378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only - sub heading">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738-2E1C-4407-AE23-FC7C52247775}"/>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F7C6D4BB-14E1-42DC-832A-2D0CE7863284}"/>
              </a:ext>
            </a:extLst>
          </p:cNvPr>
          <p:cNvSpPr>
            <a:spLocks noGrp="1"/>
          </p:cNvSpPr>
          <p:nvPr>
            <p:ph type="body" sz="quarter" idx="12" hasCustomPrompt="1"/>
          </p:nvPr>
        </p:nvSpPr>
        <p:spPr>
          <a:xfrm>
            <a:off x="360363" y="910800"/>
            <a:ext cx="11466512" cy="396000"/>
          </a:xfrm>
        </p:spPr>
        <p:txBody>
          <a:bodyPr/>
          <a:lstStyle>
            <a:lvl1pPr>
              <a:spcBef>
                <a:spcPts val="600"/>
              </a:spcBef>
              <a:defRPr sz="2200">
                <a:solidFill>
                  <a:schemeClr val="bg1"/>
                </a:solidFill>
              </a:defRPr>
            </a:lvl1pPr>
          </a:lstStyle>
          <a:p>
            <a:pPr lvl="0"/>
            <a:r>
              <a:rPr lang="en-US"/>
              <a:t>Click to add subtitle</a:t>
            </a:r>
            <a:endParaRPr lang="en-GB"/>
          </a:p>
        </p:txBody>
      </p:sp>
      <p:grpSp>
        <p:nvGrpSpPr>
          <p:cNvPr id="5" name="Group 4">
            <a:extLst>
              <a:ext uri="{FF2B5EF4-FFF2-40B4-BE49-F238E27FC236}">
                <a16:creationId xmlns:a16="http://schemas.microsoft.com/office/drawing/2014/main" id="{9D9E144F-2173-4CC3-AA78-5B7C37D3B3F1}"/>
              </a:ext>
            </a:extLst>
          </p:cNvPr>
          <p:cNvGrpSpPr/>
          <p:nvPr userDrawn="1"/>
        </p:nvGrpSpPr>
        <p:grpSpPr>
          <a:xfrm>
            <a:off x="360000" y="6120000"/>
            <a:ext cx="11474161" cy="472631"/>
            <a:chOff x="360000" y="6120000"/>
            <a:chExt cx="11474161" cy="472631"/>
          </a:xfrm>
        </p:grpSpPr>
        <p:cxnSp>
          <p:nvCxnSpPr>
            <p:cNvPr id="7" name="Straight Connector 6">
              <a:extLst>
                <a:ext uri="{FF2B5EF4-FFF2-40B4-BE49-F238E27FC236}">
                  <a16:creationId xmlns:a16="http://schemas.microsoft.com/office/drawing/2014/main" id="{74F48181-0507-4E9E-93A0-D7F04D41FEF8}"/>
                </a:ext>
              </a:extLst>
            </p:cNvPr>
            <p:cNvCxnSpPr>
              <a:cxnSpLocks/>
            </p:cNvCxnSpPr>
            <p:nvPr userDrawn="1"/>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C90BDAB-8E96-4191-A2B0-EFFBDA5BA1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000" y="6388993"/>
              <a:ext cx="1076377" cy="203638"/>
            </a:xfrm>
            <a:prstGeom prst="rect">
              <a:avLst/>
            </a:prstGeom>
          </p:spPr>
        </p:pic>
      </p:grpSp>
      <p:sp>
        <p:nvSpPr>
          <p:cNvPr id="9" name="Content Placeholder 5">
            <a:extLst>
              <a:ext uri="{FF2B5EF4-FFF2-40B4-BE49-F238E27FC236}">
                <a16:creationId xmlns:a16="http://schemas.microsoft.com/office/drawing/2014/main" id="{592C01F8-801B-4440-AC82-860365CA3ED2}"/>
              </a:ext>
            </a:extLst>
          </p:cNvPr>
          <p:cNvSpPr>
            <a:spLocks noGrp="1"/>
          </p:cNvSpPr>
          <p:nvPr>
            <p:ph sz="quarter" idx="13" hasCustomPrompt="1"/>
          </p:nvPr>
        </p:nvSpPr>
        <p:spPr>
          <a:xfrm>
            <a:off x="360362" y="1710000"/>
            <a:ext cx="36720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
        <p:nvSpPr>
          <p:cNvPr id="10" name="Content Placeholder 7">
            <a:extLst>
              <a:ext uri="{FF2B5EF4-FFF2-40B4-BE49-F238E27FC236}">
                <a16:creationId xmlns:a16="http://schemas.microsoft.com/office/drawing/2014/main" id="{06D981BA-CAE7-4D78-A700-37BF5A840665}"/>
              </a:ext>
            </a:extLst>
          </p:cNvPr>
          <p:cNvSpPr>
            <a:spLocks noGrp="1"/>
          </p:cNvSpPr>
          <p:nvPr>
            <p:ph sz="quarter" idx="14" hasCustomPrompt="1"/>
          </p:nvPr>
        </p:nvSpPr>
        <p:spPr>
          <a:xfrm>
            <a:off x="4257618" y="1710000"/>
            <a:ext cx="36720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
        <p:nvSpPr>
          <p:cNvPr id="11" name="Content Placeholder 9">
            <a:extLst>
              <a:ext uri="{FF2B5EF4-FFF2-40B4-BE49-F238E27FC236}">
                <a16:creationId xmlns:a16="http://schemas.microsoft.com/office/drawing/2014/main" id="{C5301755-19DC-480A-905A-098ECCB0388B}"/>
              </a:ext>
            </a:extLst>
          </p:cNvPr>
          <p:cNvSpPr>
            <a:spLocks noGrp="1"/>
          </p:cNvSpPr>
          <p:nvPr>
            <p:ph sz="quarter" idx="15" hasCustomPrompt="1"/>
          </p:nvPr>
        </p:nvSpPr>
        <p:spPr>
          <a:xfrm>
            <a:off x="8154874" y="1710000"/>
            <a:ext cx="36720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Tree>
    <p:extLst>
      <p:ext uri="{BB962C8B-B14F-4D97-AF65-F5344CB8AC3E}">
        <p14:creationId xmlns:p14="http://schemas.microsoft.com/office/powerpoint/2010/main" val="1772333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only - sub heading">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738-2E1C-4407-AE23-FC7C52247775}"/>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F7C6D4BB-14E1-42DC-832A-2D0CE7863284}"/>
              </a:ext>
            </a:extLst>
          </p:cNvPr>
          <p:cNvSpPr>
            <a:spLocks noGrp="1"/>
          </p:cNvSpPr>
          <p:nvPr>
            <p:ph type="body" sz="quarter" idx="12" hasCustomPrompt="1"/>
          </p:nvPr>
        </p:nvSpPr>
        <p:spPr>
          <a:xfrm>
            <a:off x="360363" y="910800"/>
            <a:ext cx="11466512" cy="396000"/>
          </a:xfrm>
        </p:spPr>
        <p:txBody>
          <a:bodyPr/>
          <a:lstStyle>
            <a:lvl1pPr>
              <a:spcBef>
                <a:spcPts val="600"/>
              </a:spcBef>
              <a:defRPr sz="2200">
                <a:solidFill>
                  <a:schemeClr val="bg1"/>
                </a:solidFill>
              </a:defRPr>
            </a:lvl1pPr>
          </a:lstStyle>
          <a:p>
            <a:pPr lvl="0"/>
            <a:r>
              <a:rPr lang="en-US"/>
              <a:t>Click to add subtitle</a:t>
            </a:r>
            <a:endParaRPr lang="en-GB"/>
          </a:p>
        </p:txBody>
      </p:sp>
      <p:grpSp>
        <p:nvGrpSpPr>
          <p:cNvPr id="5" name="Group 4">
            <a:extLst>
              <a:ext uri="{FF2B5EF4-FFF2-40B4-BE49-F238E27FC236}">
                <a16:creationId xmlns:a16="http://schemas.microsoft.com/office/drawing/2014/main" id="{9D9E144F-2173-4CC3-AA78-5B7C37D3B3F1}"/>
              </a:ext>
            </a:extLst>
          </p:cNvPr>
          <p:cNvGrpSpPr/>
          <p:nvPr userDrawn="1"/>
        </p:nvGrpSpPr>
        <p:grpSpPr>
          <a:xfrm>
            <a:off x="360000" y="6120000"/>
            <a:ext cx="11474161" cy="472631"/>
            <a:chOff x="360000" y="6120000"/>
            <a:chExt cx="11474161" cy="472631"/>
          </a:xfrm>
        </p:grpSpPr>
        <p:cxnSp>
          <p:nvCxnSpPr>
            <p:cNvPr id="7" name="Straight Connector 6">
              <a:extLst>
                <a:ext uri="{FF2B5EF4-FFF2-40B4-BE49-F238E27FC236}">
                  <a16:creationId xmlns:a16="http://schemas.microsoft.com/office/drawing/2014/main" id="{74F48181-0507-4E9E-93A0-D7F04D41FEF8}"/>
                </a:ext>
              </a:extLst>
            </p:cNvPr>
            <p:cNvCxnSpPr>
              <a:cxnSpLocks/>
            </p:cNvCxnSpPr>
            <p:nvPr userDrawn="1"/>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C90BDAB-8E96-4191-A2B0-EFFBDA5BA1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000" y="6388993"/>
              <a:ext cx="1076377" cy="203638"/>
            </a:xfrm>
            <a:prstGeom prst="rect">
              <a:avLst/>
            </a:prstGeom>
          </p:spPr>
        </p:pic>
      </p:grpSp>
      <p:sp>
        <p:nvSpPr>
          <p:cNvPr id="12" name="Text Placeholder 5">
            <a:extLst>
              <a:ext uri="{FF2B5EF4-FFF2-40B4-BE49-F238E27FC236}">
                <a16:creationId xmlns:a16="http://schemas.microsoft.com/office/drawing/2014/main" id="{CA2D8BFE-3A2E-4D40-8D64-AD56F3EF6582}"/>
              </a:ext>
            </a:extLst>
          </p:cNvPr>
          <p:cNvSpPr>
            <a:spLocks noGrp="1"/>
          </p:cNvSpPr>
          <p:nvPr>
            <p:ph type="body" sz="quarter" idx="13" hasCustomPrompt="1"/>
          </p:nvPr>
        </p:nvSpPr>
        <p:spPr>
          <a:xfrm>
            <a:off x="360000" y="1710000"/>
            <a:ext cx="3672000" cy="604800"/>
          </a:xfrm>
        </p:spPr>
        <p:txBody>
          <a:bodyPr/>
          <a:lstStyle>
            <a:lvl1pPr>
              <a:defRPr b="1">
                <a:solidFill>
                  <a:schemeClr val="bg1"/>
                </a:solidFill>
              </a:defRPr>
            </a:lvl1pPr>
          </a:lstStyle>
          <a:p>
            <a:pPr lvl="0"/>
            <a:r>
              <a:rPr lang="en-US"/>
              <a:t>Click to add text</a:t>
            </a:r>
          </a:p>
        </p:txBody>
      </p:sp>
      <p:sp>
        <p:nvSpPr>
          <p:cNvPr id="13" name="Content Placeholder 7">
            <a:extLst>
              <a:ext uri="{FF2B5EF4-FFF2-40B4-BE49-F238E27FC236}">
                <a16:creationId xmlns:a16="http://schemas.microsoft.com/office/drawing/2014/main" id="{16D6AB8F-890A-4D3D-B701-F46AF2D68D91}"/>
              </a:ext>
            </a:extLst>
          </p:cNvPr>
          <p:cNvSpPr>
            <a:spLocks noGrp="1"/>
          </p:cNvSpPr>
          <p:nvPr>
            <p:ph sz="quarter" idx="14" hasCustomPrompt="1"/>
          </p:nvPr>
        </p:nvSpPr>
        <p:spPr>
          <a:xfrm>
            <a:off x="360363" y="2376000"/>
            <a:ext cx="36720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
        <p:nvSpPr>
          <p:cNvPr id="14" name="Text Placeholder 9">
            <a:extLst>
              <a:ext uri="{FF2B5EF4-FFF2-40B4-BE49-F238E27FC236}">
                <a16:creationId xmlns:a16="http://schemas.microsoft.com/office/drawing/2014/main" id="{0913D6F7-4063-4D95-92BE-1607F7987904}"/>
              </a:ext>
            </a:extLst>
          </p:cNvPr>
          <p:cNvSpPr>
            <a:spLocks noGrp="1"/>
          </p:cNvSpPr>
          <p:nvPr>
            <p:ph type="body" sz="quarter" idx="15" hasCustomPrompt="1"/>
          </p:nvPr>
        </p:nvSpPr>
        <p:spPr>
          <a:xfrm>
            <a:off x="4257437" y="1710000"/>
            <a:ext cx="3672000" cy="604800"/>
          </a:xfrm>
        </p:spPr>
        <p:txBody>
          <a:bodyPr/>
          <a:lstStyle>
            <a:lvl1pPr>
              <a:defRPr b="1">
                <a:solidFill>
                  <a:schemeClr val="bg1"/>
                </a:solidFill>
              </a:defRPr>
            </a:lvl1pPr>
          </a:lstStyle>
          <a:p>
            <a:pPr lvl="0"/>
            <a:r>
              <a:rPr lang="en-US"/>
              <a:t>Click to add text</a:t>
            </a:r>
            <a:endParaRPr lang="en-GB"/>
          </a:p>
        </p:txBody>
      </p:sp>
      <p:sp>
        <p:nvSpPr>
          <p:cNvPr id="15" name="Content Placeholder 11">
            <a:extLst>
              <a:ext uri="{FF2B5EF4-FFF2-40B4-BE49-F238E27FC236}">
                <a16:creationId xmlns:a16="http://schemas.microsoft.com/office/drawing/2014/main" id="{73B64F69-BF4B-4705-8F84-C172FED42E14}"/>
              </a:ext>
            </a:extLst>
          </p:cNvPr>
          <p:cNvSpPr>
            <a:spLocks noGrp="1"/>
          </p:cNvSpPr>
          <p:nvPr>
            <p:ph sz="quarter" idx="16" hasCustomPrompt="1"/>
          </p:nvPr>
        </p:nvSpPr>
        <p:spPr>
          <a:xfrm>
            <a:off x="4257619" y="2376488"/>
            <a:ext cx="3672000" cy="33432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
        <p:nvSpPr>
          <p:cNvPr id="16" name="Text Placeholder 13">
            <a:extLst>
              <a:ext uri="{FF2B5EF4-FFF2-40B4-BE49-F238E27FC236}">
                <a16:creationId xmlns:a16="http://schemas.microsoft.com/office/drawing/2014/main" id="{591AFD56-9F26-41D2-A8DD-C5F54F0C56DE}"/>
              </a:ext>
            </a:extLst>
          </p:cNvPr>
          <p:cNvSpPr>
            <a:spLocks noGrp="1"/>
          </p:cNvSpPr>
          <p:nvPr>
            <p:ph type="body" sz="quarter" idx="17" hasCustomPrompt="1"/>
          </p:nvPr>
        </p:nvSpPr>
        <p:spPr>
          <a:xfrm>
            <a:off x="8154874" y="1710000"/>
            <a:ext cx="3672000" cy="604838"/>
          </a:xfrm>
        </p:spPr>
        <p:txBody>
          <a:bodyPr/>
          <a:lstStyle>
            <a:lvl1pPr>
              <a:defRPr b="1">
                <a:solidFill>
                  <a:schemeClr val="bg1"/>
                </a:solidFill>
              </a:defRPr>
            </a:lvl1pPr>
          </a:lstStyle>
          <a:p>
            <a:pPr lvl="0"/>
            <a:r>
              <a:rPr lang="en-US"/>
              <a:t>Click to add text</a:t>
            </a:r>
            <a:endParaRPr lang="en-GB"/>
          </a:p>
        </p:txBody>
      </p:sp>
      <p:sp>
        <p:nvSpPr>
          <p:cNvPr id="17" name="Content Placeholder 15">
            <a:extLst>
              <a:ext uri="{FF2B5EF4-FFF2-40B4-BE49-F238E27FC236}">
                <a16:creationId xmlns:a16="http://schemas.microsoft.com/office/drawing/2014/main" id="{D8A4E07B-C5E1-4315-BA25-944437AF4501}"/>
              </a:ext>
            </a:extLst>
          </p:cNvPr>
          <p:cNvSpPr>
            <a:spLocks noGrp="1"/>
          </p:cNvSpPr>
          <p:nvPr>
            <p:ph sz="quarter" idx="18" hasCustomPrompt="1"/>
          </p:nvPr>
        </p:nvSpPr>
        <p:spPr>
          <a:xfrm>
            <a:off x="8154874" y="2376000"/>
            <a:ext cx="36720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Tree>
    <p:extLst>
      <p:ext uri="{BB962C8B-B14F-4D97-AF65-F5344CB8AC3E}">
        <p14:creationId xmlns:p14="http://schemas.microsoft.com/office/powerpoint/2010/main" val="3592566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3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CC06-0E64-440D-9CE8-5164D165186F}"/>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F490BAE0-3503-40B7-97FF-3BBA5C4DD77A}"/>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A542D4FE-2A34-4C36-A765-CE00B9912ADD}"/>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D9E4B3E9-7CA2-4847-B7BD-96957DE30226}"/>
              </a:ext>
            </a:extLst>
          </p:cNvPr>
          <p:cNvSpPr>
            <a:spLocks noGrp="1"/>
          </p:cNvSpPr>
          <p:nvPr>
            <p:ph sz="quarter" idx="12" hasCustomPrompt="1"/>
          </p:nvPr>
        </p:nvSpPr>
        <p:spPr>
          <a:xfrm>
            <a:off x="360362" y="1710000"/>
            <a:ext cx="3672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910D5E0E-637F-4A32-A98F-3FE4ED81219E}"/>
              </a:ext>
            </a:extLst>
          </p:cNvPr>
          <p:cNvSpPr>
            <a:spLocks noGrp="1"/>
          </p:cNvSpPr>
          <p:nvPr>
            <p:ph sz="quarter" idx="13" hasCustomPrompt="1"/>
          </p:nvPr>
        </p:nvSpPr>
        <p:spPr>
          <a:xfrm>
            <a:off x="4257618" y="1710000"/>
            <a:ext cx="3672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A6435609-FC5D-424F-A15C-A0856D1FFFF3}"/>
              </a:ext>
            </a:extLst>
          </p:cNvPr>
          <p:cNvSpPr>
            <a:spLocks noGrp="1"/>
          </p:cNvSpPr>
          <p:nvPr>
            <p:ph sz="quarter" idx="14" hasCustomPrompt="1"/>
          </p:nvPr>
        </p:nvSpPr>
        <p:spPr>
          <a:xfrm>
            <a:off x="8154874" y="1710000"/>
            <a:ext cx="3672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F7582AC7-4667-407B-A5E8-45D6349311AA}"/>
              </a:ext>
            </a:extLst>
          </p:cNvPr>
          <p:cNvSpPr>
            <a:spLocks noGrp="1"/>
          </p:cNvSpPr>
          <p:nvPr>
            <p:ph type="body" sz="quarter" idx="15" hasCustomPrompt="1"/>
          </p:nvPr>
        </p:nvSpPr>
        <p:spPr>
          <a:xfrm>
            <a:off x="360000" y="910800"/>
            <a:ext cx="11466000"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4183014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3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AEE3-9929-4A79-A968-8D4311BF5D5E}"/>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DDAA155B-CCB9-45EF-83E7-A4F386C3D593}"/>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6E46BAB9-04B4-4317-A1F0-FDDB9A1286EA}"/>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02044888-1B05-4294-ABC2-A93A4A32E0DD}"/>
              </a:ext>
            </a:extLst>
          </p:cNvPr>
          <p:cNvSpPr>
            <a:spLocks noGrp="1"/>
          </p:cNvSpPr>
          <p:nvPr>
            <p:ph type="body" sz="quarter" idx="12" hasCustomPrompt="1"/>
          </p:nvPr>
        </p:nvSpPr>
        <p:spPr>
          <a:xfrm>
            <a:off x="360000" y="1710000"/>
            <a:ext cx="3672000" cy="604800"/>
          </a:xfrm>
        </p:spPr>
        <p:txBody>
          <a:bodyPr/>
          <a:lstStyle>
            <a:lvl1pPr>
              <a:defRPr b="1"/>
            </a:lvl1pPr>
          </a:lstStyle>
          <a:p>
            <a:pPr lvl="0"/>
            <a:r>
              <a:rPr lang="en-US"/>
              <a:t>Click to add text</a:t>
            </a:r>
          </a:p>
        </p:txBody>
      </p:sp>
      <p:sp>
        <p:nvSpPr>
          <p:cNvPr id="8" name="Content Placeholder 7">
            <a:extLst>
              <a:ext uri="{FF2B5EF4-FFF2-40B4-BE49-F238E27FC236}">
                <a16:creationId xmlns:a16="http://schemas.microsoft.com/office/drawing/2014/main" id="{FB8C48F8-FEC0-41E0-BBB9-68EC3003D7D8}"/>
              </a:ext>
            </a:extLst>
          </p:cNvPr>
          <p:cNvSpPr>
            <a:spLocks noGrp="1"/>
          </p:cNvSpPr>
          <p:nvPr>
            <p:ph sz="quarter" idx="13" hasCustomPrompt="1"/>
          </p:nvPr>
        </p:nvSpPr>
        <p:spPr>
          <a:xfrm>
            <a:off x="360363" y="2376000"/>
            <a:ext cx="36720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F59D2917-03D0-4000-AA1D-13CEEB10FBFD}"/>
              </a:ext>
            </a:extLst>
          </p:cNvPr>
          <p:cNvSpPr>
            <a:spLocks noGrp="1"/>
          </p:cNvSpPr>
          <p:nvPr>
            <p:ph type="body" sz="quarter" idx="14" hasCustomPrompt="1"/>
          </p:nvPr>
        </p:nvSpPr>
        <p:spPr>
          <a:xfrm>
            <a:off x="4257437" y="1710000"/>
            <a:ext cx="3672000" cy="604800"/>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DDE23886-2490-491C-8436-F655BBCD8C99}"/>
              </a:ext>
            </a:extLst>
          </p:cNvPr>
          <p:cNvSpPr>
            <a:spLocks noGrp="1"/>
          </p:cNvSpPr>
          <p:nvPr>
            <p:ph sz="quarter" idx="15" hasCustomPrompt="1"/>
          </p:nvPr>
        </p:nvSpPr>
        <p:spPr>
          <a:xfrm>
            <a:off x="4257619" y="2376488"/>
            <a:ext cx="3672000" cy="3343275"/>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51DA3C15-7E9D-4E22-895A-F50878BD332E}"/>
              </a:ext>
            </a:extLst>
          </p:cNvPr>
          <p:cNvSpPr>
            <a:spLocks noGrp="1"/>
          </p:cNvSpPr>
          <p:nvPr>
            <p:ph type="body" sz="quarter" idx="16" hasCustomPrompt="1"/>
          </p:nvPr>
        </p:nvSpPr>
        <p:spPr>
          <a:xfrm>
            <a:off x="8154874" y="1710000"/>
            <a:ext cx="3672000" cy="604838"/>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C41F52C9-6836-4FC9-99EA-1BF6FF01DF3F}"/>
              </a:ext>
            </a:extLst>
          </p:cNvPr>
          <p:cNvSpPr>
            <a:spLocks noGrp="1"/>
          </p:cNvSpPr>
          <p:nvPr>
            <p:ph sz="quarter" idx="17" hasCustomPrompt="1"/>
          </p:nvPr>
        </p:nvSpPr>
        <p:spPr>
          <a:xfrm>
            <a:off x="8154874" y="2376000"/>
            <a:ext cx="36720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3593581B-25F6-45F4-A388-25B91698559B}"/>
              </a:ext>
            </a:extLst>
          </p:cNvPr>
          <p:cNvSpPr>
            <a:spLocks noGrp="1"/>
          </p:cNvSpPr>
          <p:nvPr>
            <p:ph type="body" sz="quarter" idx="18" hasCustomPrompt="1"/>
          </p:nvPr>
        </p:nvSpPr>
        <p:spPr>
          <a:xfrm>
            <a:off x="360000" y="910800"/>
            <a:ext cx="11466000"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166183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4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880B-B2A1-4343-8F1B-D11FAEA2A2C5}"/>
              </a:ext>
            </a:extLst>
          </p:cNvPr>
          <p:cNvSpPr>
            <a:spLocks noGrp="1"/>
          </p:cNvSpPr>
          <p:nvPr>
            <p:ph type="title" hasCustomPrompt="1"/>
          </p:nvPr>
        </p:nvSpPr>
        <p:spPr>
          <a:xfrm>
            <a:off x="359999" y="430718"/>
            <a:ext cx="11466875" cy="403200"/>
          </a:xfrm>
        </p:spPr>
        <p:txBody>
          <a:bodyPr/>
          <a:lstStyle/>
          <a:p>
            <a:r>
              <a:rPr lang="en-US"/>
              <a:t>Click to add title</a:t>
            </a:r>
            <a:endParaRPr lang="en-GB"/>
          </a:p>
        </p:txBody>
      </p:sp>
      <p:sp>
        <p:nvSpPr>
          <p:cNvPr id="3" name="Slide Number Placeholder 2">
            <a:extLst>
              <a:ext uri="{FF2B5EF4-FFF2-40B4-BE49-F238E27FC236}">
                <a16:creationId xmlns:a16="http://schemas.microsoft.com/office/drawing/2014/main" id="{C41184D5-78E0-4646-8F38-C52C718FFF6F}"/>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9802832-2B66-4562-9C71-D7D1507397C2}"/>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AEF49FA9-6D89-44C4-B6C9-EA8D7FB75632}"/>
              </a:ext>
            </a:extLst>
          </p:cNvPr>
          <p:cNvSpPr>
            <a:spLocks noGrp="1"/>
          </p:cNvSpPr>
          <p:nvPr>
            <p:ph sz="quarter" idx="12" hasCustomPrompt="1"/>
          </p:nvPr>
        </p:nvSpPr>
        <p:spPr>
          <a:xfrm>
            <a:off x="360362"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BAD1D924-231B-4C18-8E90-2DFF9C04EF04}"/>
              </a:ext>
            </a:extLst>
          </p:cNvPr>
          <p:cNvSpPr>
            <a:spLocks noGrp="1"/>
          </p:cNvSpPr>
          <p:nvPr>
            <p:ph sz="quarter" idx="13" hasCustomPrompt="1"/>
          </p:nvPr>
        </p:nvSpPr>
        <p:spPr>
          <a:xfrm>
            <a:off x="3272933"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9EF0024D-3708-4302-8C69-256AD7593873}"/>
              </a:ext>
            </a:extLst>
          </p:cNvPr>
          <p:cNvSpPr>
            <a:spLocks noGrp="1"/>
          </p:cNvSpPr>
          <p:nvPr>
            <p:ph sz="quarter" idx="14" hasCustomPrompt="1"/>
          </p:nvPr>
        </p:nvSpPr>
        <p:spPr>
          <a:xfrm>
            <a:off x="6185504"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E3415997-1B6E-4BEC-B682-F9280D0D5E3E}"/>
              </a:ext>
            </a:extLst>
          </p:cNvPr>
          <p:cNvSpPr>
            <a:spLocks noGrp="1"/>
          </p:cNvSpPr>
          <p:nvPr>
            <p:ph sz="quarter" idx="15" hasCustomPrompt="1"/>
          </p:nvPr>
        </p:nvSpPr>
        <p:spPr>
          <a:xfrm>
            <a:off x="9098074"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A97B1331-D3E0-4904-82E5-02B601057EBC}"/>
              </a:ext>
            </a:extLst>
          </p:cNvPr>
          <p:cNvSpPr>
            <a:spLocks noGrp="1"/>
          </p:cNvSpPr>
          <p:nvPr>
            <p:ph type="body" sz="quarter" idx="16" hasCustomPrompt="1"/>
          </p:nvPr>
        </p:nvSpPr>
        <p:spPr>
          <a:xfrm>
            <a:off x="360000" y="910800"/>
            <a:ext cx="11466000"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4016388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and 4 x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CBB15C-95FB-4154-975A-2F8163D03CD3}"/>
              </a:ext>
            </a:extLst>
          </p:cNvPr>
          <p:cNvGrpSpPr/>
          <p:nvPr userDrawn="1"/>
        </p:nvGrpSpPr>
        <p:grpSpPr>
          <a:xfrm>
            <a:off x="0" y="0"/>
            <a:ext cx="12192000" cy="6858000"/>
            <a:chOff x="0" y="0"/>
            <a:chExt cx="12192000" cy="6858000"/>
          </a:xfrm>
        </p:grpSpPr>
        <p:sp>
          <p:nvSpPr>
            <p:cNvPr id="5" name="Rectangle 4">
              <a:extLst>
                <a:ext uri="{FF2B5EF4-FFF2-40B4-BE49-F238E27FC236}">
                  <a16:creationId xmlns:a16="http://schemas.microsoft.com/office/drawing/2014/main" id="{688CD656-9F51-45E6-8305-016E6291408D}"/>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cxnSp>
          <p:nvCxnSpPr>
            <p:cNvPr id="11" name="Straight Connector 10">
              <a:extLst>
                <a:ext uri="{FF2B5EF4-FFF2-40B4-BE49-F238E27FC236}">
                  <a16:creationId xmlns:a16="http://schemas.microsoft.com/office/drawing/2014/main" id="{D8AC34FC-AADE-4BE0-AC72-6DBA19028BA3}"/>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35FF6B20-98EC-4CEE-BDB0-D099D214E24C}"/>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183C880B-B2A1-4343-8F1B-D11FAEA2A2C5}"/>
              </a:ext>
            </a:extLst>
          </p:cNvPr>
          <p:cNvSpPr>
            <a:spLocks noGrp="1"/>
          </p:cNvSpPr>
          <p:nvPr>
            <p:ph type="title" hasCustomPrompt="1"/>
          </p:nvPr>
        </p:nvSpPr>
        <p:spPr>
          <a:xfrm>
            <a:off x="359999" y="430718"/>
            <a:ext cx="11466875" cy="403200"/>
          </a:xfrm>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C41184D5-78E0-4646-8F38-C52C718FFF6F}"/>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9802832-2B66-4562-9C71-D7D1507397C2}"/>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Content Placeholder 5">
            <a:extLst>
              <a:ext uri="{FF2B5EF4-FFF2-40B4-BE49-F238E27FC236}">
                <a16:creationId xmlns:a16="http://schemas.microsoft.com/office/drawing/2014/main" id="{AEF49FA9-6D89-44C4-B6C9-EA8D7FB75632}"/>
              </a:ext>
            </a:extLst>
          </p:cNvPr>
          <p:cNvSpPr>
            <a:spLocks noGrp="1"/>
          </p:cNvSpPr>
          <p:nvPr>
            <p:ph sz="quarter" idx="12" hasCustomPrompt="1"/>
          </p:nvPr>
        </p:nvSpPr>
        <p:spPr>
          <a:xfrm>
            <a:off x="360362"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BAD1D924-231B-4C18-8E90-2DFF9C04EF04}"/>
              </a:ext>
            </a:extLst>
          </p:cNvPr>
          <p:cNvSpPr>
            <a:spLocks noGrp="1"/>
          </p:cNvSpPr>
          <p:nvPr>
            <p:ph sz="quarter" idx="13" hasCustomPrompt="1"/>
          </p:nvPr>
        </p:nvSpPr>
        <p:spPr>
          <a:xfrm>
            <a:off x="3272933"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9EF0024D-3708-4302-8C69-256AD7593873}"/>
              </a:ext>
            </a:extLst>
          </p:cNvPr>
          <p:cNvSpPr>
            <a:spLocks noGrp="1"/>
          </p:cNvSpPr>
          <p:nvPr>
            <p:ph sz="quarter" idx="14" hasCustomPrompt="1"/>
          </p:nvPr>
        </p:nvSpPr>
        <p:spPr>
          <a:xfrm>
            <a:off x="6185504"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E3415997-1B6E-4BEC-B682-F9280D0D5E3E}"/>
              </a:ext>
            </a:extLst>
          </p:cNvPr>
          <p:cNvSpPr>
            <a:spLocks noGrp="1"/>
          </p:cNvSpPr>
          <p:nvPr>
            <p:ph sz="quarter" idx="15" hasCustomPrompt="1"/>
          </p:nvPr>
        </p:nvSpPr>
        <p:spPr>
          <a:xfrm>
            <a:off x="9098074"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A97B1331-D3E0-4904-82E5-02B601057EBC}"/>
              </a:ext>
            </a:extLst>
          </p:cNvPr>
          <p:cNvSpPr>
            <a:spLocks noGrp="1"/>
          </p:cNvSpPr>
          <p:nvPr>
            <p:ph type="body" sz="quarter" idx="16" hasCustomPrompt="1"/>
          </p:nvPr>
        </p:nvSpPr>
        <p:spPr>
          <a:xfrm>
            <a:off x="360000" y="910800"/>
            <a:ext cx="11466000" cy="396000"/>
          </a:xfrm>
        </p:spPr>
        <p:txBody>
          <a:bodyPr/>
          <a:lstStyle>
            <a:lvl1pPr>
              <a:defRPr sz="2200">
                <a:solidFill>
                  <a:schemeClr val="bg1"/>
                </a:solidFill>
              </a:defRPr>
            </a:lvl1pPr>
          </a:lstStyle>
          <a:p>
            <a:pPr lvl="0"/>
            <a:r>
              <a:rPr lang="en-US"/>
              <a:t>Click to add subtitle</a:t>
            </a:r>
            <a:endParaRPr lang="en-GB"/>
          </a:p>
        </p:txBody>
      </p:sp>
    </p:spTree>
    <p:extLst>
      <p:ext uri="{BB962C8B-B14F-4D97-AF65-F5344CB8AC3E}">
        <p14:creationId xmlns:p14="http://schemas.microsoft.com/office/powerpoint/2010/main" val="168358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white)">
    <p:bg>
      <p:bgPr>
        <a:solidFill>
          <a:schemeClr val="bg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BCC9C48B-8F01-477C-A429-B5E465F5632C}"/>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sp>
        <p:nvSpPr>
          <p:cNvPr id="6" name="Picture Placeholder 6">
            <a:extLst>
              <a:ext uri="{FF2B5EF4-FFF2-40B4-BE49-F238E27FC236}">
                <a16:creationId xmlns:a16="http://schemas.microsoft.com/office/drawing/2014/main" id="{CC213809-11F2-4FF6-8836-C61FDCCBA32E}"/>
              </a:ext>
            </a:extLst>
          </p:cNvPr>
          <p:cNvSpPr>
            <a:spLocks noGrp="1"/>
          </p:cNvSpPr>
          <p:nvPr>
            <p:ph type="pic" sz="quarter" idx="19"/>
          </p:nvPr>
        </p:nvSpPr>
        <p:spPr>
          <a:xfrm>
            <a:off x="4272000" y="1490400"/>
            <a:ext cx="7920000" cy="4500000"/>
          </a:xfrm>
        </p:spPr>
        <p:txBody>
          <a:bodyPr/>
          <a:lstStyle/>
          <a:p>
            <a:r>
              <a:rPr lang="en-US"/>
              <a:t>Click icon to add picture</a:t>
            </a:r>
            <a:endParaRPr lang="en-GB"/>
          </a:p>
        </p:txBody>
      </p:sp>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360000" y="1490400"/>
            <a:ext cx="3520800" cy="1975330"/>
          </a:xfrm>
          <a:prstGeom prst="rect">
            <a:avLst/>
          </a:prstGeom>
        </p:spPr>
        <p:txBody>
          <a:bodyPr anchor="t">
            <a:noAutofit/>
          </a:bodyPr>
          <a:lstStyle>
            <a:lvl1pPr algn="l">
              <a:defRPr sz="3000" b="0">
                <a:solidFill>
                  <a:schemeClr val="tx1"/>
                </a:solidFill>
              </a:defRPr>
            </a:lvl1pPr>
          </a:lstStyle>
          <a:p>
            <a:r>
              <a:rPr lang="en-GB"/>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360000" y="3708000"/>
            <a:ext cx="3520800" cy="1022713"/>
          </a:xfrm>
          <a:prstGeom prst="rect">
            <a:avLst/>
          </a:prstGeom>
        </p:spPr>
        <p:txBody>
          <a:bodyPr anchor="t">
            <a:noAutofit/>
          </a:bodyPr>
          <a:lstStyle>
            <a:lvl1pPr marL="0" indent="0" algn="l">
              <a:spcBef>
                <a:spcPts val="600"/>
              </a:spcBef>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3" name="Text Placeholder 2">
            <a:extLst>
              <a:ext uri="{FF2B5EF4-FFF2-40B4-BE49-F238E27FC236}">
                <a16:creationId xmlns:a16="http://schemas.microsoft.com/office/drawing/2014/main" id="{198B54B2-17FC-4F44-A549-93DE726BD63E}"/>
              </a:ext>
            </a:extLst>
          </p:cNvPr>
          <p:cNvSpPr>
            <a:spLocks noGrp="1"/>
          </p:cNvSpPr>
          <p:nvPr>
            <p:ph type="body" sz="quarter" idx="20" hasCustomPrompt="1"/>
          </p:nvPr>
        </p:nvSpPr>
        <p:spPr>
          <a:xfrm>
            <a:off x="360000" y="4971600"/>
            <a:ext cx="3519536" cy="1022713"/>
          </a:xfrm>
        </p:spPr>
        <p:txBody>
          <a:bodyPr anchor="b"/>
          <a:lstStyle>
            <a:lvl1pPr>
              <a:spcBef>
                <a:spcPts val="600"/>
              </a:spcBef>
              <a:defRPr sz="1200"/>
            </a:lvl1pPr>
          </a:lstStyle>
          <a:p>
            <a:pPr lvl="0"/>
            <a:r>
              <a:rPr lang="en-US"/>
              <a:t>Click to add text</a:t>
            </a:r>
          </a:p>
        </p:txBody>
      </p:sp>
      <p:pic>
        <p:nvPicPr>
          <p:cNvPr id="12" name="Picture 11">
            <a:extLst>
              <a:ext uri="{FF2B5EF4-FFF2-40B4-BE49-F238E27FC236}">
                <a16:creationId xmlns:a16="http://schemas.microsoft.com/office/drawing/2014/main" id="{8367E2D2-7C31-4CEA-8775-7B4E031C0347}"/>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213475" y="1490401"/>
            <a:ext cx="63612" cy="4500000"/>
          </a:xfrm>
          <a:prstGeom prst="rect">
            <a:avLst/>
          </a:prstGeom>
        </p:spPr>
      </p:pic>
    </p:spTree>
    <p:extLst>
      <p:ext uri="{BB962C8B-B14F-4D97-AF65-F5344CB8AC3E}">
        <p14:creationId xmlns:p14="http://schemas.microsoft.com/office/powerpoint/2010/main" val="1290336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4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C45C-9BBB-4B14-BC71-8D9593AF9252}"/>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DCA3869-0626-4D7E-A07F-ED2B248D284C}"/>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F29845BF-B227-4307-81B9-E7C8FC57CD26}"/>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C1A4FC7E-D91D-407A-BFBE-F405D6BBEA67}"/>
              </a:ext>
            </a:extLst>
          </p:cNvPr>
          <p:cNvSpPr>
            <a:spLocks noGrp="1"/>
          </p:cNvSpPr>
          <p:nvPr>
            <p:ph type="body" sz="quarter" idx="12" hasCustomPrompt="1"/>
          </p:nvPr>
        </p:nvSpPr>
        <p:spPr>
          <a:xfrm>
            <a:off x="360000" y="1710000"/>
            <a:ext cx="27288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129916EF-EC2F-4137-B182-AA5508918E8F}"/>
              </a:ext>
            </a:extLst>
          </p:cNvPr>
          <p:cNvSpPr>
            <a:spLocks noGrp="1"/>
          </p:cNvSpPr>
          <p:nvPr>
            <p:ph sz="quarter" idx="13" hasCustomPrompt="1"/>
          </p:nvPr>
        </p:nvSpPr>
        <p:spPr>
          <a:xfrm>
            <a:off x="360000" y="2376000"/>
            <a:ext cx="2728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D9A3CD5-4B7B-41AC-BFD5-7AA2D853D03E}"/>
              </a:ext>
            </a:extLst>
          </p:cNvPr>
          <p:cNvSpPr>
            <a:spLocks noGrp="1"/>
          </p:cNvSpPr>
          <p:nvPr>
            <p:ph type="body" sz="quarter" idx="14" hasCustomPrompt="1"/>
          </p:nvPr>
        </p:nvSpPr>
        <p:spPr>
          <a:xfrm>
            <a:off x="3272691" y="1710000"/>
            <a:ext cx="2728800" cy="604838"/>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35F727AD-E63B-412E-B986-D86DFE5EED29}"/>
              </a:ext>
            </a:extLst>
          </p:cNvPr>
          <p:cNvSpPr>
            <a:spLocks noGrp="1"/>
          </p:cNvSpPr>
          <p:nvPr>
            <p:ph sz="quarter" idx="15" hasCustomPrompt="1"/>
          </p:nvPr>
        </p:nvSpPr>
        <p:spPr>
          <a:xfrm>
            <a:off x="3272691" y="2376488"/>
            <a:ext cx="2728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CEE6CD4-960B-4926-8A35-E8FF363F8723}"/>
              </a:ext>
            </a:extLst>
          </p:cNvPr>
          <p:cNvSpPr>
            <a:spLocks noGrp="1"/>
          </p:cNvSpPr>
          <p:nvPr>
            <p:ph type="body" sz="quarter" idx="16" hasCustomPrompt="1"/>
          </p:nvPr>
        </p:nvSpPr>
        <p:spPr>
          <a:xfrm>
            <a:off x="6185382" y="1710000"/>
            <a:ext cx="2728800" cy="604800"/>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E544BF1C-E9EC-43D2-A239-79E43B7C24CD}"/>
              </a:ext>
            </a:extLst>
          </p:cNvPr>
          <p:cNvSpPr>
            <a:spLocks noGrp="1"/>
          </p:cNvSpPr>
          <p:nvPr>
            <p:ph sz="quarter" idx="17" hasCustomPrompt="1"/>
          </p:nvPr>
        </p:nvSpPr>
        <p:spPr>
          <a:xfrm>
            <a:off x="6185382" y="2376000"/>
            <a:ext cx="2728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A27027DC-FD56-4CD6-8B38-7C623A97D1C4}"/>
              </a:ext>
            </a:extLst>
          </p:cNvPr>
          <p:cNvSpPr>
            <a:spLocks noGrp="1"/>
          </p:cNvSpPr>
          <p:nvPr>
            <p:ph type="body" sz="quarter" idx="18" hasCustomPrompt="1"/>
          </p:nvPr>
        </p:nvSpPr>
        <p:spPr>
          <a:xfrm>
            <a:off x="9098074" y="1710000"/>
            <a:ext cx="2728800" cy="604800"/>
          </a:xfrm>
        </p:spPr>
        <p:txBody>
          <a:bodyPr/>
          <a:lstStyle>
            <a:lvl1pPr>
              <a:defRPr b="1"/>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5513656D-7804-45C7-9561-4FFDBE1F523B}"/>
              </a:ext>
            </a:extLst>
          </p:cNvPr>
          <p:cNvSpPr>
            <a:spLocks noGrp="1"/>
          </p:cNvSpPr>
          <p:nvPr>
            <p:ph sz="quarter" idx="19" hasCustomPrompt="1"/>
          </p:nvPr>
        </p:nvSpPr>
        <p:spPr>
          <a:xfrm>
            <a:off x="9098074" y="2376488"/>
            <a:ext cx="2728800" cy="3343275"/>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A444E5-6DCB-4387-82D7-374FBA34E3ED}"/>
              </a:ext>
            </a:extLst>
          </p:cNvPr>
          <p:cNvSpPr>
            <a:spLocks noGrp="1"/>
          </p:cNvSpPr>
          <p:nvPr>
            <p:ph type="body" sz="quarter" idx="20" hasCustomPrompt="1"/>
          </p:nvPr>
        </p:nvSpPr>
        <p:spPr>
          <a:xfrm>
            <a:off x="360363" y="910800"/>
            <a:ext cx="11466512"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2788487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4 x content + headings">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4298DC3-4E96-46A8-9E08-12C8A98D4E2C}"/>
              </a:ext>
            </a:extLst>
          </p:cNvPr>
          <p:cNvGrpSpPr/>
          <p:nvPr userDrawn="1"/>
        </p:nvGrpSpPr>
        <p:grpSpPr>
          <a:xfrm>
            <a:off x="0" y="0"/>
            <a:ext cx="12192000" cy="6858000"/>
            <a:chOff x="0" y="0"/>
            <a:chExt cx="12192000" cy="6858000"/>
          </a:xfrm>
        </p:grpSpPr>
        <p:sp>
          <p:nvSpPr>
            <p:cNvPr id="17" name="Rectangle 16">
              <a:extLst>
                <a:ext uri="{FF2B5EF4-FFF2-40B4-BE49-F238E27FC236}">
                  <a16:creationId xmlns:a16="http://schemas.microsoft.com/office/drawing/2014/main" id="{AAFBC741-6D79-425E-A473-1A5CE01BD90D}"/>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cxnSp>
          <p:nvCxnSpPr>
            <p:cNvPr id="19" name="Straight Connector 18">
              <a:extLst>
                <a:ext uri="{FF2B5EF4-FFF2-40B4-BE49-F238E27FC236}">
                  <a16:creationId xmlns:a16="http://schemas.microsoft.com/office/drawing/2014/main" id="{9722297C-0DBA-45D4-B714-3515766D2D4C}"/>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E3E07E1A-7A3F-49C9-B79F-5EC0722F455D}"/>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0C36C45C-9BBB-4B14-BC71-8D9593AF9252}"/>
              </a:ext>
            </a:extLst>
          </p:cNvPr>
          <p:cNvSpPr>
            <a:spLocks noGrp="1"/>
          </p:cNvSpPr>
          <p:nvPr>
            <p:ph type="title" hasCustomPrompt="1"/>
          </p:nvPr>
        </p:nvSpPr>
        <p:spPr>
          <a:xfrm>
            <a:off x="359999" y="430718"/>
            <a:ext cx="11466875" cy="403200"/>
          </a:xfrm>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DCA3869-0626-4D7E-A07F-ED2B248D284C}"/>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F29845BF-B227-4307-81B9-E7C8FC57CD26}"/>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C1A4FC7E-D91D-407A-BFBE-F405D6BBEA67}"/>
              </a:ext>
            </a:extLst>
          </p:cNvPr>
          <p:cNvSpPr>
            <a:spLocks noGrp="1"/>
          </p:cNvSpPr>
          <p:nvPr>
            <p:ph type="body" sz="quarter" idx="12" hasCustomPrompt="1"/>
          </p:nvPr>
        </p:nvSpPr>
        <p:spPr>
          <a:xfrm>
            <a:off x="360000" y="1710000"/>
            <a:ext cx="2728800"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129916EF-EC2F-4137-B182-AA5508918E8F}"/>
              </a:ext>
            </a:extLst>
          </p:cNvPr>
          <p:cNvSpPr>
            <a:spLocks noGrp="1"/>
          </p:cNvSpPr>
          <p:nvPr>
            <p:ph sz="quarter" idx="13" hasCustomPrompt="1"/>
          </p:nvPr>
        </p:nvSpPr>
        <p:spPr>
          <a:xfrm>
            <a:off x="360000" y="2376000"/>
            <a:ext cx="2728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D9A3CD5-4B7B-41AC-BFD5-7AA2D853D03E}"/>
              </a:ext>
            </a:extLst>
          </p:cNvPr>
          <p:cNvSpPr>
            <a:spLocks noGrp="1"/>
          </p:cNvSpPr>
          <p:nvPr>
            <p:ph type="body" sz="quarter" idx="14" hasCustomPrompt="1"/>
          </p:nvPr>
        </p:nvSpPr>
        <p:spPr>
          <a:xfrm>
            <a:off x="3272691" y="1710000"/>
            <a:ext cx="2728800" cy="604838"/>
          </a:xfrm>
        </p:spPr>
        <p:txBody>
          <a:bodyPr/>
          <a:lstStyle>
            <a:lvl1pPr>
              <a:defRPr b="1">
                <a:solidFill>
                  <a:schemeClr val="bg1"/>
                </a:solidFill>
              </a:defRPr>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35F727AD-E63B-412E-B986-D86DFE5EED29}"/>
              </a:ext>
            </a:extLst>
          </p:cNvPr>
          <p:cNvSpPr>
            <a:spLocks noGrp="1"/>
          </p:cNvSpPr>
          <p:nvPr>
            <p:ph sz="quarter" idx="15" hasCustomPrompt="1"/>
          </p:nvPr>
        </p:nvSpPr>
        <p:spPr>
          <a:xfrm>
            <a:off x="3272691" y="2376488"/>
            <a:ext cx="2728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CEE6CD4-960B-4926-8A35-E8FF363F8723}"/>
              </a:ext>
            </a:extLst>
          </p:cNvPr>
          <p:cNvSpPr>
            <a:spLocks noGrp="1"/>
          </p:cNvSpPr>
          <p:nvPr>
            <p:ph type="body" sz="quarter" idx="16" hasCustomPrompt="1"/>
          </p:nvPr>
        </p:nvSpPr>
        <p:spPr>
          <a:xfrm>
            <a:off x="6185382" y="1710000"/>
            <a:ext cx="2728800" cy="604800"/>
          </a:xfrm>
        </p:spPr>
        <p:txBody>
          <a:bodyPr/>
          <a:lstStyle>
            <a:lvl1pPr>
              <a:defRPr b="1">
                <a:solidFill>
                  <a:schemeClr val="bg1"/>
                </a:solidFill>
              </a:defRPr>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E544BF1C-E9EC-43D2-A239-79E43B7C24CD}"/>
              </a:ext>
            </a:extLst>
          </p:cNvPr>
          <p:cNvSpPr>
            <a:spLocks noGrp="1"/>
          </p:cNvSpPr>
          <p:nvPr>
            <p:ph sz="quarter" idx="17" hasCustomPrompt="1"/>
          </p:nvPr>
        </p:nvSpPr>
        <p:spPr>
          <a:xfrm>
            <a:off x="6185382" y="2376000"/>
            <a:ext cx="2728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A27027DC-FD56-4CD6-8B38-7C623A97D1C4}"/>
              </a:ext>
            </a:extLst>
          </p:cNvPr>
          <p:cNvSpPr>
            <a:spLocks noGrp="1"/>
          </p:cNvSpPr>
          <p:nvPr>
            <p:ph type="body" sz="quarter" idx="18" hasCustomPrompt="1"/>
          </p:nvPr>
        </p:nvSpPr>
        <p:spPr>
          <a:xfrm>
            <a:off x="9098074" y="1710000"/>
            <a:ext cx="2728800" cy="604800"/>
          </a:xfrm>
        </p:spPr>
        <p:txBody>
          <a:bodyPr/>
          <a:lstStyle>
            <a:lvl1pPr>
              <a:defRPr b="1">
                <a:solidFill>
                  <a:schemeClr val="bg1"/>
                </a:solidFill>
              </a:defRPr>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5513656D-7804-45C7-9561-4FFDBE1F523B}"/>
              </a:ext>
            </a:extLst>
          </p:cNvPr>
          <p:cNvSpPr>
            <a:spLocks noGrp="1"/>
          </p:cNvSpPr>
          <p:nvPr>
            <p:ph sz="quarter" idx="19" hasCustomPrompt="1"/>
          </p:nvPr>
        </p:nvSpPr>
        <p:spPr>
          <a:xfrm>
            <a:off x="9098074" y="2376488"/>
            <a:ext cx="2728800" cy="33432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A444E5-6DCB-4387-82D7-374FBA34E3ED}"/>
              </a:ext>
            </a:extLst>
          </p:cNvPr>
          <p:cNvSpPr>
            <a:spLocks noGrp="1"/>
          </p:cNvSpPr>
          <p:nvPr>
            <p:ph type="body" sz="quarter" idx="20" hasCustomPrompt="1"/>
          </p:nvPr>
        </p:nvSpPr>
        <p:spPr>
          <a:xfrm>
            <a:off x="360363" y="910800"/>
            <a:ext cx="11466512" cy="396000"/>
          </a:xfrm>
        </p:spPr>
        <p:txBody>
          <a:bodyPr/>
          <a:lstStyle>
            <a:lvl1pPr>
              <a:defRPr sz="2200">
                <a:solidFill>
                  <a:schemeClr val="bg1"/>
                </a:solidFill>
              </a:defRPr>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400436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5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ED13-8109-40D7-B85E-48D72364D6E5}"/>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5A60EB60-D174-4782-B63F-DCF2657E1B13}"/>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E54526FD-FB6E-4148-89B3-7D266E27BD8F}"/>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AC5E99A7-B8B8-4860-8872-63A20BC4983E}"/>
              </a:ext>
            </a:extLst>
          </p:cNvPr>
          <p:cNvSpPr>
            <a:spLocks noGrp="1"/>
          </p:cNvSpPr>
          <p:nvPr>
            <p:ph sz="quarter" idx="12" hasCustomPrompt="1"/>
          </p:nvPr>
        </p:nvSpPr>
        <p:spPr>
          <a:xfrm>
            <a:off x="360363"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7136CF45-35B9-4F30-93CE-11D7DC6AE4AB}"/>
              </a:ext>
            </a:extLst>
          </p:cNvPr>
          <p:cNvSpPr>
            <a:spLocks noGrp="1"/>
          </p:cNvSpPr>
          <p:nvPr>
            <p:ph sz="quarter" idx="13" hasCustomPrompt="1"/>
          </p:nvPr>
        </p:nvSpPr>
        <p:spPr>
          <a:xfrm>
            <a:off x="2689691"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A190C909-262D-4930-924B-8C4285CF8554}"/>
              </a:ext>
            </a:extLst>
          </p:cNvPr>
          <p:cNvSpPr>
            <a:spLocks noGrp="1"/>
          </p:cNvSpPr>
          <p:nvPr>
            <p:ph sz="quarter" idx="14" hasCustomPrompt="1"/>
          </p:nvPr>
        </p:nvSpPr>
        <p:spPr>
          <a:xfrm>
            <a:off x="5019019"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C18864E4-1D92-4544-8F52-1155810D7924}"/>
              </a:ext>
            </a:extLst>
          </p:cNvPr>
          <p:cNvSpPr>
            <a:spLocks noGrp="1"/>
          </p:cNvSpPr>
          <p:nvPr>
            <p:ph sz="quarter" idx="15" hasCustomPrompt="1"/>
          </p:nvPr>
        </p:nvSpPr>
        <p:spPr>
          <a:xfrm>
            <a:off x="7348347"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a:extLst>
              <a:ext uri="{FF2B5EF4-FFF2-40B4-BE49-F238E27FC236}">
                <a16:creationId xmlns:a16="http://schemas.microsoft.com/office/drawing/2014/main" id="{E68E0E68-5345-4D62-8D07-AE58AE330678}"/>
              </a:ext>
            </a:extLst>
          </p:cNvPr>
          <p:cNvSpPr>
            <a:spLocks noGrp="1"/>
          </p:cNvSpPr>
          <p:nvPr>
            <p:ph sz="quarter" idx="16" hasCustomPrompt="1"/>
          </p:nvPr>
        </p:nvSpPr>
        <p:spPr>
          <a:xfrm>
            <a:off x="9677674"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a:extLst>
              <a:ext uri="{FF2B5EF4-FFF2-40B4-BE49-F238E27FC236}">
                <a16:creationId xmlns:a16="http://schemas.microsoft.com/office/drawing/2014/main" id="{3E23F4F6-B0E8-4724-933C-35F21A7E4235}"/>
              </a:ext>
            </a:extLst>
          </p:cNvPr>
          <p:cNvSpPr>
            <a:spLocks noGrp="1"/>
          </p:cNvSpPr>
          <p:nvPr>
            <p:ph type="body" sz="quarter" idx="17" hasCustomPrompt="1"/>
          </p:nvPr>
        </p:nvSpPr>
        <p:spPr>
          <a:xfrm>
            <a:off x="360874" y="910800"/>
            <a:ext cx="11466000"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1055749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5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C433-9252-44D6-8AA4-495DB59340DB}"/>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A76AA46E-1017-4823-B4EC-B35766CE6763}"/>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1E1B86A-68D0-4D2D-A5CB-00F231C8BC28}"/>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634B8469-FF2E-4467-8E43-A49A3388A2F3}"/>
              </a:ext>
            </a:extLst>
          </p:cNvPr>
          <p:cNvSpPr>
            <a:spLocks noGrp="1"/>
          </p:cNvSpPr>
          <p:nvPr>
            <p:ph type="body" sz="quarter" idx="12" hasCustomPrompt="1"/>
          </p:nvPr>
        </p:nvSpPr>
        <p:spPr>
          <a:xfrm>
            <a:off x="360363" y="1710000"/>
            <a:ext cx="21492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6F0DDC14-9B67-4FE8-BC58-A70501A5344F}"/>
              </a:ext>
            </a:extLst>
          </p:cNvPr>
          <p:cNvSpPr>
            <a:spLocks noGrp="1"/>
          </p:cNvSpPr>
          <p:nvPr>
            <p:ph sz="quarter" idx="13" hasCustomPrompt="1"/>
          </p:nvPr>
        </p:nvSpPr>
        <p:spPr>
          <a:xfrm>
            <a:off x="360000"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A007D028-2ECB-46AF-8517-CCF9C089D819}"/>
              </a:ext>
            </a:extLst>
          </p:cNvPr>
          <p:cNvSpPr>
            <a:spLocks noGrp="1"/>
          </p:cNvSpPr>
          <p:nvPr>
            <p:ph type="body" sz="quarter" idx="14" hasCustomPrompt="1"/>
          </p:nvPr>
        </p:nvSpPr>
        <p:spPr>
          <a:xfrm>
            <a:off x="2689691" y="1710000"/>
            <a:ext cx="2149200" cy="604800"/>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F1DDE75-E486-4A48-BDBB-2C2A5B5E64D3}"/>
              </a:ext>
            </a:extLst>
          </p:cNvPr>
          <p:cNvSpPr>
            <a:spLocks noGrp="1"/>
          </p:cNvSpPr>
          <p:nvPr>
            <p:ph sz="quarter" idx="15" hasCustomPrompt="1"/>
          </p:nvPr>
        </p:nvSpPr>
        <p:spPr>
          <a:xfrm>
            <a:off x="2689419"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7A506B6-1DA9-4CD7-9F56-C6BF2FDC187B}"/>
              </a:ext>
            </a:extLst>
          </p:cNvPr>
          <p:cNvSpPr>
            <a:spLocks noGrp="1"/>
          </p:cNvSpPr>
          <p:nvPr>
            <p:ph type="body" sz="quarter" idx="16" hasCustomPrompt="1"/>
          </p:nvPr>
        </p:nvSpPr>
        <p:spPr>
          <a:xfrm>
            <a:off x="5019019" y="1710000"/>
            <a:ext cx="2149200" cy="604800"/>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3F41FFAE-2857-4B94-916D-0210AE0A1766}"/>
              </a:ext>
            </a:extLst>
          </p:cNvPr>
          <p:cNvSpPr>
            <a:spLocks noGrp="1"/>
          </p:cNvSpPr>
          <p:nvPr>
            <p:ph sz="quarter" idx="17" hasCustomPrompt="1"/>
          </p:nvPr>
        </p:nvSpPr>
        <p:spPr>
          <a:xfrm>
            <a:off x="5018838"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8C34C508-C3AF-422F-B1C7-A38F34513AB7}"/>
              </a:ext>
            </a:extLst>
          </p:cNvPr>
          <p:cNvSpPr>
            <a:spLocks noGrp="1"/>
          </p:cNvSpPr>
          <p:nvPr>
            <p:ph type="body" sz="quarter" idx="18" hasCustomPrompt="1"/>
          </p:nvPr>
        </p:nvSpPr>
        <p:spPr>
          <a:xfrm>
            <a:off x="7348347" y="1710000"/>
            <a:ext cx="2149200" cy="604800"/>
          </a:xfrm>
        </p:spPr>
        <p:txBody>
          <a:bodyPr/>
          <a:lstStyle>
            <a:lvl1pPr>
              <a:defRPr b="1"/>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0D9455C4-8047-4B5B-B5BC-4A0379405BC2}"/>
              </a:ext>
            </a:extLst>
          </p:cNvPr>
          <p:cNvSpPr>
            <a:spLocks noGrp="1"/>
          </p:cNvSpPr>
          <p:nvPr>
            <p:ph sz="quarter" idx="19" hasCustomPrompt="1"/>
          </p:nvPr>
        </p:nvSpPr>
        <p:spPr>
          <a:xfrm>
            <a:off x="7348257" y="2376488"/>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EAC907-A41C-4782-BCD8-2B8C0ADD422D}"/>
              </a:ext>
            </a:extLst>
          </p:cNvPr>
          <p:cNvSpPr>
            <a:spLocks noGrp="1"/>
          </p:cNvSpPr>
          <p:nvPr>
            <p:ph type="body" sz="quarter" idx="20" hasCustomPrompt="1"/>
          </p:nvPr>
        </p:nvSpPr>
        <p:spPr>
          <a:xfrm>
            <a:off x="9677674" y="1710000"/>
            <a:ext cx="2149200" cy="604800"/>
          </a:xfrm>
        </p:spPr>
        <p:txBody>
          <a:bodyPr/>
          <a:lstStyle>
            <a:lvl1pPr>
              <a:defRPr b="1"/>
            </a:lvl1pPr>
          </a:lstStyle>
          <a:p>
            <a:pPr lvl="0"/>
            <a:r>
              <a:rPr lang="en-US"/>
              <a:t>Click to add text</a:t>
            </a:r>
            <a:endParaRPr lang="en-GB"/>
          </a:p>
        </p:txBody>
      </p:sp>
      <p:sp>
        <p:nvSpPr>
          <p:cNvPr id="24" name="Content Placeholder 23">
            <a:extLst>
              <a:ext uri="{FF2B5EF4-FFF2-40B4-BE49-F238E27FC236}">
                <a16:creationId xmlns:a16="http://schemas.microsoft.com/office/drawing/2014/main" id="{056BBA8E-FD61-47C5-A779-B66918B4D327}"/>
              </a:ext>
            </a:extLst>
          </p:cNvPr>
          <p:cNvSpPr>
            <a:spLocks noGrp="1"/>
          </p:cNvSpPr>
          <p:nvPr>
            <p:ph sz="quarter" idx="21" hasCustomPrompt="1"/>
          </p:nvPr>
        </p:nvSpPr>
        <p:spPr>
          <a:xfrm>
            <a:off x="9677674"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48EED4C4-55A2-440F-BFEB-B054C51690A5}"/>
              </a:ext>
            </a:extLst>
          </p:cNvPr>
          <p:cNvSpPr>
            <a:spLocks noGrp="1"/>
          </p:cNvSpPr>
          <p:nvPr>
            <p:ph type="body" sz="quarter" idx="22" hasCustomPrompt="1"/>
          </p:nvPr>
        </p:nvSpPr>
        <p:spPr>
          <a:xfrm>
            <a:off x="360000" y="910800"/>
            <a:ext cx="11466000" cy="396000"/>
          </a:xfrm>
        </p:spPr>
        <p:txBody>
          <a:bodyPr/>
          <a:lstStyle>
            <a:lvl1pPr>
              <a:spcBef>
                <a:spcPts val="600"/>
              </a:spcBef>
              <a:defRPr sz="2200"/>
            </a:lvl1pPr>
          </a:lstStyle>
          <a:p>
            <a:pPr lvl="0"/>
            <a:r>
              <a:rPr lang="en-US"/>
              <a:t>Click to add subtitle</a:t>
            </a:r>
            <a:endParaRPr lang="en-GB"/>
          </a:p>
        </p:txBody>
      </p:sp>
    </p:spTree>
    <p:extLst>
      <p:ext uri="{BB962C8B-B14F-4D97-AF65-F5344CB8AC3E}">
        <p14:creationId xmlns:p14="http://schemas.microsoft.com/office/powerpoint/2010/main" val="4254162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and 5 x content + headings">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3AFEA80-A1CC-4510-9765-7EDA6926E15F}"/>
              </a:ext>
            </a:extLst>
          </p:cNvPr>
          <p:cNvGrpSpPr/>
          <p:nvPr userDrawn="1"/>
        </p:nvGrpSpPr>
        <p:grpSpPr>
          <a:xfrm>
            <a:off x="0" y="0"/>
            <a:ext cx="12192000" cy="6858000"/>
            <a:chOff x="0" y="0"/>
            <a:chExt cx="12192000" cy="6858000"/>
          </a:xfrm>
        </p:grpSpPr>
        <p:sp>
          <p:nvSpPr>
            <p:cNvPr id="19" name="Rectangle 18">
              <a:extLst>
                <a:ext uri="{FF2B5EF4-FFF2-40B4-BE49-F238E27FC236}">
                  <a16:creationId xmlns:a16="http://schemas.microsoft.com/office/drawing/2014/main" id="{6AAD225E-4240-48B1-8C2D-D33665325255}"/>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solidFill>
                  <a:schemeClr val="bg1"/>
                </a:solidFill>
              </a:endParaRPr>
            </a:p>
          </p:txBody>
        </p:sp>
        <p:cxnSp>
          <p:nvCxnSpPr>
            <p:cNvPr id="21" name="Straight Connector 20">
              <a:extLst>
                <a:ext uri="{FF2B5EF4-FFF2-40B4-BE49-F238E27FC236}">
                  <a16:creationId xmlns:a16="http://schemas.microsoft.com/office/drawing/2014/main" id="{08E136F8-FEF1-4446-9C4A-53FEA5A20F80}"/>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3" name="Graphic 22">
              <a:extLst>
                <a:ext uri="{FF2B5EF4-FFF2-40B4-BE49-F238E27FC236}">
                  <a16:creationId xmlns:a16="http://schemas.microsoft.com/office/drawing/2014/main" id="{3E1FD704-DC21-4D7B-8ACF-7AE186B18EE8}"/>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0305C433-9252-44D6-8AA4-495DB59340DB}"/>
              </a:ext>
            </a:extLst>
          </p:cNvPr>
          <p:cNvSpPr>
            <a:spLocks noGrp="1"/>
          </p:cNvSpPr>
          <p:nvPr>
            <p:ph type="title" hasCustomPrompt="1"/>
          </p:nvPr>
        </p:nvSpPr>
        <p:spPr>
          <a:xfrm>
            <a:off x="359999" y="430718"/>
            <a:ext cx="11466875" cy="403200"/>
          </a:xfrm>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A76AA46E-1017-4823-B4EC-B35766CE6763}"/>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1E1B86A-68D0-4D2D-A5CB-00F231C8BC28}"/>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634B8469-FF2E-4467-8E43-A49A3388A2F3}"/>
              </a:ext>
            </a:extLst>
          </p:cNvPr>
          <p:cNvSpPr>
            <a:spLocks noGrp="1"/>
          </p:cNvSpPr>
          <p:nvPr>
            <p:ph type="body" sz="quarter" idx="12" hasCustomPrompt="1"/>
          </p:nvPr>
        </p:nvSpPr>
        <p:spPr>
          <a:xfrm>
            <a:off x="360363" y="1710000"/>
            <a:ext cx="2149200"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6F0DDC14-9B67-4FE8-BC58-A70501A5344F}"/>
              </a:ext>
            </a:extLst>
          </p:cNvPr>
          <p:cNvSpPr>
            <a:spLocks noGrp="1"/>
          </p:cNvSpPr>
          <p:nvPr>
            <p:ph sz="quarter" idx="13" hasCustomPrompt="1"/>
          </p:nvPr>
        </p:nvSpPr>
        <p:spPr>
          <a:xfrm>
            <a:off x="360000"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A007D028-2ECB-46AF-8517-CCF9C089D819}"/>
              </a:ext>
            </a:extLst>
          </p:cNvPr>
          <p:cNvSpPr>
            <a:spLocks noGrp="1"/>
          </p:cNvSpPr>
          <p:nvPr>
            <p:ph type="body" sz="quarter" idx="14" hasCustomPrompt="1"/>
          </p:nvPr>
        </p:nvSpPr>
        <p:spPr>
          <a:xfrm>
            <a:off x="2689691" y="1710000"/>
            <a:ext cx="2149200" cy="604800"/>
          </a:xfrm>
        </p:spPr>
        <p:txBody>
          <a:bodyPr/>
          <a:lstStyle>
            <a:lvl1pPr>
              <a:defRPr b="1">
                <a:solidFill>
                  <a:schemeClr val="bg1"/>
                </a:solidFill>
              </a:defRPr>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F1DDE75-E486-4A48-BDBB-2C2A5B5E64D3}"/>
              </a:ext>
            </a:extLst>
          </p:cNvPr>
          <p:cNvSpPr>
            <a:spLocks noGrp="1"/>
          </p:cNvSpPr>
          <p:nvPr>
            <p:ph sz="quarter" idx="15" hasCustomPrompt="1"/>
          </p:nvPr>
        </p:nvSpPr>
        <p:spPr>
          <a:xfrm>
            <a:off x="2689419"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7A506B6-1DA9-4CD7-9F56-C6BF2FDC187B}"/>
              </a:ext>
            </a:extLst>
          </p:cNvPr>
          <p:cNvSpPr>
            <a:spLocks noGrp="1"/>
          </p:cNvSpPr>
          <p:nvPr>
            <p:ph type="body" sz="quarter" idx="16" hasCustomPrompt="1"/>
          </p:nvPr>
        </p:nvSpPr>
        <p:spPr>
          <a:xfrm>
            <a:off x="5019019" y="1710000"/>
            <a:ext cx="2149200" cy="604800"/>
          </a:xfrm>
        </p:spPr>
        <p:txBody>
          <a:bodyPr/>
          <a:lstStyle>
            <a:lvl1pPr>
              <a:defRPr b="1">
                <a:solidFill>
                  <a:schemeClr val="bg1"/>
                </a:solidFill>
              </a:defRPr>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3F41FFAE-2857-4B94-916D-0210AE0A1766}"/>
              </a:ext>
            </a:extLst>
          </p:cNvPr>
          <p:cNvSpPr>
            <a:spLocks noGrp="1"/>
          </p:cNvSpPr>
          <p:nvPr>
            <p:ph sz="quarter" idx="17" hasCustomPrompt="1"/>
          </p:nvPr>
        </p:nvSpPr>
        <p:spPr>
          <a:xfrm>
            <a:off x="5018838"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8C34C508-C3AF-422F-B1C7-A38F34513AB7}"/>
              </a:ext>
            </a:extLst>
          </p:cNvPr>
          <p:cNvSpPr>
            <a:spLocks noGrp="1"/>
          </p:cNvSpPr>
          <p:nvPr>
            <p:ph type="body" sz="quarter" idx="18" hasCustomPrompt="1"/>
          </p:nvPr>
        </p:nvSpPr>
        <p:spPr>
          <a:xfrm>
            <a:off x="7348347" y="1710000"/>
            <a:ext cx="2149200" cy="604800"/>
          </a:xfrm>
        </p:spPr>
        <p:txBody>
          <a:bodyPr/>
          <a:lstStyle>
            <a:lvl1pPr>
              <a:defRPr b="1">
                <a:solidFill>
                  <a:schemeClr val="bg1"/>
                </a:solidFill>
              </a:defRPr>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0D9455C4-8047-4B5B-B5BC-4A0379405BC2}"/>
              </a:ext>
            </a:extLst>
          </p:cNvPr>
          <p:cNvSpPr>
            <a:spLocks noGrp="1"/>
          </p:cNvSpPr>
          <p:nvPr>
            <p:ph sz="quarter" idx="19" hasCustomPrompt="1"/>
          </p:nvPr>
        </p:nvSpPr>
        <p:spPr>
          <a:xfrm>
            <a:off x="7348257" y="2376488"/>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EAC907-A41C-4782-BCD8-2B8C0ADD422D}"/>
              </a:ext>
            </a:extLst>
          </p:cNvPr>
          <p:cNvSpPr>
            <a:spLocks noGrp="1"/>
          </p:cNvSpPr>
          <p:nvPr>
            <p:ph type="body" sz="quarter" idx="20" hasCustomPrompt="1"/>
          </p:nvPr>
        </p:nvSpPr>
        <p:spPr>
          <a:xfrm>
            <a:off x="9677674" y="1710000"/>
            <a:ext cx="2149200" cy="604800"/>
          </a:xfrm>
        </p:spPr>
        <p:txBody>
          <a:bodyPr/>
          <a:lstStyle>
            <a:lvl1pPr>
              <a:defRPr b="1">
                <a:solidFill>
                  <a:schemeClr val="bg1"/>
                </a:solidFill>
              </a:defRPr>
            </a:lvl1pPr>
          </a:lstStyle>
          <a:p>
            <a:pPr lvl="0"/>
            <a:r>
              <a:rPr lang="en-US"/>
              <a:t>Click to add text</a:t>
            </a:r>
            <a:endParaRPr lang="en-GB"/>
          </a:p>
        </p:txBody>
      </p:sp>
      <p:sp>
        <p:nvSpPr>
          <p:cNvPr id="24" name="Content Placeholder 23">
            <a:extLst>
              <a:ext uri="{FF2B5EF4-FFF2-40B4-BE49-F238E27FC236}">
                <a16:creationId xmlns:a16="http://schemas.microsoft.com/office/drawing/2014/main" id="{056BBA8E-FD61-47C5-A779-B66918B4D327}"/>
              </a:ext>
            </a:extLst>
          </p:cNvPr>
          <p:cNvSpPr>
            <a:spLocks noGrp="1"/>
          </p:cNvSpPr>
          <p:nvPr>
            <p:ph sz="quarter" idx="21" hasCustomPrompt="1"/>
          </p:nvPr>
        </p:nvSpPr>
        <p:spPr>
          <a:xfrm>
            <a:off x="9677674"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48EED4C4-55A2-440F-BFEB-B054C51690A5}"/>
              </a:ext>
            </a:extLst>
          </p:cNvPr>
          <p:cNvSpPr>
            <a:spLocks noGrp="1"/>
          </p:cNvSpPr>
          <p:nvPr>
            <p:ph type="body" sz="quarter" idx="22" hasCustomPrompt="1"/>
          </p:nvPr>
        </p:nvSpPr>
        <p:spPr>
          <a:xfrm>
            <a:off x="360000" y="910800"/>
            <a:ext cx="11466000" cy="396000"/>
          </a:xfrm>
        </p:spPr>
        <p:txBody>
          <a:bodyPr/>
          <a:lstStyle>
            <a:lvl1pPr>
              <a:spcBef>
                <a:spcPts val="600"/>
              </a:spcBef>
              <a:defRPr sz="2200">
                <a:solidFill>
                  <a:schemeClr val="bg1"/>
                </a:solidFill>
              </a:defRPr>
            </a:lvl1pPr>
          </a:lstStyle>
          <a:p>
            <a:pPr lvl="0"/>
            <a:r>
              <a:rPr lang="en-US"/>
              <a:t>Click to add subtitle</a:t>
            </a:r>
            <a:endParaRPr lang="en-GB"/>
          </a:p>
        </p:txBody>
      </p:sp>
    </p:spTree>
    <p:extLst>
      <p:ext uri="{BB962C8B-B14F-4D97-AF65-F5344CB8AC3E}">
        <p14:creationId xmlns:p14="http://schemas.microsoft.com/office/powerpoint/2010/main" val="119565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6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F353-7CBB-4EBB-BB48-0DDB45E9B8E5}"/>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055794D1-DF29-4B89-9359-EE65C8A56AFE}"/>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5C772A83-22C7-42BE-87D1-B99FEC13505C}"/>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127B7932-7D06-4E7E-AF70-44D39F481C0B}"/>
              </a:ext>
            </a:extLst>
          </p:cNvPr>
          <p:cNvSpPr>
            <a:spLocks noGrp="1"/>
          </p:cNvSpPr>
          <p:nvPr>
            <p:ph sz="quarter" idx="12" hasCustomPrompt="1"/>
          </p:nvPr>
        </p:nvSpPr>
        <p:spPr>
          <a:xfrm>
            <a:off x="36000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FB353AB-4D08-4BBD-91C2-E6A30A5F493F}"/>
              </a:ext>
            </a:extLst>
          </p:cNvPr>
          <p:cNvSpPr>
            <a:spLocks noGrp="1"/>
          </p:cNvSpPr>
          <p:nvPr>
            <p:ph sz="quarter" idx="13" hasCustomPrompt="1"/>
          </p:nvPr>
        </p:nvSpPr>
        <p:spPr>
          <a:xfrm>
            <a:off x="230112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F4A6B5AF-EB3C-46C5-B212-27204822781C}"/>
              </a:ext>
            </a:extLst>
          </p:cNvPr>
          <p:cNvSpPr>
            <a:spLocks noGrp="1"/>
          </p:cNvSpPr>
          <p:nvPr>
            <p:ph sz="quarter" idx="14" hasCustomPrompt="1"/>
          </p:nvPr>
        </p:nvSpPr>
        <p:spPr>
          <a:xfrm>
            <a:off x="424224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5800475F-DBE2-47A0-89B9-1175EDD8427E}"/>
              </a:ext>
            </a:extLst>
          </p:cNvPr>
          <p:cNvSpPr>
            <a:spLocks noGrp="1"/>
          </p:cNvSpPr>
          <p:nvPr>
            <p:ph sz="quarter" idx="15" hasCustomPrompt="1"/>
          </p:nvPr>
        </p:nvSpPr>
        <p:spPr>
          <a:xfrm>
            <a:off x="618336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a:extLst>
              <a:ext uri="{FF2B5EF4-FFF2-40B4-BE49-F238E27FC236}">
                <a16:creationId xmlns:a16="http://schemas.microsoft.com/office/drawing/2014/main" id="{0B5CE08A-01D2-488B-843A-CA3415AB7320}"/>
              </a:ext>
            </a:extLst>
          </p:cNvPr>
          <p:cNvSpPr>
            <a:spLocks noGrp="1"/>
          </p:cNvSpPr>
          <p:nvPr>
            <p:ph sz="quarter" idx="16" hasCustomPrompt="1"/>
          </p:nvPr>
        </p:nvSpPr>
        <p:spPr>
          <a:xfrm>
            <a:off x="812448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39BAB9BC-6F39-4494-87B4-04D45B7607BE}"/>
              </a:ext>
            </a:extLst>
          </p:cNvPr>
          <p:cNvSpPr>
            <a:spLocks noGrp="1"/>
          </p:cNvSpPr>
          <p:nvPr>
            <p:ph sz="quarter" idx="17" hasCustomPrompt="1"/>
          </p:nvPr>
        </p:nvSpPr>
        <p:spPr>
          <a:xfrm>
            <a:off x="1006560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569F7FED-54BA-4C56-83A5-FA8601194047}"/>
              </a:ext>
            </a:extLst>
          </p:cNvPr>
          <p:cNvSpPr>
            <a:spLocks noGrp="1"/>
          </p:cNvSpPr>
          <p:nvPr>
            <p:ph type="body" sz="quarter" idx="18" hasCustomPrompt="1"/>
          </p:nvPr>
        </p:nvSpPr>
        <p:spPr>
          <a:xfrm>
            <a:off x="360000" y="910800"/>
            <a:ext cx="11466000" cy="396000"/>
          </a:xfrm>
        </p:spPr>
        <p:txBody>
          <a:bodyPr/>
          <a:lstStyle>
            <a:lvl1pPr>
              <a:spcBef>
                <a:spcPts val="600"/>
              </a:spcBef>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2880084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6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6FA1-AACD-4AC6-8977-227A1E8204A7}"/>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9E9A02C0-437A-4731-B690-16D1AFCAA82F}"/>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B7CC7B4E-73B3-4F33-A7FC-00F64BC9BBCD}"/>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570764FD-7DA2-4FE5-A31B-6691075F4688}"/>
              </a:ext>
            </a:extLst>
          </p:cNvPr>
          <p:cNvSpPr>
            <a:spLocks noGrp="1"/>
          </p:cNvSpPr>
          <p:nvPr>
            <p:ph type="body" sz="quarter" idx="12" hasCustomPrompt="1"/>
          </p:nvPr>
        </p:nvSpPr>
        <p:spPr>
          <a:xfrm>
            <a:off x="360000" y="1708149"/>
            <a:ext cx="17604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CBC0C4CA-E13F-460B-A188-81482902B701}"/>
              </a:ext>
            </a:extLst>
          </p:cNvPr>
          <p:cNvSpPr>
            <a:spLocks noGrp="1"/>
          </p:cNvSpPr>
          <p:nvPr>
            <p:ph sz="quarter" idx="13" hasCustomPrompt="1"/>
          </p:nvPr>
        </p:nvSpPr>
        <p:spPr>
          <a:xfrm>
            <a:off x="36000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E105AA54-6669-4974-B1E8-3E58001D876E}"/>
              </a:ext>
            </a:extLst>
          </p:cNvPr>
          <p:cNvSpPr>
            <a:spLocks noGrp="1"/>
          </p:cNvSpPr>
          <p:nvPr>
            <p:ph type="body" sz="quarter" idx="14" hasCustomPrompt="1"/>
          </p:nvPr>
        </p:nvSpPr>
        <p:spPr>
          <a:xfrm>
            <a:off x="2301120" y="1708149"/>
            <a:ext cx="1760400" cy="604800"/>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D2A0DDBF-A8B7-4F77-B8D5-E6CF8FB015AE}"/>
              </a:ext>
            </a:extLst>
          </p:cNvPr>
          <p:cNvSpPr>
            <a:spLocks noGrp="1"/>
          </p:cNvSpPr>
          <p:nvPr>
            <p:ph sz="quarter" idx="15" hasCustomPrompt="1"/>
          </p:nvPr>
        </p:nvSpPr>
        <p:spPr>
          <a:xfrm>
            <a:off x="230112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E793D7A9-75C8-4028-9CA8-F07E93F82E4E}"/>
              </a:ext>
            </a:extLst>
          </p:cNvPr>
          <p:cNvSpPr>
            <a:spLocks noGrp="1"/>
          </p:cNvSpPr>
          <p:nvPr>
            <p:ph type="body" sz="quarter" idx="16" hasCustomPrompt="1"/>
          </p:nvPr>
        </p:nvSpPr>
        <p:spPr>
          <a:xfrm>
            <a:off x="4242240" y="1708150"/>
            <a:ext cx="1760400" cy="604800"/>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9B5E2A26-6C2A-419D-B4DC-291BA85B0C8A}"/>
              </a:ext>
            </a:extLst>
          </p:cNvPr>
          <p:cNvSpPr>
            <a:spLocks noGrp="1"/>
          </p:cNvSpPr>
          <p:nvPr>
            <p:ph sz="quarter" idx="17" hasCustomPrompt="1"/>
          </p:nvPr>
        </p:nvSpPr>
        <p:spPr>
          <a:xfrm>
            <a:off x="424224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3DE92C5F-EFFE-48BF-93E1-CC78EFCD2947}"/>
              </a:ext>
            </a:extLst>
          </p:cNvPr>
          <p:cNvSpPr>
            <a:spLocks noGrp="1"/>
          </p:cNvSpPr>
          <p:nvPr>
            <p:ph type="body" sz="quarter" idx="18" hasCustomPrompt="1"/>
          </p:nvPr>
        </p:nvSpPr>
        <p:spPr>
          <a:xfrm>
            <a:off x="6183360" y="1708149"/>
            <a:ext cx="1760400" cy="604800"/>
          </a:xfrm>
        </p:spPr>
        <p:txBody>
          <a:bodyPr/>
          <a:lstStyle>
            <a:lvl1pPr>
              <a:defRPr b="1"/>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3DA85A52-F7FD-4298-9AE5-CB80F4E3C640}"/>
              </a:ext>
            </a:extLst>
          </p:cNvPr>
          <p:cNvSpPr>
            <a:spLocks noGrp="1"/>
          </p:cNvSpPr>
          <p:nvPr>
            <p:ph sz="quarter" idx="19" hasCustomPrompt="1"/>
          </p:nvPr>
        </p:nvSpPr>
        <p:spPr>
          <a:xfrm>
            <a:off x="618336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44E88849-5449-4627-813B-31B40F08F009}"/>
              </a:ext>
            </a:extLst>
          </p:cNvPr>
          <p:cNvSpPr>
            <a:spLocks noGrp="1"/>
          </p:cNvSpPr>
          <p:nvPr>
            <p:ph type="body" sz="quarter" idx="20" hasCustomPrompt="1"/>
          </p:nvPr>
        </p:nvSpPr>
        <p:spPr>
          <a:xfrm>
            <a:off x="8124480" y="1708150"/>
            <a:ext cx="1760400" cy="604800"/>
          </a:xfrm>
        </p:spPr>
        <p:txBody>
          <a:bodyPr/>
          <a:lstStyle>
            <a:lvl1pPr>
              <a:defRPr b="1"/>
            </a:lvl1pPr>
          </a:lstStyle>
          <a:p>
            <a:pPr lvl="0"/>
            <a:r>
              <a:rPr lang="en-US"/>
              <a:t>Click to add text</a:t>
            </a:r>
            <a:endParaRPr lang="en-GB"/>
          </a:p>
        </p:txBody>
      </p:sp>
      <p:sp>
        <p:nvSpPr>
          <p:cNvPr id="24" name="Content Placeholder 23">
            <a:extLst>
              <a:ext uri="{FF2B5EF4-FFF2-40B4-BE49-F238E27FC236}">
                <a16:creationId xmlns:a16="http://schemas.microsoft.com/office/drawing/2014/main" id="{9A7FC01F-A245-4C0F-BF24-3AAE6AC55CC4}"/>
              </a:ext>
            </a:extLst>
          </p:cNvPr>
          <p:cNvSpPr>
            <a:spLocks noGrp="1"/>
          </p:cNvSpPr>
          <p:nvPr>
            <p:ph sz="quarter" idx="21" hasCustomPrompt="1"/>
          </p:nvPr>
        </p:nvSpPr>
        <p:spPr>
          <a:xfrm>
            <a:off x="812448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CCD92EA-38A4-44E5-ADF7-78EA3D6DD06D}"/>
              </a:ext>
            </a:extLst>
          </p:cNvPr>
          <p:cNvSpPr>
            <a:spLocks noGrp="1"/>
          </p:cNvSpPr>
          <p:nvPr>
            <p:ph type="body" sz="quarter" idx="22" hasCustomPrompt="1"/>
          </p:nvPr>
        </p:nvSpPr>
        <p:spPr>
          <a:xfrm>
            <a:off x="10065600" y="1708150"/>
            <a:ext cx="1760400" cy="604800"/>
          </a:xfrm>
        </p:spPr>
        <p:txBody>
          <a:bodyPr/>
          <a:lstStyle>
            <a:lvl1pPr>
              <a:defRPr b="1"/>
            </a:lvl1pPr>
          </a:lstStyle>
          <a:p>
            <a:pPr lvl="0"/>
            <a:r>
              <a:rPr lang="en-US"/>
              <a:t>Click to add text</a:t>
            </a:r>
            <a:endParaRPr lang="en-GB"/>
          </a:p>
        </p:txBody>
      </p:sp>
      <p:sp>
        <p:nvSpPr>
          <p:cNvPr id="28" name="Content Placeholder 27">
            <a:extLst>
              <a:ext uri="{FF2B5EF4-FFF2-40B4-BE49-F238E27FC236}">
                <a16:creationId xmlns:a16="http://schemas.microsoft.com/office/drawing/2014/main" id="{8317D903-C6B2-443C-A2F2-E7B672E08E3B}"/>
              </a:ext>
            </a:extLst>
          </p:cNvPr>
          <p:cNvSpPr>
            <a:spLocks noGrp="1"/>
          </p:cNvSpPr>
          <p:nvPr>
            <p:ph sz="quarter" idx="23" hasCustomPrompt="1"/>
          </p:nvPr>
        </p:nvSpPr>
        <p:spPr>
          <a:xfrm>
            <a:off x="1006560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29">
            <a:extLst>
              <a:ext uri="{FF2B5EF4-FFF2-40B4-BE49-F238E27FC236}">
                <a16:creationId xmlns:a16="http://schemas.microsoft.com/office/drawing/2014/main" id="{D26D01CC-3541-4F97-AF97-73FF6352033A}"/>
              </a:ext>
            </a:extLst>
          </p:cNvPr>
          <p:cNvSpPr>
            <a:spLocks noGrp="1"/>
          </p:cNvSpPr>
          <p:nvPr>
            <p:ph type="body" sz="quarter" idx="24" hasCustomPrompt="1"/>
          </p:nvPr>
        </p:nvSpPr>
        <p:spPr>
          <a:xfrm>
            <a:off x="360000" y="910800"/>
            <a:ext cx="11466000" cy="396000"/>
          </a:xfrm>
        </p:spPr>
        <p:txBody>
          <a:bodyPr/>
          <a:lstStyle>
            <a:lvl1pPr>
              <a:spcBef>
                <a:spcPts val="600"/>
              </a:spcBef>
              <a:defRPr sz="2200"/>
            </a:lvl1pPr>
          </a:lstStyle>
          <a:p>
            <a:pPr lvl="0"/>
            <a:r>
              <a:rPr lang="en-US"/>
              <a:t>Click to add subtitle</a:t>
            </a:r>
            <a:endParaRPr lang="en-GB"/>
          </a:p>
        </p:txBody>
      </p:sp>
    </p:spTree>
    <p:extLst>
      <p:ext uri="{BB962C8B-B14F-4D97-AF65-F5344CB8AC3E}">
        <p14:creationId xmlns:p14="http://schemas.microsoft.com/office/powerpoint/2010/main" val="325029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2903-71A8-4BD2-B059-6BA4C3AA3987}"/>
              </a:ext>
            </a:extLst>
          </p:cNvPr>
          <p:cNvSpPr>
            <a:spLocks noGrp="1"/>
          </p:cNvSpPr>
          <p:nvPr>
            <p:ph type="title" hasCustomPrompt="1"/>
          </p:nvPr>
        </p:nvSpPr>
        <p:spPr>
          <a:xfrm>
            <a:off x="359999" y="430718"/>
            <a:ext cx="5626800"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33EFCC3-809C-4472-825A-5268DA759575}"/>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257A7757-8EC5-4D12-B56F-AB9F88D69ABD}"/>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C55437D9-CE22-451C-B458-B3F648A64234}"/>
              </a:ext>
            </a:extLst>
          </p:cNvPr>
          <p:cNvSpPr>
            <a:spLocks noGrp="1"/>
          </p:cNvSpPr>
          <p:nvPr>
            <p:ph type="body" sz="quarter" idx="12" hasCustomPrompt="1"/>
          </p:nvPr>
        </p:nvSpPr>
        <p:spPr>
          <a:xfrm>
            <a:off x="360000" y="1708150"/>
            <a:ext cx="5626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Picture Placeholder 7">
            <a:extLst>
              <a:ext uri="{FF2B5EF4-FFF2-40B4-BE49-F238E27FC236}">
                <a16:creationId xmlns:a16="http://schemas.microsoft.com/office/drawing/2014/main" id="{9F169CDD-9FFC-4BEA-A4C1-F55F1EBC5A64}"/>
              </a:ext>
            </a:extLst>
          </p:cNvPr>
          <p:cNvSpPr>
            <a:spLocks noGrp="1"/>
          </p:cNvSpPr>
          <p:nvPr>
            <p:ph type="pic" sz="quarter" idx="13"/>
          </p:nvPr>
        </p:nvSpPr>
        <p:spPr>
          <a:xfrm>
            <a:off x="6202799" y="430717"/>
            <a:ext cx="5626800" cy="5468400"/>
          </a:xfrm>
        </p:spPr>
        <p:txBody>
          <a:bodyPr anchor="ctr" anchorCtr="0"/>
          <a:lstStyle>
            <a:lvl1pPr algn="ctr">
              <a:defRPr/>
            </a:lvl1pPr>
          </a:lstStyle>
          <a:p>
            <a:r>
              <a:rPr lang="en-US"/>
              <a:t>Click icon to add picture</a:t>
            </a:r>
            <a:endParaRPr lang="en-GB"/>
          </a:p>
        </p:txBody>
      </p:sp>
    </p:spTree>
    <p:extLst>
      <p:ext uri="{BB962C8B-B14F-4D97-AF65-F5344CB8AC3E}">
        <p14:creationId xmlns:p14="http://schemas.microsoft.com/office/powerpoint/2010/main" val="376453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FAACB8-7B00-457D-8F89-FB4DD9039A6A}"/>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F6556072-910B-4986-8C02-A52A75446092}"/>
              </a:ext>
            </a:extLst>
          </p:cNvPr>
          <p:cNvSpPr>
            <a:spLocks noGrp="1"/>
          </p:cNvSpPr>
          <p:nvPr>
            <p:ph type="ftr" sz="quarter" idx="11"/>
          </p:nvPr>
        </p:nvSpPr>
        <p:spPr/>
        <p:txBody>
          <a:bodyPr/>
          <a:lstStyle/>
          <a:p>
            <a:endParaRPr lang="en-GB"/>
          </a:p>
        </p:txBody>
      </p:sp>
      <p:sp>
        <p:nvSpPr>
          <p:cNvPr id="8" name="Picture Placeholder 7">
            <a:extLst>
              <a:ext uri="{FF2B5EF4-FFF2-40B4-BE49-F238E27FC236}">
                <a16:creationId xmlns:a16="http://schemas.microsoft.com/office/drawing/2014/main" id="{44F34447-13E0-43B9-BE1F-C60C03555D39}"/>
              </a:ext>
            </a:extLst>
          </p:cNvPr>
          <p:cNvSpPr>
            <a:spLocks noGrp="1"/>
          </p:cNvSpPr>
          <p:nvPr>
            <p:ph type="pic" sz="quarter" idx="12"/>
          </p:nvPr>
        </p:nvSpPr>
        <p:spPr>
          <a:xfrm>
            <a:off x="360000" y="432000"/>
            <a:ext cx="5627561" cy="5468400"/>
          </a:xfrm>
        </p:spPr>
        <p:txBody>
          <a:bodyPr anchor="ctr" anchorCtr="0"/>
          <a:lstStyle>
            <a:lvl1pPr algn="ctr">
              <a:defRPr/>
            </a:lvl1pPr>
          </a:lstStyle>
          <a:p>
            <a:r>
              <a:rPr lang="en-US"/>
              <a:t>Click icon to add picture</a:t>
            </a:r>
            <a:endParaRPr lang="en-GB"/>
          </a:p>
        </p:txBody>
      </p:sp>
      <p:sp>
        <p:nvSpPr>
          <p:cNvPr id="6" name="Text Placeholder 5">
            <a:extLst>
              <a:ext uri="{FF2B5EF4-FFF2-40B4-BE49-F238E27FC236}">
                <a16:creationId xmlns:a16="http://schemas.microsoft.com/office/drawing/2014/main" id="{10D6BD01-6C23-44ED-8363-1C234E2533EA}"/>
              </a:ext>
            </a:extLst>
          </p:cNvPr>
          <p:cNvSpPr>
            <a:spLocks noGrp="1"/>
          </p:cNvSpPr>
          <p:nvPr>
            <p:ph type="body" sz="quarter" idx="13" hasCustomPrompt="1"/>
          </p:nvPr>
        </p:nvSpPr>
        <p:spPr>
          <a:xfrm>
            <a:off x="6202361" y="1708150"/>
            <a:ext cx="5626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586AABB0-FC25-4DDA-B141-9861B8EF64BF}"/>
              </a:ext>
            </a:extLst>
          </p:cNvPr>
          <p:cNvSpPr>
            <a:spLocks noGrp="1"/>
          </p:cNvSpPr>
          <p:nvPr>
            <p:ph type="title" hasCustomPrompt="1"/>
          </p:nvPr>
        </p:nvSpPr>
        <p:spPr>
          <a:xfrm>
            <a:off x="6202361" y="430718"/>
            <a:ext cx="5626800" cy="403200"/>
          </a:xfrm>
        </p:spPr>
        <p:txBody>
          <a:bodyPr/>
          <a:lstStyle>
            <a:lvl1pPr>
              <a:defRPr/>
            </a:lvl1pPr>
          </a:lstStyle>
          <a:p>
            <a:r>
              <a:rPr lang="en-US"/>
              <a:t>Click to add title</a:t>
            </a:r>
            <a:endParaRPr lang="en-GB"/>
          </a:p>
        </p:txBody>
      </p:sp>
    </p:spTree>
    <p:extLst>
      <p:ext uri="{BB962C8B-B14F-4D97-AF65-F5344CB8AC3E}">
        <p14:creationId xmlns:p14="http://schemas.microsoft.com/office/powerpoint/2010/main" val="92555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 sub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738-2E1C-4407-AE23-FC7C52247775}"/>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F7C6D4BB-14E1-42DC-832A-2D0CE7863284}"/>
              </a:ext>
            </a:extLst>
          </p:cNvPr>
          <p:cNvSpPr>
            <a:spLocks noGrp="1"/>
          </p:cNvSpPr>
          <p:nvPr>
            <p:ph type="body" sz="quarter" idx="12" hasCustomPrompt="1"/>
          </p:nvPr>
        </p:nvSpPr>
        <p:spPr>
          <a:xfrm>
            <a:off x="360363" y="910800"/>
            <a:ext cx="11466512" cy="396000"/>
          </a:xfrm>
        </p:spPr>
        <p:txBody>
          <a:bodyPr/>
          <a:lstStyle>
            <a:lvl1pPr>
              <a:spcBef>
                <a:spcPts val="600"/>
              </a:spcBef>
              <a:defRPr sz="2200"/>
            </a:lvl1pPr>
          </a:lstStyle>
          <a:p>
            <a:pPr lvl="0"/>
            <a:r>
              <a:rPr lang="en-US"/>
              <a:t>Click to add subtitle</a:t>
            </a:r>
            <a:endParaRPr lang="en-GB"/>
          </a:p>
        </p:txBody>
      </p:sp>
    </p:spTree>
    <p:extLst>
      <p:ext uri="{BB962C8B-B14F-4D97-AF65-F5344CB8AC3E}">
        <p14:creationId xmlns:p14="http://schemas.microsoft.com/office/powerpoint/2010/main" val="1506370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1 (black)">
    <p:bg>
      <p:bgPr>
        <a:solidFill>
          <a:srgbClr val="000000"/>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919E3D3-0D4F-48CE-AB93-69E448E98470}"/>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sp>
        <p:nvSpPr>
          <p:cNvPr id="2" name="Title 1"/>
          <p:cNvSpPr>
            <a:spLocks noGrp="1"/>
          </p:cNvSpPr>
          <p:nvPr>
            <p:ph type="ctrTitle" hasCustomPrompt="1"/>
          </p:nvPr>
        </p:nvSpPr>
        <p:spPr>
          <a:xfrm>
            <a:off x="360000" y="1490400"/>
            <a:ext cx="3520800" cy="1976400"/>
          </a:xfrm>
          <a:prstGeom prst="rect">
            <a:avLst/>
          </a:prstGeom>
        </p:spPr>
        <p:txBody>
          <a:bodyPr anchor="t">
            <a:noAutofit/>
          </a:bodyPr>
          <a:lstStyle>
            <a:lvl1pPr algn="l">
              <a:defRPr sz="3000" b="0">
                <a:solidFill>
                  <a:srgbClr val="FFFFFF"/>
                </a:solidFill>
              </a:defRPr>
            </a:lvl1pPr>
          </a:lstStyle>
          <a:p>
            <a:r>
              <a:rPr lang="en-GB"/>
              <a:t>Click to add title</a:t>
            </a:r>
          </a:p>
        </p:txBody>
      </p:sp>
      <p:sp>
        <p:nvSpPr>
          <p:cNvPr id="3" name="Subtitle 2"/>
          <p:cNvSpPr>
            <a:spLocks noGrp="1"/>
          </p:cNvSpPr>
          <p:nvPr>
            <p:ph type="subTitle" idx="1" hasCustomPrompt="1"/>
          </p:nvPr>
        </p:nvSpPr>
        <p:spPr>
          <a:xfrm>
            <a:off x="360000" y="3708000"/>
            <a:ext cx="3520800" cy="1022400"/>
          </a:xfrm>
          <a:prstGeom prst="rect">
            <a:avLst/>
          </a:prstGeom>
        </p:spPr>
        <p:txBody>
          <a:bodyPr anchor="t">
            <a:noAutofit/>
          </a:bodyPr>
          <a:lstStyle>
            <a:lvl1pPr marL="0" indent="0" algn="l">
              <a:spcBef>
                <a:spcPts val="600"/>
              </a:spcBef>
              <a:buNone/>
              <a:defRPr sz="1800" b="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6" name="Text Placeholder 5">
            <a:extLst>
              <a:ext uri="{FF2B5EF4-FFF2-40B4-BE49-F238E27FC236}">
                <a16:creationId xmlns:a16="http://schemas.microsoft.com/office/drawing/2014/main" id="{50929DC8-987C-4BF4-9A49-8F549F1F3DBE}"/>
              </a:ext>
            </a:extLst>
          </p:cNvPr>
          <p:cNvSpPr>
            <a:spLocks noGrp="1"/>
          </p:cNvSpPr>
          <p:nvPr>
            <p:ph type="body" sz="quarter" idx="10" hasCustomPrompt="1"/>
          </p:nvPr>
        </p:nvSpPr>
        <p:spPr>
          <a:xfrm>
            <a:off x="360363" y="4971600"/>
            <a:ext cx="3521075" cy="1022350"/>
          </a:xfrm>
        </p:spPr>
        <p:txBody>
          <a:bodyPr anchor="b"/>
          <a:lstStyle>
            <a:lvl1pPr>
              <a:spcBef>
                <a:spcPts val="600"/>
              </a:spcBef>
              <a:defRPr sz="1200">
                <a:solidFill>
                  <a:srgbClr val="FFFFFF"/>
                </a:solidFill>
              </a:defRPr>
            </a:lvl1pPr>
          </a:lstStyle>
          <a:p>
            <a:pPr lvl="0"/>
            <a:r>
              <a:rPr lang="en-GB"/>
              <a:t>Click to add text</a:t>
            </a:r>
          </a:p>
        </p:txBody>
      </p:sp>
    </p:spTree>
    <p:extLst>
      <p:ext uri="{BB962C8B-B14F-4D97-AF65-F5344CB8AC3E}">
        <p14:creationId xmlns:p14="http://schemas.microsoft.com/office/powerpoint/2010/main" val="3710511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B2F2EE-42BB-4EB6-8FC2-5E56E4F34F6F}"/>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73875A20-F354-407F-8F71-92C914742B40}"/>
              </a:ext>
            </a:extLst>
          </p:cNvPr>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131751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11"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a:t>
            </a:fld>
            <a:endParaRPr lang="en-GB"/>
          </a:p>
        </p:txBody>
      </p:sp>
      <p:sp>
        <p:nvSpPr>
          <p:cNvPr id="6" name="Text Placeholder 2"/>
          <p:cNvSpPr txBox="1">
            <a:spLocks/>
          </p:cNvSpPr>
          <p:nvPr userDrawn="1"/>
        </p:nvSpPr>
        <p:spPr>
          <a:xfrm>
            <a:off x="356617" y="1709928"/>
            <a:ext cx="5834633" cy="4405313"/>
          </a:xfrm>
          <a:prstGeom prst="rect">
            <a:avLst/>
          </a:prstGeom>
        </p:spPr>
        <p:txBody>
          <a:bodyPr lIns="0" tIns="0" rIns="0" bIns="0"/>
          <a:lstStyle>
            <a:lvl1pPr marL="0" indent="0" algn="l" defTabSz="914400" rtl="0" eaLnBrk="1" latinLnBrk="0" hangingPunct="1">
              <a:lnSpc>
                <a:spcPct val="100000"/>
              </a:lnSpc>
              <a:spcBef>
                <a:spcPts val="12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4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en-US" sz="1200" b="1" kern="1200">
                <a:solidFill>
                  <a:schemeClr val="tx1"/>
                </a:solidFill>
                <a:latin typeface="+mn-lt"/>
                <a:ea typeface="+mn-ea"/>
                <a:cs typeface="+mn-cs"/>
              </a:rPr>
              <a:t>Copyright © 2022 Kantar LLC. All Rights Reserved.</a:t>
            </a:r>
          </a:p>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ltLang="en-US" sz="1200">
                <a:solidFill>
                  <a:schemeClr val="tx1"/>
                </a:solidFill>
              </a:rPr>
              <a:t>111 Huntington Ave., 20th Floor, Boston, MA 02116</a:t>
            </a:r>
            <a:br>
              <a:rPr lang="en-US" altLang="en-US" sz="1200">
                <a:solidFill>
                  <a:schemeClr val="tx1"/>
                </a:solidFill>
              </a:rPr>
            </a:br>
            <a:br>
              <a:rPr lang="en-US" altLang="en-US" sz="1200">
                <a:solidFill>
                  <a:schemeClr val="tx1"/>
                </a:solidFill>
              </a:rPr>
            </a:br>
            <a:br>
              <a:rPr lang="en-US" altLang="en-US" sz="1200">
                <a:solidFill>
                  <a:schemeClr val="tx1"/>
                </a:solidFill>
              </a:rPr>
            </a:br>
            <a:br>
              <a:rPr lang="en-US" altLang="en-US" sz="1200">
                <a:solidFill>
                  <a:schemeClr val="tx1"/>
                </a:solidFill>
              </a:rPr>
            </a:br>
            <a:endParaRPr lang="en-US" altLang="en-US" sz="1200">
              <a:solidFill>
                <a:schemeClr val="tx1"/>
              </a:solidFill>
            </a:endParaRPr>
          </a:p>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ltLang="en-US" sz="1200" b="1" kern="1200">
                <a:solidFill>
                  <a:schemeClr val="accent4">
                    <a:lumMod val="50000"/>
                  </a:schemeClr>
                </a:solidFill>
                <a:latin typeface="+mn-lt"/>
                <a:ea typeface="+mn-ea"/>
                <a:cs typeface="+mn-cs"/>
              </a:rPr>
              <a:t>Notice</a:t>
            </a:r>
            <a:endParaRPr lang="en-US" altLang="en-US" sz="1200" b="1">
              <a:solidFill>
                <a:schemeClr val="accent4">
                  <a:lumMod val="50000"/>
                </a:schemeClr>
              </a:solidFill>
            </a:endParaRPr>
          </a:p>
          <a:p>
            <a:pPr>
              <a:defRPr/>
            </a:pPr>
            <a:r>
              <a:rPr lang="en-US" sz="1050" kern="1200">
                <a:solidFill>
                  <a:schemeClr val="tx1"/>
                </a:solidFill>
                <a:effectLst/>
                <a:latin typeface="+mn-lt"/>
                <a:ea typeface="+mn-ea"/>
                <a:cs typeface="+mn-cs"/>
              </a:rPr>
              <a:t>No part of these materials may be reproduced or transmitted in any form or by any means, electronic or mechanical, including photography, recording, or any information storage and retrieval system now known or to be invented, without the express written permission of </a:t>
            </a:r>
            <a:br>
              <a:rPr lang="en-US" sz="1050" kern="1200">
                <a:solidFill>
                  <a:schemeClr val="tx1"/>
                </a:solidFill>
                <a:effectLst/>
                <a:latin typeface="+mn-lt"/>
                <a:ea typeface="+mn-ea"/>
                <a:cs typeface="+mn-cs"/>
              </a:rPr>
            </a:br>
            <a:r>
              <a:rPr lang="en-US" sz="1050" kern="1200">
                <a:solidFill>
                  <a:schemeClr val="tx1"/>
                </a:solidFill>
                <a:effectLst/>
                <a:latin typeface="+mn-lt"/>
                <a:ea typeface="+mn-ea"/>
                <a:cs typeface="+mn-cs"/>
              </a:rPr>
              <a:t>Kantar Consulting. The printing of any copies for backup is also strictly prohibited.</a:t>
            </a:r>
          </a:p>
          <a:p>
            <a:pPr>
              <a:defRPr/>
            </a:pPr>
            <a:r>
              <a:rPr lang="en-US" altLang="en-US" sz="1200" b="1" kern="1200">
                <a:solidFill>
                  <a:schemeClr val="accent4">
                    <a:lumMod val="50000"/>
                  </a:schemeClr>
                </a:solidFill>
                <a:latin typeface="+mn-lt"/>
                <a:ea typeface="+mn-ea"/>
                <a:cs typeface="+mn-cs"/>
              </a:rPr>
              <a:t>Disclaimers</a:t>
            </a:r>
          </a:p>
          <a:p>
            <a:r>
              <a:rPr lang="en-US" sz="1050" kern="1200">
                <a:solidFill>
                  <a:schemeClr val="tx1"/>
                </a:solidFill>
                <a:effectLst/>
                <a:latin typeface="+mn-lt"/>
                <a:ea typeface="+mn-ea"/>
                <a:cs typeface="+mn-cs"/>
              </a:rPr>
              <a:t>The analyses and conclusions presented in these materials represent the opinions of Kantar</a:t>
            </a:r>
            <a:br>
              <a:rPr lang="en-US" sz="1050" kern="1200">
                <a:solidFill>
                  <a:schemeClr val="tx1"/>
                </a:solidFill>
                <a:effectLst/>
                <a:latin typeface="+mn-lt"/>
                <a:ea typeface="+mn-ea"/>
                <a:cs typeface="+mn-cs"/>
              </a:rPr>
            </a:br>
            <a:r>
              <a:rPr lang="en-US" sz="1050" kern="1200">
                <a:solidFill>
                  <a:schemeClr val="tx1"/>
                </a:solidFill>
                <a:effectLst/>
                <a:latin typeface="+mn-lt"/>
                <a:ea typeface="+mn-ea"/>
                <a:cs typeface="+mn-cs"/>
              </a:rPr>
              <a:t>Consulting. The views expressed do not necessarily reflect the views of the management of the retailer(s) under discussion. These materials are not endorsed or otherwise supported by the management of any of the companies or organizations discussed herein. </a:t>
            </a:r>
          </a:p>
          <a:p>
            <a:pPr>
              <a:defRPr/>
            </a:pPr>
            <a:endParaRPr lang="en-US" sz="1050" kern="1200">
              <a:solidFill>
                <a:schemeClr val="tx1"/>
              </a:solidFill>
              <a:effectLst/>
              <a:latin typeface="+mn-lt"/>
              <a:ea typeface="+mn-ea"/>
              <a:cs typeface="+mn-cs"/>
            </a:endParaRPr>
          </a:p>
          <a:p>
            <a:pPr>
              <a:defRPr/>
            </a:pPr>
            <a:endParaRPr lang="en-US" sz="1050" kern="1200">
              <a:solidFill>
                <a:schemeClr val="tx1"/>
              </a:solidFill>
              <a:effectLst/>
              <a:latin typeface="+mn-lt"/>
              <a:ea typeface="+mn-ea"/>
              <a:cs typeface="+mn-cs"/>
            </a:endParaRPr>
          </a:p>
          <a:p>
            <a:pPr>
              <a:defRPr/>
            </a:pPr>
            <a:endParaRPr lang="en-US" sz="1050" kern="1200">
              <a:solidFill>
                <a:schemeClr val="tx1"/>
              </a:solidFill>
              <a:effectLst/>
              <a:latin typeface="+mn-lt"/>
              <a:ea typeface="+mn-ea"/>
              <a:cs typeface="+mn-cs"/>
            </a:endParaRPr>
          </a:p>
          <a:p>
            <a:pPr>
              <a:defRPr/>
            </a:pPr>
            <a:endParaRPr lang="en-US" sz="1050" kern="1200">
              <a:solidFill>
                <a:schemeClr val="tx1"/>
              </a:solidFill>
              <a:effectLst/>
              <a:latin typeface="+mn-lt"/>
              <a:ea typeface="+mn-ea"/>
              <a:cs typeface="+mn-cs"/>
            </a:endParaRPr>
          </a:p>
          <a:p>
            <a:pPr>
              <a:defRPr/>
            </a:pPr>
            <a:endParaRPr lang="en-US" sz="1050" kern="1200">
              <a:solidFill>
                <a:schemeClr val="tx1"/>
              </a:solidFill>
              <a:effectLst/>
              <a:latin typeface="+mn-lt"/>
              <a:ea typeface="+mn-ea"/>
              <a:cs typeface="+mn-cs"/>
            </a:endParaRPr>
          </a:p>
          <a:p>
            <a:pPr>
              <a:defRPr/>
            </a:pPr>
            <a:endParaRPr lang="en-US" sz="1050" kern="1200">
              <a:solidFill>
                <a:schemeClr val="tx1"/>
              </a:solidFill>
              <a:effectLst/>
              <a:latin typeface="+mn-lt"/>
              <a:ea typeface="+mn-ea"/>
              <a:cs typeface="+mn-cs"/>
            </a:endParaRPr>
          </a:p>
          <a:p>
            <a:pPr>
              <a:defRPr/>
            </a:pPr>
            <a:endParaRPr lang="en-US" sz="1050" kern="1200">
              <a:solidFill>
                <a:schemeClr val="tx1"/>
              </a:solidFill>
              <a:effectLst/>
              <a:latin typeface="+mn-lt"/>
              <a:ea typeface="+mn-ea"/>
              <a:cs typeface="+mn-cs"/>
            </a:endParaRPr>
          </a:p>
          <a:p>
            <a:pPr fontAlgn="auto">
              <a:spcAft>
                <a:spcPts val="0"/>
              </a:spcAft>
              <a:defRPr/>
            </a:pPr>
            <a:endParaRPr lang="en-US" sz="1050"/>
          </a:p>
          <a:p>
            <a:pPr>
              <a:defRPr/>
            </a:pPr>
            <a:endParaRPr lang="en-US" sz="1050" kern="1200">
              <a:solidFill>
                <a:schemeClr val="tx1"/>
              </a:solidFill>
              <a:effectLst/>
              <a:latin typeface="+mn-lt"/>
              <a:ea typeface="+mn-ea"/>
              <a:cs typeface="+mn-cs"/>
            </a:endParaRPr>
          </a:p>
          <a:p>
            <a:pPr>
              <a:defRPr/>
            </a:pPr>
            <a:endParaRPr lang="en-US" sz="1050" kern="1200">
              <a:solidFill>
                <a:schemeClr val="tx1"/>
              </a:solidFill>
              <a:effectLst/>
              <a:latin typeface="+mn-lt"/>
              <a:ea typeface="+mn-ea"/>
              <a:cs typeface="+mn-cs"/>
            </a:endParaRPr>
          </a:p>
          <a:p>
            <a:pPr>
              <a:defRPr/>
            </a:pPr>
            <a:endParaRPr lang="en-US" sz="1050" kern="1200">
              <a:solidFill>
                <a:schemeClr val="tx1"/>
              </a:solidFill>
              <a:effectLst/>
              <a:latin typeface="+mn-lt"/>
              <a:ea typeface="+mn-ea"/>
              <a:cs typeface="+mn-cs"/>
            </a:endParaRPr>
          </a:p>
          <a:p>
            <a:pPr>
              <a:defRPr/>
            </a:pPr>
            <a:endParaRPr lang="en-US" sz="1050" kern="1200">
              <a:solidFill>
                <a:schemeClr val="tx1"/>
              </a:solidFill>
              <a:effectLst/>
              <a:latin typeface="+mn-lt"/>
              <a:ea typeface="+mn-ea"/>
              <a:cs typeface="+mn-cs"/>
            </a:endParaRPr>
          </a:p>
        </p:txBody>
      </p:sp>
    </p:spTree>
    <p:extLst>
      <p:ext uri="{BB962C8B-B14F-4D97-AF65-F5344CB8AC3E}">
        <p14:creationId xmlns:p14="http://schemas.microsoft.com/office/powerpoint/2010/main" val="871291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1 (white)">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895B6F9-54DB-428E-9A0A-FA1DD7C58F69}"/>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sp>
        <p:nvSpPr>
          <p:cNvPr id="2" name="Title 1"/>
          <p:cNvSpPr>
            <a:spLocks noGrp="1"/>
          </p:cNvSpPr>
          <p:nvPr>
            <p:ph type="ctrTitle" hasCustomPrompt="1"/>
          </p:nvPr>
        </p:nvSpPr>
        <p:spPr>
          <a:xfrm>
            <a:off x="360000" y="1490400"/>
            <a:ext cx="3520800" cy="1976400"/>
          </a:xfrm>
          <a:prstGeom prst="rect">
            <a:avLst/>
          </a:prstGeom>
        </p:spPr>
        <p:txBody>
          <a:bodyPr anchor="t">
            <a:noAutofit/>
          </a:bodyPr>
          <a:lstStyle>
            <a:lvl1pPr algn="l">
              <a:defRPr sz="3000" b="0">
                <a:solidFill>
                  <a:schemeClr val="tx1"/>
                </a:solidFill>
              </a:defRPr>
            </a:lvl1pPr>
          </a:lstStyle>
          <a:p>
            <a:r>
              <a:rPr lang="en-GB"/>
              <a:t>Click to add title</a:t>
            </a:r>
          </a:p>
        </p:txBody>
      </p:sp>
      <p:sp>
        <p:nvSpPr>
          <p:cNvPr id="3" name="Subtitle 2"/>
          <p:cNvSpPr>
            <a:spLocks noGrp="1"/>
          </p:cNvSpPr>
          <p:nvPr>
            <p:ph type="subTitle" idx="1" hasCustomPrompt="1"/>
          </p:nvPr>
        </p:nvSpPr>
        <p:spPr>
          <a:xfrm>
            <a:off x="360000" y="3708000"/>
            <a:ext cx="3520800" cy="1022400"/>
          </a:xfrm>
          <a:prstGeom prst="rect">
            <a:avLst/>
          </a:prstGeom>
        </p:spPr>
        <p:txBody>
          <a:bodyPr anchor="t">
            <a:noAutofit/>
          </a:bodyPr>
          <a:lstStyle>
            <a:lvl1pPr marL="0" indent="0" algn="l">
              <a:spcBef>
                <a:spcPts val="600"/>
              </a:spcBef>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6" name="Text Placeholder 5">
            <a:extLst>
              <a:ext uri="{FF2B5EF4-FFF2-40B4-BE49-F238E27FC236}">
                <a16:creationId xmlns:a16="http://schemas.microsoft.com/office/drawing/2014/main" id="{50929DC8-987C-4BF4-9A49-8F549F1F3DBE}"/>
              </a:ext>
            </a:extLst>
          </p:cNvPr>
          <p:cNvSpPr>
            <a:spLocks noGrp="1"/>
          </p:cNvSpPr>
          <p:nvPr>
            <p:ph type="body" sz="quarter" idx="10" hasCustomPrompt="1"/>
          </p:nvPr>
        </p:nvSpPr>
        <p:spPr>
          <a:xfrm>
            <a:off x="360363" y="4971600"/>
            <a:ext cx="3521075" cy="1022350"/>
          </a:xfrm>
        </p:spPr>
        <p:txBody>
          <a:bodyPr anchor="b"/>
          <a:lstStyle>
            <a:lvl1pPr>
              <a:spcBef>
                <a:spcPts val="600"/>
              </a:spcBef>
              <a:defRPr sz="1200"/>
            </a:lvl1pPr>
          </a:lstStyle>
          <a:p>
            <a:pPr lvl="0"/>
            <a:r>
              <a:rPr lang="en-GB"/>
              <a:t>Click to add text</a:t>
            </a:r>
          </a:p>
        </p:txBody>
      </p:sp>
    </p:spTree>
    <p:extLst>
      <p:ext uri="{BB962C8B-B14F-4D97-AF65-F5344CB8AC3E}">
        <p14:creationId xmlns:p14="http://schemas.microsoft.com/office/powerpoint/2010/main" val="3212608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white)">
    <p:bg>
      <p:bgPr>
        <a:solidFill>
          <a:schemeClr val="bg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BCC9C48B-8F01-477C-A429-B5E465F5632C}"/>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sp>
        <p:nvSpPr>
          <p:cNvPr id="6" name="Picture Placeholder 6">
            <a:extLst>
              <a:ext uri="{FF2B5EF4-FFF2-40B4-BE49-F238E27FC236}">
                <a16:creationId xmlns:a16="http://schemas.microsoft.com/office/drawing/2014/main" id="{CC213809-11F2-4FF6-8836-C61FDCCBA32E}"/>
              </a:ext>
            </a:extLst>
          </p:cNvPr>
          <p:cNvSpPr>
            <a:spLocks noGrp="1"/>
          </p:cNvSpPr>
          <p:nvPr>
            <p:ph type="pic" sz="quarter" idx="19"/>
          </p:nvPr>
        </p:nvSpPr>
        <p:spPr>
          <a:xfrm>
            <a:off x="4272000" y="1490400"/>
            <a:ext cx="7920000" cy="4500000"/>
          </a:xfrm>
        </p:spPr>
        <p:txBody>
          <a:bodyPr/>
          <a:lstStyle/>
          <a:p>
            <a:r>
              <a:rPr lang="en-US"/>
              <a:t>Click icon to add picture</a:t>
            </a:r>
            <a:endParaRPr lang="en-GB"/>
          </a:p>
        </p:txBody>
      </p:sp>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360000" y="1490400"/>
            <a:ext cx="3520800" cy="1975330"/>
          </a:xfrm>
          <a:prstGeom prst="rect">
            <a:avLst/>
          </a:prstGeom>
        </p:spPr>
        <p:txBody>
          <a:bodyPr anchor="t">
            <a:noAutofit/>
          </a:bodyPr>
          <a:lstStyle>
            <a:lvl1pPr algn="l">
              <a:defRPr sz="3000" b="0">
                <a:solidFill>
                  <a:schemeClr val="tx1"/>
                </a:solidFill>
              </a:defRPr>
            </a:lvl1pPr>
          </a:lstStyle>
          <a:p>
            <a:r>
              <a:rPr lang="en-GB"/>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360000" y="3708000"/>
            <a:ext cx="3520800" cy="1022713"/>
          </a:xfrm>
          <a:prstGeom prst="rect">
            <a:avLst/>
          </a:prstGeom>
        </p:spPr>
        <p:txBody>
          <a:bodyPr anchor="t">
            <a:noAutofit/>
          </a:bodyPr>
          <a:lstStyle>
            <a:lvl1pPr marL="0" indent="0" algn="l">
              <a:spcBef>
                <a:spcPts val="600"/>
              </a:spcBef>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3" name="Text Placeholder 2">
            <a:extLst>
              <a:ext uri="{FF2B5EF4-FFF2-40B4-BE49-F238E27FC236}">
                <a16:creationId xmlns:a16="http://schemas.microsoft.com/office/drawing/2014/main" id="{198B54B2-17FC-4F44-A549-93DE726BD63E}"/>
              </a:ext>
            </a:extLst>
          </p:cNvPr>
          <p:cNvSpPr>
            <a:spLocks noGrp="1"/>
          </p:cNvSpPr>
          <p:nvPr>
            <p:ph type="body" sz="quarter" idx="20" hasCustomPrompt="1"/>
          </p:nvPr>
        </p:nvSpPr>
        <p:spPr>
          <a:xfrm>
            <a:off x="360000" y="4971600"/>
            <a:ext cx="3519536" cy="1022713"/>
          </a:xfrm>
        </p:spPr>
        <p:txBody>
          <a:bodyPr anchor="b"/>
          <a:lstStyle>
            <a:lvl1pPr>
              <a:spcBef>
                <a:spcPts val="600"/>
              </a:spcBef>
              <a:defRPr sz="1200"/>
            </a:lvl1pPr>
          </a:lstStyle>
          <a:p>
            <a:pPr lvl="0"/>
            <a:r>
              <a:rPr lang="en-US"/>
              <a:t>Click to add text</a:t>
            </a:r>
          </a:p>
        </p:txBody>
      </p:sp>
      <p:pic>
        <p:nvPicPr>
          <p:cNvPr id="12" name="Picture 11">
            <a:extLst>
              <a:ext uri="{FF2B5EF4-FFF2-40B4-BE49-F238E27FC236}">
                <a16:creationId xmlns:a16="http://schemas.microsoft.com/office/drawing/2014/main" id="{8367E2D2-7C31-4CEA-8775-7B4E031C0347}"/>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213475" y="1490401"/>
            <a:ext cx="63612" cy="4500000"/>
          </a:xfrm>
          <a:prstGeom prst="rect">
            <a:avLst/>
          </a:prstGeom>
        </p:spPr>
      </p:pic>
    </p:spTree>
    <p:extLst>
      <p:ext uri="{BB962C8B-B14F-4D97-AF65-F5344CB8AC3E}">
        <p14:creationId xmlns:p14="http://schemas.microsoft.com/office/powerpoint/2010/main" val="1352831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1 (black)">
    <p:bg>
      <p:bgPr>
        <a:solidFill>
          <a:srgbClr val="000000"/>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919E3D3-0D4F-48CE-AB93-69E448E98470}"/>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sp>
        <p:nvSpPr>
          <p:cNvPr id="2" name="Title 1"/>
          <p:cNvSpPr>
            <a:spLocks noGrp="1"/>
          </p:cNvSpPr>
          <p:nvPr>
            <p:ph type="ctrTitle" hasCustomPrompt="1"/>
          </p:nvPr>
        </p:nvSpPr>
        <p:spPr>
          <a:xfrm>
            <a:off x="360000" y="1490400"/>
            <a:ext cx="3520800" cy="1976400"/>
          </a:xfrm>
          <a:prstGeom prst="rect">
            <a:avLst/>
          </a:prstGeom>
        </p:spPr>
        <p:txBody>
          <a:bodyPr anchor="t">
            <a:noAutofit/>
          </a:bodyPr>
          <a:lstStyle>
            <a:lvl1pPr algn="l">
              <a:defRPr sz="3000" b="0">
                <a:solidFill>
                  <a:srgbClr val="FFFFFF"/>
                </a:solidFill>
              </a:defRPr>
            </a:lvl1pPr>
          </a:lstStyle>
          <a:p>
            <a:r>
              <a:rPr lang="en-GB"/>
              <a:t>Click to add title</a:t>
            </a:r>
          </a:p>
        </p:txBody>
      </p:sp>
      <p:sp>
        <p:nvSpPr>
          <p:cNvPr id="3" name="Subtitle 2"/>
          <p:cNvSpPr>
            <a:spLocks noGrp="1"/>
          </p:cNvSpPr>
          <p:nvPr>
            <p:ph type="subTitle" idx="1" hasCustomPrompt="1"/>
          </p:nvPr>
        </p:nvSpPr>
        <p:spPr>
          <a:xfrm>
            <a:off x="360000" y="3708000"/>
            <a:ext cx="3520800" cy="1022400"/>
          </a:xfrm>
          <a:prstGeom prst="rect">
            <a:avLst/>
          </a:prstGeom>
        </p:spPr>
        <p:txBody>
          <a:bodyPr anchor="t">
            <a:noAutofit/>
          </a:bodyPr>
          <a:lstStyle>
            <a:lvl1pPr marL="0" indent="0" algn="l">
              <a:spcBef>
                <a:spcPts val="600"/>
              </a:spcBef>
              <a:buNone/>
              <a:defRPr sz="1800" b="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6" name="Text Placeholder 5">
            <a:extLst>
              <a:ext uri="{FF2B5EF4-FFF2-40B4-BE49-F238E27FC236}">
                <a16:creationId xmlns:a16="http://schemas.microsoft.com/office/drawing/2014/main" id="{50929DC8-987C-4BF4-9A49-8F549F1F3DBE}"/>
              </a:ext>
            </a:extLst>
          </p:cNvPr>
          <p:cNvSpPr>
            <a:spLocks noGrp="1"/>
          </p:cNvSpPr>
          <p:nvPr>
            <p:ph type="body" sz="quarter" idx="10" hasCustomPrompt="1"/>
          </p:nvPr>
        </p:nvSpPr>
        <p:spPr>
          <a:xfrm>
            <a:off x="360363" y="4971600"/>
            <a:ext cx="3521075" cy="1022350"/>
          </a:xfrm>
        </p:spPr>
        <p:txBody>
          <a:bodyPr anchor="b"/>
          <a:lstStyle>
            <a:lvl1pPr>
              <a:spcBef>
                <a:spcPts val="600"/>
              </a:spcBef>
              <a:defRPr sz="1200">
                <a:solidFill>
                  <a:srgbClr val="FFFFFF"/>
                </a:solidFill>
              </a:defRPr>
            </a:lvl1pPr>
          </a:lstStyle>
          <a:p>
            <a:pPr lvl="0"/>
            <a:r>
              <a:rPr lang="en-GB"/>
              <a:t>Click to add text</a:t>
            </a:r>
          </a:p>
        </p:txBody>
      </p:sp>
    </p:spTree>
    <p:extLst>
      <p:ext uri="{BB962C8B-B14F-4D97-AF65-F5344CB8AC3E}">
        <p14:creationId xmlns:p14="http://schemas.microsoft.com/office/powerpoint/2010/main" val="2283529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black)">
    <p:bg>
      <p:bgPr>
        <a:solidFill>
          <a:srgbClr val="000000"/>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CC213809-11F2-4FF6-8836-C61FDCCBA32E}"/>
              </a:ext>
            </a:extLst>
          </p:cNvPr>
          <p:cNvSpPr>
            <a:spLocks noGrp="1"/>
          </p:cNvSpPr>
          <p:nvPr>
            <p:ph type="pic" sz="quarter" idx="19"/>
          </p:nvPr>
        </p:nvSpPr>
        <p:spPr>
          <a:xfrm>
            <a:off x="4272000" y="1490400"/>
            <a:ext cx="7920000" cy="4500000"/>
          </a:xfrm>
        </p:spPr>
        <p:txBody>
          <a:bodyPr/>
          <a:lstStyle/>
          <a:p>
            <a:r>
              <a:rPr lang="en-US"/>
              <a:t>Click icon to add picture</a:t>
            </a:r>
            <a:endParaRPr lang="en-GB"/>
          </a:p>
        </p:txBody>
      </p:sp>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360000" y="1490400"/>
            <a:ext cx="3520800" cy="1975330"/>
          </a:xfrm>
          <a:prstGeom prst="rect">
            <a:avLst/>
          </a:prstGeom>
        </p:spPr>
        <p:txBody>
          <a:bodyPr anchor="t">
            <a:noAutofit/>
          </a:bodyPr>
          <a:lstStyle>
            <a:lvl1pPr algn="l">
              <a:defRPr sz="3000" b="0">
                <a:solidFill>
                  <a:schemeClr val="bg1"/>
                </a:solidFill>
              </a:defRPr>
            </a:lvl1pPr>
          </a:lstStyle>
          <a:p>
            <a:r>
              <a:rPr lang="en-GB"/>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360000" y="3708000"/>
            <a:ext cx="3520800" cy="1022713"/>
          </a:xfrm>
          <a:prstGeom prst="rect">
            <a:avLst/>
          </a:prstGeom>
        </p:spPr>
        <p:txBody>
          <a:bodyPr anchor="t">
            <a:noAutofit/>
          </a:bodyPr>
          <a:lstStyle>
            <a:lvl1pPr marL="0" indent="0" algn="l">
              <a:spcBef>
                <a:spcPts val="600"/>
              </a:spcBef>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3" name="Text Placeholder 2">
            <a:extLst>
              <a:ext uri="{FF2B5EF4-FFF2-40B4-BE49-F238E27FC236}">
                <a16:creationId xmlns:a16="http://schemas.microsoft.com/office/drawing/2014/main" id="{198B54B2-17FC-4F44-A549-93DE726BD63E}"/>
              </a:ext>
            </a:extLst>
          </p:cNvPr>
          <p:cNvSpPr>
            <a:spLocks noGrp="1"/>
          </p:cNvSpPr>
          <p:nvPr>
            <p:ph type="body" sz="quarter" idx="20" hasCustomPrompt="1"/>
          </p:nvPr>
        </p:nvSpPr>
        <p:spPr>
          <a:xfrm>
            <a:off x="360000" y="4971600"/>
            <a:ext cx="3519536" cy="1022713"/>
          </a:xfrm>
        </p:spPr>
        <p:txBody>
          <a:bodyPr anchor="b"/>
          <a:lstStyle>
            <a:lvl1pPr>
              <a:spcBef>
                <a:spcPts val="600"/>
              </a:spcBef>
              <a:defRPr sz="1200">
                <a:solidFill>
                  <a:schemeClr val="bg1"/>
                </a:solidFill>
              </a:defRPr>
            </a:lvl1pPr>
          </a:lstStyle>
          <a:p>
            <a:pPr lvl="0"/>
            <a:r>
              <a:rPr lang="en-US"/>
              <a:t>Click to add text </a:t>
            </a:r>
          </a:p>
        </p:txBody>
      </p:sp>
      <p:pic>
        <p:nvPicPr>
          <p:cNvPr id="12" name="Graphic 11">
            <a:extLst>
              <a:ext uri="{FF2B5EF4-FFF2-40B4-BE49-F238E27FC236}">
                <a16:creationId xmlns:a16="http://schemas.microsoft.com/office/drawing/2014/main" id="{2087B06F-69A6-4EAD-A196-9FC5E6C0FDA6}"/>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pic>
        <p:nvPicPr>
          <p:cNvPr id="11" name="Picture 10">
            <a:extLst>
              <a:ext uri="{FF2B5EF4-FFF2-40B4-BE49-F238E27FC236}">
                <a16:creationId xmlns:a16="http://schemas.microsoft.com/office/drawing/2014/main" id="{AB940724-CD0A-4966-9236-B1E83A63E8E9}"/>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213475" y="1490401"/>
            <a:ext cx="63612" cy="4500000"/>
          </a:xfrm>
          <a:prstGeom prst="rect">
            <a:avLst/>
          </a:prstGeom>
        </p:spPr>
      </p:pic>
    </p:spTree>
    <p:extLst>
      <p:ext uri="{BB962C8B-B14F-4D97-AF65-F5344CB8AC3E}">
        <p14:creationId xmlns:p14="http://schemas.microsoft.com/office/powerpoint/2010/main" val="1321417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hasCustomPrompt="1"/>
          </p:nvPr>
        </p:nvSpPr>
        <p:spPr>
          <a:xfrm>
            <a:off x="359999" y="2258559"/>
            <a:ext cx="5643563" cy="1980000"/>
          </a:xfrm>
          <a:prstGeom prst="rect">
            <a:avLst/>
          </a:prstGeom>
        </p:spPr>
        <p:txBody>
          <a:bodyPr anchor="t"/>
          <a:lstStyle>
            <a:lvl1pPr algn="l">
              <a:spcBef>
                <a:spcPts val="200"/>
              </a:spcBef>
              <a:defRPr sz="4000" b="0">
                <a:solidFill>
                  <a:schemeClr val="tx1"/>
                </a:solidFill>
              </a:defRPr>
            </a:lvl1pPr>
            <a:lvl2pPr marL="0" indent="0" algn="l">
              <a:spcBef>
                <a:spcPts val="200"/>
              </a:spcBef>
              <a:buNone/>
              <a:defRPr sz="2200" b="0">
                <a:solidFill>
                  <a:schemeClr val="tx1"/>
                </a:solidFill>
              </a:defRPr>
            </a:lvl2pPr>
          </a:lstStyle>
          <a:p>
            <a:pPr lvl="0"/>
            <a:r>
              <a:rPr lang="en-GB"/>
              <a:t>Click to add title</a:t>
            </a:r>
          </a:p>
        </p:txBody>
      </p:sp>
      <p:sp>
        <p:nvSpPr>
          <p:cNvPr id="5" name="Text Placeholder 2"/>
          <p:cNvSpPr>
            <a:spLocks noGrp="1"/>
          </p:cNvSpPr>
          <p:nvPr>
            <p:ph type="body" sz="quarter" idx="16" hasCustomPrompt="1"/>
          </p:nvPr>
        </p:nvSpPr>
        <p:spPr>
          <a:xfrm>
            <a:off x="359999" y="1713600"/>
            <a:ext cx="976676" cy="540000"/>
          </a:xfrm>
          <a:prstGeom prst="rect">
            <a:avLst/>
          </a:prstGeom>
        </p:spPr>
        <p:txBody>
          <a:bodyPr anchor="t"/>
          <a:lstStyle>
            <a:lvl1pPr algn="l">
              <a:spcBef>
                <a:spcPts val="200"/>
              </a:spcBef>
              <a:defRPr sz="4000" b="0">
                <a:solidFill>
                  <a:schemeClr val="tx1"/>
                </a:solidFill>
              </a:defRPr>
            </a:lvl1pPr>
            <a:lvl2pPr marL="0" indent="0" algn="l">
              <a:spcBef>
                <a:spcPts val="200"/>
              </a:spcBef>
              <a:buNone/>
              <a:defRPr sz="2200" b="0">
                <a:solidFill>
                  <a:schemeClr val="tx1"/>
                </a:solidFill>
              </a:defRPr>
            </a:lvl2pPr>
          </a:lstStyle>
          <a:p>
            <a:pPr lvl="0"/>
            <a:r>
              <a:rPr lang="en-US"/>
              <a:t>No.</a:t>
            </a:r>
          </a:p>
        </p:txBody>
      </p:sp>
    </p:spTree>
    <p:extLst>
      <p:ext uri="{BB962C8B-B14F-4D97-AF65-F5344CB8AC3E}">
        <p14:creationId xmlns:p14="http://schemas.microsoft.com/office/powerpoint/2010/main" val="3239407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rgbClr val="000000"/>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359998" y="2257200"/>
            <a:ext cx="5643927" cy="1980000"/>
          </a:xfrm>
          <a:prstGeom prst="rect">
            <a:avLst/>
          </a:prstGeom>
        </p:spPr>
        <p:txBody>
          <a:bodyPr anchor="t"/>
          <a:lstStyle>
            <a:lvl1pPr algn="l">
              <a:spcBef>
                <a:spcPts val="200"/>
              </a:spcBef>
              <a:defRPr sz="4000" b="0">
                <a:solidFill>
                  <a:schemeClr val="bg1"/>
                </a:solidFill>
              </a:defRPr>
            </a:lvl1pPr>
            <a:lvl2pPr marL="0" indent="0" algn="l">
              <a:spcBef>
                <a:spcPts val="200"/>
              </a:spcBef>
              <a:buNone/>
              <a:defRPr sz="2200" b="0">
                <a:solidFill>
                  <a:schemeClr val="bg1"/>
                </a:solidFill>
              </a:defRPr>
            </a:lvl2pPr>
          </a:lstStyle>
          <a:p>
            <a:pPr lvl="0"/>
            <a:r>
              <a:rPr lang="en-GB"/>
              <a:t>Click to add title</a:t>
            </a:r>
          </a:p>
        </p:txBody>
      </p:sp>
      <p:sp>
        <p:nvSpPr>
          <p:cNvPr id="7" name="Text Placeholder 2"/>
          <p:cNvSpPr>
            <a:spLocks noGrp="1"/>
          </p:cNvSpPr>
          <p:nvPr>
            <p:ph type="body" sz="quarter" idx="16" hasCustomPrompt="1"/>
          </p:nvPr>
        </p:nvSpPr>
        <p:spPr>
          <a:xfrm>
            <a:off x="360363" y="1713332"/>
            <a:ext cx="976312" cy="540000"/>
          </a:xfrm>
          <a:prstGeom prst="rect">
            <a:avLst/>
          </a:prstGeom>
        </p:spPr>
        <p:txBody>
          <a:bodyPr anchor="t"/>
          <a:lstStyle>
            <a:lvl1pPr algn="l">
              <a:spcBef>
                <a:spcPts val="200"/>
              </a:spcBef>
              <a:defRPr sz="4000" b="0">
                <a:solidFill>
                  <a:schemeClr val="bg1"/>
                </a:solidFill>
              </a:defRPr>
            </a:lvl1pPr>
            <a:lvl2pPr marL="0" indent="0" algn="l">
              <a:spcBef>
                <a:spcPts val="200"/>
              </a:spcBef>
              <a:buNone/>
              <a:defRPr sz="2200" b="0">
                <a:solidFill>
                  <a:schemeClr val="tx1"/>
                </a:solidFill>
              </a:defRPr>
            </a:lvl2pPr>
          </a:lstStyle>
          <a:p>
            <a:pPr lvl="0"/>
            <a:r>
              <a:rPr lang="en-US"/>
              <a:t>No.</a:t>
            </a:r>
          </a:p>
        </p:txBody>
      </p:sp>
    </p:spTree>
    <p:extLst>
      <p:ext uri="{BB962C8B-B14F-4D97-AF65-F5344CB8AC3E}">
        <p14:creationId xmlns:p14="http://schemas.microsoft.com/office/powerpoint/2010/main" val="295203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1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96ED-8270-4BD9-9069-84F474882F2A}"/>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FACA3A6B-089A-48DA-907F-9446B1276098}"/>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3E873D13-8BEF-4470-A16D-19EDE6E7AAA3}"/>
              </a:ext>
            </a:extLst>
          </p:cNvPr>
          <p:cNvSpPr>
            <a:spLocks noGrp="1"/>
          </p:cNvSpPr>
          <p:nvPr>
            <p:ph type="ftr" sz="quarter" idx="11"/>
          </p:nvPr>
        </p:nvSpPr>
        <p:spPr/>
        <p:txBody>
          <a:bodyPr/>
          <a:lstStyle/>
          <a:p>
            <a:endParaRPr lang="en-GB"/>
          </a:p>
        </p:txBody>
      </p:sp>
      <p:sp>
        <p:nvSpPr>
          <p:cNvPr id="8" name="Text Placeholder 7">
            <a:extLst>
              <a:ext uri="{FF2B5EF4-FFF2-40B4-BE49-F238E27FC236}">
                <a16:creationId xmlns:a16="http://schemas.microsoft.com/office/drawing/2014/main" id="{50105BF4-D562-44BF-BA5C-F9CA4C0FE918}"/>
              </a:ext>
            </a:extLst>
          </p:cNvPr>
          <p:cNvSpPr>
            <a:spLocks noGrp="1"/>
          </p:cNvSpPr>
          <p:nvPr>
            <p:ph type="body" sz="quarter" idx="13" hasCustomPrompt="1"/>
          </p:nvPr>
        </p:nvSpPr>
        <p:spPr>
          <a:xfrm>
            <a:off x="360363" y="910800"/>
            <a:ext cx="11466000" cy="396000"/>
          </a:xfrm>
        </p:spPr>
        <p:txBody>
          <a:bodyPr/>
          <a:lstStyle>
            <a:lvl1pPr>
              <a:spcBef>
                <a:spcPts val="600"/>
              </a:spcBef>
              <a:defRPr sz="2200"/>
            </a:lvl1pPr>
          </a:lstStyle>
          <a:p>
            <a:pPr lvl="0"/>
            <a:r>
              <a:rPr lang="en-US"/>
              <a:t>Click to add subtitle</a:t>
            </a:r>
            <a:endParaRPr lang="en-GB"/>
          </a:p>
        </p:txBody>
      </p:sp>
      <p:sp>
        <p:nvSpPr>
          <p:cNvPr id="10" name="Content Placeholder 9">
            <a:extLst>
              <a:ext uri="{FF2B5EF4-FFF2-40B4-BE49-F238E27FC236}">
                <a16:creationId xmlns:a16="http://schemas.microsoft.com/office/drawing/2014/main" id="{E01F0EAC-DF03-4553-8D22-C26B163DC97D}"/>
              </a:ext>
            </a:extLst>
          </p:cNvPr>
          <p:cNvSpPr>
            <a:spLocks noGrp="1"/>
          </p:cNvSpPr>
          <p:nvPr>
            <p:ph sz="quarter" idx="14" hasCustomPrompt="1"/>
          </p:nvPr>
        </p:nvSpPr>
        <p:spPr>
          <a:xfrm>
            <a:off x="360363" y="1710000"/>
            <a:ext cx="11466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1835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1 x content +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7F44-1A9D-43CE-8B94-70E892BCC6C4}"/>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00F0CD56-CDEF-4F99-82E9-F8344BA7D8B8}"/>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CAF17232-4933-4B44-AB0A-14F7352465FB}"/>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54A8CE99-0AD9-4D9C-9C09-47545620E96B}"/>
              </a:ext>
            </a:extLst>
          </p:cNvPr>
          <p:cNvSpPr>
            <a:spLocks noGrp="1"/>
          </p:cNvSpPr>
          <p:nvPr>
            <p:ph type="body" sz="quarter" idx="12" hasCustomPrompt="1"/>
          </p:nvPr>
        </p:nvSpPr>
        <p:spPr>
          <a:xfrm>
            <a:off x="360000" y="1710000"/>
            <a:ext cx="11464925"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58CF1398-AEAE-44BE-B05F-E03B17EB921A}"/>
              </a:ext>
            </a:extLst>
          </p:cNvPr>
          <p:cNvSpPr>
            <a:spLocks noGrp="1"/>
          </p:cNvSpPr>
          <p:nvPr>
            <p:ph sz="quarter" idx="13" hasCustomPrompt="1"/>
          </p:nvPr>
        </p:nvSpPr>
        <p:spPr>
          <a:xfrm>
            <a:off x="360000" y="2376000"/>
            <a:ext cx="114660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A51D583-D2F5-4206-82FD-3E7E687E574D}"/>
              </a:ext>
            </a:extLst>
          </p:cNvPr>
          <p:cNvSpPr>
            <a:spLocks noGrp="1"/>
          </p:cNvSpPr>
          <p:nvPr>
            <p:ph type="body" sz="quarter" idx="14" hasCustomPrompt="1"/>
          </p:nvPr>
        </p:nvSpPr>
        <p:spPr>
          <a:xfrm>
            <a:off x="360000" y="910800"/>
            <a:ext cx="11466513"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356708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black)">
    <p:bg>
      <p:bgPr>
        <a:solidFill>
          <a:srgbClr val="000000"/>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CC213809-11F2-4FF6-8836-C61FDCCBA32E}"/>
              </a:ext>
            </a:extLst>
          </p:cNvPr>
          <p:cNvSpPr>
            <a:spLocks noGrp="1"/>
          </p:cNvSpPr>
          <p:nvPr>
            <p:ph type="pic" sz="quarter" idx="19"/>
          </p:nvPr>
        </p:nvSpPr>
        <p:spPr>
          <a:xfrm>
            <a:off x="4272000" y="1490400"/>
            <a:ext cx="7920000" cy="4500000"/>
          </a:xfrm>
        </p:spPr>
        <p:txBody>
          <a:bodyPr/>
          <a:lstStyle/>
          <a:p>
            <a:r>
              <a:rPr lang="en-US"/>
              <a:t>Click icon to add picture</a:t>
            </a:r>
            <a:endParaRPr lang="en-GB"/>
          </a:p>
        </p:txBody>
      </p:sp>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360000" y="1490400"/>
            <a:ext cx="3520800" cy="1975330"/>
          </a:xfrm>
          <a:prstGeom prst="rect">
            <a:avLst/>
          </a:prstGeom>
        </p:spPr>
        <p:txBody>
          <a:bodyPr anchor="t">
            <a:noAutofit/>
          </a:bodyPr>
          <a:lstStyle>
            <a:lvl1pPr algn="l">
              <a:defRPr sz="3000" b="0">
                <a:solidFill>
                  <a:schemeClr val="bg1"/>
                </a:solidFill>
              </a:defRPr>
            </a:lvl1pPr>
          </a:lstStyle>
          <a:p>
            <a:r>
              <a:rPr lang="en-GB"/>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360000" y="3708000"/>
            <a:ext cx="3520800" cy="1022713"/>
          </a:xfrm>
          <a:prstGeom prst="rect">
            <a:avLst/>
          </a:prstGeom>
        </p:spPr>
        <p:txBody>
          <a:bodyPr anchor="t">
            <a:noAutofit/>
          </a:bodyPr>
          <a:lstStyle>
            <a:lvl1pPr marL="0" indent="0" algn="l">
              <a:spcBef>
                <a:spcPts val="600"/>
              </a:spcBef>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3" name="Text Placeholder 2">
            <a:extLst>
              <a:ext uri="{FF2B5EF4-FFF2-40B4-BE49-F238E27FC236}">
                <a16:creationId xmlns:a16="http://schemas.microsoft.com/office/drawing/2014/main" id="{198B54B2-17FC-4F44-A549-93DE726BD63E}"/>
              </a:ext>
            </a:extLst>
          </p:cNvPr>
          <p:cNvSpPr>
            <a:spLocks noGrp="1"/>
          </p:cNvSpPr>
          <p:nvPr>
            <p:ph type="body" sz="quarter" idx="20" hasCustomPrompt="1"/>
          </p:nvPr>
        </p:nvSpPr>
        <p:spPr>
          <a:xfrm>
            <a:off x="360000" y="4971600"/>
            <a:ext cx="3519536" cy="1022713"/>
          </a:xfrm>
        </p:spPr>
        <p:txBody>
          <a:bodyPr anchor="b"/>
          <a:lstStyle>
            <a:lvl1pPr>
              <a:spcBef>
                <a:spcPts val="600"/>
              </a:spcBef>
              <a:defRPr sz="1200">
                <a:solidFill>
                  <a:schemeClr val="bg1"/>
                </a:solidFill>
              </a:defRPr>
            </a:lvl1pPr>
          </a:lstStyle>
          <a:p>
            <a:pPr lvl="0"/>
            <a:r>
              <a:rPr lang="en-US"/>
              <a:t>Click to add text </a:t>
            </a:r>
          </a:p>
        </p:txBody>
      </p:sp>
      <p:pic>
        <p:nvPicPr>
          <p:cNvPr id="12" name="Graphic 11">
            <a:extLst>
              <a:ext uri="{FF2B5EF4-FFF2-40B4-BE49-F238E27FC236}">
                <a16:creationId xmlns:a16="http://schemas.microsoft.com/office/drawing/2014/main" id="{2087B06F-69A6-4EAD-A196-9FC5E6C0FDA6}"/>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pic>
        <p:nvPicPr>
          <p:cNvPr id="11" name="Picture 10">
            <a:extLst>
              <a:ext uri="{FF2B5EF4-FFF2-40B4-BE49-F238E27FC236}">
                <a16:creationId xmlns:a16="http://schemas.microsoft.com/office/drawing/2014/main" id="{AB940724-CD0A-4966-9236-B1E83A63E8E9}"/>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213475" y="1490401"/>
            <a:ext cx="63612" cy="4500000"/>
          </a:xfrm>
          <a:prstGeom prst="rect">
            <a:avLst/>
          </a:prstGeom>
        </p:spPr>
      </p:pic>
    </p:spTree>
    <p:extLst>
      <p:ext uri="{BB962C8B-B14F-4D97-AF65-F5344CB8AC3E}">
        <p14:creationId xmlns:p14="http://schemas.microsoft.com/office/powerpoint/2010/main" val="1480711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Title and 1 x content + headin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6644EA-F826-4C3F-BE21-74B6D5D87073}"/>
              </a:ext>
            </a:extLst>
          </p:cNvPr>
          <p:cNvGrpSpPr/>
          <p:nvPr userDrawn="1"/>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5C05AD4-132F-49E9-B9E3-29C89DF8499B}"/>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solidFill>
                  <a:schemeClr val="bg1"/>
                </a:solidFill>
              </a:endParaRPr>
            </a:p>
          </p:txBody>
        </p:sp>
        <p:cxnSp>
          <p:nvCxnSpPr>
            <p:cNvPr id="12" name="Straight Connector 11">
              <a:extLst>
                <a:ext uri="{FF2B5EF4-FFF2-40B4-BE49-F238E27FC236}">
                  <a16:creationId xmlns:a16="http://schemas.microsoft.com/office/drawing/2014/main" id="{AE599FC5-DDA7-42D3-8A26-7140EB97F830}"/>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E1E5BEF4-F76E-4BED-BAB3-219C1EF485B5}"/>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ED0B7F44-1A9D-43CE-8B94-70E892BCC6C4}"/>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00F0CD56-CDEF-4F99-82E9-F8344BA7D8B8}"/>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CAF17232-4933-4B44-AB0A-14F7352465FB}"/>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54A8CE99-0AD9-4D9C-9C09-47545620E96B}"/>
              </a:ext>
            </a:extLst>
          </p:cNvPr>
          <p:cNvSpPr>
            <a:spLocks noGrp="1"/>
          </p:cNvSpPr>
          <p:nvPr>
            <p:ph type="body" sz="quarter" idx="12" hasCustomPrompt="1"/>
          </p:nvPr>
        </p:nvSpPr>
        <p:spPr>
          <a:xfrm>
            <a:off x="360000" y="1710000"/>
            <a:ext cx="11464925"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58CF1398-AEAE-44BE-B05F-E03B17EB921A}"/>
              </a:ext>
            </a:extLst>
          </p:cNvPr>
          <p:cNvSpPr>
            <a:spLocks noGrp="1"/>
          </p:cNvSpPr>
          <p:nvPr>
            <p:ph sz="quarter" idx="13" hasCustomPrompt="1"/>
          </p:nvPr>
        </p:nvSpPr>
        <p:spPr>
          <a:xfrm>
            <a:off x="360000" y="2376000"/>
            <a:ext cx="114660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A51D583-D2F5-4206-82FD-3E7E687E574D}"/>
              </a:ext>
            </a:extLst>
          </p:cNvPr>
          <p:cNvSpPr>
            <a:spLocks noGrp="1"/>
          </p:cNvSpPr>
          <p:nvPr>
            <p:ph type="body" sz="quarter" idx="14" hasCustomPrompt="1"/>
          </p:nvPr>
        </p:nvSpPr>
        <p:spPr>
          <a:xfrm>
            <a:off x="360000" y="910800"/>
            <a:ext cx="11466513" cy="396000"/>
          </a:xfrm>
        </p:spPr>
        <p:txBody>
          <a:bodyPr/>
          <a:lstStyle>
            <a:lvl1pPr>
              <a:defRPr sz="2200">
                <a:solidFill>
                  <a:schemeClr val="bg1"/>
                </a:solidFill>
              </a:defRPr>
            </a:lvl1pPr>
          </a:lstStyle>
          <a:p>
            <a:pPr lvl="0"/>
            <a:r>
              <a:rPr lang="en-US"/>
              <a:t>Click to add subtitle</a:t>
            </a:r>
            <a:endParaRPr lang="en-GB"/>
          </a:p>
        </p:txBody>
      </p:sp>
      <p:pic>
        <p:nvPicPr>
          <p:cNvPr id="14" name="Picture 13">
            <a:extLst>
              <a:ext uri="{FF2B5EF4-FFF2-40B4-BE49-F238E27FC236}">
                <a16:creationId xmlns:a16="http://schemas.microsoft.com/office/drawing/2014/main" id="{9DF46A50-BF8B-4EAD-B236-65BBD95E7EC8}"/>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1592287" y="6383354"/>
            <a:ext cx="2271054" cy="211433"/>
          </a:xfrm>
          <a:prstGeom prst="rect">
            <a:avLst/>
          </a:prstGeom>
        </p:spPr>
      </p:pic>
    </p:spTree>
    <p:extLst>
      <p:ext uri="{BB962C8B-B14F-4D97-AF65-F5344CB8AC3E}">
        <p14:creationId xmlns:p14="http://schemas.microsoft.com/office/powerpoint/2010/main" val="407683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only - sub heading">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738-2E1C-4407-AE23-FC7C52247775}"/>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F7C6D4BB-14E1-42DC-832A-2D0CE7863284}"/>
              </a:ext>
            </a:extLst>
          </p:cNvPr>
          <p:cNvSpPr>
            <a:spLocks noGrp="1"/>
          </p:cNvSpPr>
          <p:nvPr>
            <p:ph type="body" sz="quarter" idx="12" hasCustomPrompt="1"/>
          </p:nvPr>
        </p:nvSpPr>
        <p:spPr>
          <a:xfrm>
            <a:off x="360363" y="910800"/>
            <a:ext cx="11466512" cy="396000"/>
          </a:xfrm>
        </p:spPr>
        <p:txBody>
          <a:bodyPr/>
          <a:lstStyle>
            <a:lvl1pPr>
              <a:spcBef>
                <a:spcPts val="600"/>
              </a:spcBef>
              <a:defRPr sz="2200">
                <a:solidFill>
                  <a:schemeClr val="bg1"/>
                </a:solidFill>
              </a:defRPr>
            </a:lvl1pPr>
          </a:lstStyle>
          <a:p>
            <a:pPr lvl="0"/>
            <a:r>
              <a:rPr lang="en-US"/>
              <a:t>Click to add subtitle</a:t>
            </a:r>
            <a:endParaRPr lang="en-GB"/>
          </a:p>
        </p:txBody>
      </p:sp>
      <p:grpSp>
        <p:nvGrpSpPr>
          <p:cNvPr id="5" name="Group 4">
            <a:extLst>
              <a:ext uri="{FF2B5EF4-FFF2-40B4-BE49-F238E27FC236}">
                <a16:creationId xmlns:a16="http://schemas.microsoft.com/office/drawing/2014/main" id="{9D9E144F-2173-4CC3-AA78-5B7C37D3B3F1}"/>
              </a:ext>
            </a:extLst>
          </p:cNvPr>
          <p:cNvGrpSpPr/>
          <p:nvPr userDrawn="1"/>
        </p:nvGrpSpPr>
        <p:grpSpPr>
          <a:xfrm>
            <a:off x="360000" y="6120000"/>
            <a:ext cx="11474161" cy="474787"/>
            <a:chOff x="360000" y="6120000"/>
            <a:chExt cx="11474161" cy="474787"/>
          </a:xfrm>
        </p:grpSpPr>
        <p:cxnSp>
          <p:nvCxnSpPr>
            <p:cNvPr id="7" name="Straight Connector 6">
              <a:extLst>
                <a:ext uri="{FF2B5EF4-FFF2-40B4-BE49-F238E27FC236}">
                  <a16:creationId xmlns:a16="http://schemas.microsoft.com/office/drawing/2014/main" id="{74F48181-0507-4E9E-93A0-D7F04D41FEF8}"/>
                </a:ext>
              </a:extLst>
            </p:cNvPr>
            <p:cNvCxnSpPr>
              <a:cxnSpLocks/>
            </p:cNvCxnSpPr>
            <p:nvPr userDrawn="1"/>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C90BDAB-8E96-4191-A2B0-EFFBDA5BA1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000" y="6388993"/>
              <a:ext cx="1076377" cy="203638"/>
            </a:xfrm>
            <a:prstGeom prst="rect">
              <a:avLst/>
            </a:prstGeom>
          </p:spPr>
        </p:pic>
        <p:pic>
          <p:nvPicPr>
            <p:cNvPr id="9" name="Picture 8">
              <a:extLst>
                <a:ext uri="{FF2B5EF4-FFF2-40B4-BE49-F238E27FC236}">
                  <a16:creationId xmlns:a16="http://schemas.microsoft.com/office/drawing/2014/main" id="{2CF53384-E45D-4145-A644-713D32B463E7}"/>
                </a:ext>
              </a:extLst>
            </p:cNvPr>
            <p:cNvPicPr>
              <a:picLocks noChangeAspect="1"/>
            </p:cNvPicPr>
            <p:nvPr userDrawn="1"/>
          </p:nvPicPr>
          <p:blipFill>
            <a:blip r:embed="rId4" cstate="email">
              <a:extLst>
                <a:ext uri="{28A0092B-C50C-407E-A947-70E740481C1C}">
                  <a14:useLocalDpi xmlns:a14="http://schemas.microsoft.com/office/drawing/2010/main"/>
                </a:ext>
              </a:extLst>
            </a:blip>
            <a:srcRect/>
            <a:stretch/>
          </p:blipFill>
          <p:spPr>
            <a:xfrm>
              <a:off x="1592287" y="6383354"/>
              <a:ext cx="2271054" cy="211433"/>
            </a:xfrm>
            <a:prstGeom prst="rect">
              <a:avLst/>
            </a:prstGeom>
          </p:spPr>
        </p:pic>
      </p:grpSp>
    </p:spTree>
    <p:extLst>
      <p:ext uri="{BB962C8B-B14F-4D97-AF65-F5344CB8AC3E}">
        <p14:creationId xmlns:p14="http://schemas.microsoft.com/office/powerpoint/2010/main" val="3445792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67F2-B31E-4932-857C-E542EC7E06FE}"/>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4286C412-8D9A-4518-BD82-093D1D70BD3A}"/>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458D1434-081E-42DD-A0E7-8AD211AD6053}"/>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F1D24B38-2DD2-4BE4-A6BC-6AB461A6A6AC}"/>
              </a:ext>
            </a:extLst>
          </p:cNvPr>
          <p:cNvSpPr>
            <a:spLocks noGrp="1"/>
          </p:cNvSpPr>
          <p:nvPr>
            <p:ph sz="quarter" idx="12" hasCustomPrompt="1"/>
          </p:nvPr>
        </p:nvSpPr>
        <p:spPr>
          <a:xfrm>
            <a:off x="360363" y="1710000"/>
            <a:ext cx="5626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A028BB49-92B7-4BBE-AD91-816AF9386D4C}"/>
              </a:ext>
            </a:extLst>
          </p:cNvPr>
          <p:cNvSpPr>
            <a:spLocks noGrp="1"/>
          </p:cNvSpPr>
          <p:nvPr>
            <p:ph sz="quarter" idx="13" hasCustomPrompt="1"/>
          </p:nvPr>
        </p:nvSpPr>
        <p:spPr>
          <a:xfrm>
            <a:off x="6200965" y="1710000"/>
            <a:ext cx="5626800" cy="3998913"/>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29FAE1AF-1132-4B0D-8DC6-F52576CE682C}"/>
              </a:ext>
            </a:extLst>
          </p:cNvPr>
          <p:cNvSpPr>
            <a:spLocks noGrp="1"/>
          </p:cNvSpPr>
          <p:nvPr>
            <p:ph type="body" sz="quarter" idx="14" hasCustomPrompt="1"/>
          </p:nvPr>
        </p:nvSpPr>
        <p:spPr>
          <a:xfrm>
            <a:off x="360363" y="910800"/>
            <a:ext cx="11466000"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2258165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and 2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7A87-9762-46A5-A1BF-60907C2C37A7}"/>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260E6D9E-AC7D-4CD8-9A1B-DC502AAB0B81}"/>
              </a:ext>
            </a:extLst>
          </p:cNvPr>
          <p:cNvSpPr>
            <a:spLocks noGrp="1"/>
          </p:cNvSpPr>
          <p:nvPr>
            <p:ph type="body" sz="quarter" idx="12" hasCustomPrompt="1"/>
          </p:nvPr>
        </p:nvSpPr>
        <p:spPr>
          <a:xfrm>
            <a:off x="360363" y="1710000"/>
            <a:ext cx="56268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0F252CF9-0987-4CBA-8CC7-B6582ECA2390}"/>
              </a:ext>
            </a:extLst>
          </p:cNvPr>
          <p:cNvSpPr>
            <a:spLocks noGrp="1"/>
          </p:cNvSpPr>
          <p:nvPr>
            <p:ph sz="quarter" idx="13" hasCustomPrompt="1"/>
          </p:nvPr>
        </p:nvSpPr>
        <p:spPr>
          <a:xfrm>
            <a:off x="360363" y="2376000"/>
            <a:ext cx="5626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FAA4903-9221-4FF9-912C-268A8584F333}"/>
              </a:ext>
            </a:extLst>
          </p:cNvPr>
          <p:cNvSpPr>
            <a:spLocks noGrp="1"/>
          </p:cNvSpPr>
          <p:nvPr>
            <p:ph type="body" sz="quarter" idx="14" hasCustomPrompt="1"/>
          </p:nvPr>
        </p:nvSpPr>
        <p:spPr>
          <a:xfrm>
            <a:off x="6202800" y="1710000"/>
            <a:ext cx="5626800" cy="604838"/>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3F8654F-9C23-4A2E-AF1D-7C6743D88CE6}"/>
              </a:ext>
            </a:extLst>
          </p:cNvPr>
          <p:cNvSpPr>
            <a:spLocks noGrp="1"/>
          </p:cNvSpPr>
          <p:nvPr>
            <p:ph sz="quarter" idx="15" hasCustomPrompt="1"/>
          </p:nvPr>
        </p:nvSpPr>
        <p:spPr>
          <a:xfrm>
            <a:off x="6202363" y="2376488"/>
            <a:ext cx="5626800" cy="3343275"/>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D1F22C1D-496B-4E53-BF19-ED9291DCCF94}"/>
              </a:ext>
            </a:extLst>
          </p:cNvPr>
          <p:cNvSpPr>
            <a:spLocks noGrp="1"/>
          </p:cNvSpPr>
          <p:nvPr>
            <p:ph type="body" sz="quarter" idx="16" hasCustomPrompt="1"/>
          </p:nvPr>
        </p:nvSpPr>
        <p:spPr>
          <a:xfrm>
            <a:off x="360363" y="910800"/>
            <a:ext cx="11466512"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4184480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2 x content + headings">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6588B3C-D78D-4D35-9E07-372A26A6CCDE}"/>
              </a:ext>
            </a:extLst>
          </p:cNvPr>
          <p:cNvGrpSpPr/>
          <p:nvPr userDrawn="1"/>
        </p:nvGrpSpPr>
        <p:grpSpPr>
          <a:xfrm>
            <a:off x="0" y="0"/>
            <a:ext cx="12192000" cy="6858000"/>
            <a:chOff x="0" y="0"/>
            <a:chExt cx="12192000" cy="6858000"/>
          </a:xfrm>
        </p:grpSpPr>
        <p:sp>
          <p:nvSpPr>
            <p:cNvPr id="13" name="Rectangle 12">
              <a:extLst>
                <a:ext uri="{FF2B5EF4-FFF2-40B4-BE49-F238E27FC236}">
                  <a16:creationId xmlns:a16="http://schemas.microsoft.com/office/drawing/2014/main" id="{70E4AB8C-907A-4745-8E29-22918723E3AF}"/>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cxnSp>
          <p:nvCxnSpPr>
            <p:cNvPr id="15" name="Straight Connector 14">
              <a:extLst>
                <a:ext uri="{FF2B5EF4-FFF2-40B4-BE49-F238E27FC236}">
                  <a16:creationId xmlns:a16="http://schemas.microsoft.com/office/drawing/2014/main" id="{956B6402-1CDA-4154-8580-7AAADD8AAE9B}"/>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84CE8AB-6EC0-4F95-A862-2B42DBC89AB5}"/>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1B707A87-9762-46A5-A1BF-60907C2C37A7}"/>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260E6D9E-AC7D-4CD8-9A1B-DC502AAB0B81}"/>
              </a:ext>
            </a:extLst>
          </p:cNvPr>
          <p:cNvSpPr>
            <a:spLocks noGrp="1"/>
          </p:cNvSpPr>
          <p:nvPr>
            <p:ph type="body" sz="quarter" idx="12" hasCustomPrompt="1"/>
          </p:nvPr>
        </p:nvSpPr>
        <p:spPr>
          <a:xfrm>
            <a:off x="360363" y="1710000"/>
            <a:ext cx="5626800"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0F252CF9-0987-4CBA-8CC7-B6582ECA2390}"/>
              </a:ext>
            </a:extLst>
          </p:cNvPr>
          <p:cNvSpPr>
            <a:spLocks noGrp="1"/>
          </p:cNvSpPr>
          <p:nvPr>
            <p:ph sz="quarter" idx="13" hasCustomPrompt="1"/>
          </p:nvPr>
        </p:nvSpPr>
        <p:spPr>
          <a:xfrm>
            <a:off x="360363" y="2376000"/>
            <a:ext cx="5626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FAA4903-9221-4FF9-912C-268A8584F333}"/>
              </a:ext>
            </a:extLst>
          </p:cNvPr>
          <p:cNvSpPr>
            <a:spLocks noGrp="1"/>
          </p:cNvSpPr>
          <p:nvPr>
            <p:ph type="body" sz="quarter" idx="14" hasCustomPrompt="1"/>
          </p:nvPr>
        </p:nvSpPr>
        <p:spPr>
          <a:xfrm>
            <a:off x="6202800" y="1710000"/>
            <a:ext cx="5626800" cy="604838"/>
          </a:xfrm>
        </p:spPr>
        <p:txBody>
          <a:bodyPr/>
          <a:lstStyle>
            <a:lvl1pPr>
              <a:defRPr b="1">
                <a:solidFill>
                  <a:schemeClr val="bg1"/>
                </a:solidFill>
              </a:defRPr>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3F8654F-9C23-4A2E-AF1D-7C6743D88CE6}"/>
              </a:ext>
            </a:extLst>
          </p:cNvPr>
          <p:cNvSpPr>
            <a:spLocks noGrp="1"/>
          </p:cNvSpPr>
          <p:nvPr>
            <p:ph sz="quarter" idx="15" hasCustomPrompt="1"/>
          </p:nvPr>
        </p:nvSpPr>
        <p:spPr>
          <a:xfrm>
            <a:off x="6202363" y="2376488"/>
            <a:ext cx="5626800" cy="33432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D1F22C1D-496B-4E53-BF19-ED9291DCCF94}"/>
              </a:ext>
            </a:extLst>
          </p:cNvPr>
          <p:cNvSpPr>
            <a:spLocks noGrp="1"/>
          </p:cNvSpPr>
          <p:nvPr>
            <p:ph type="body" sz="quarter" idx="16" hasCustomPrompt="1"/>
          </p:nvPr>
        </p:nvSpPr>
        <p:spPr>
          <a:xfrm>
            <a:off x="360363" y="910800"/>
            <a:ext cx="11466512" cy="396000"/>
          </a:xfrm>
        </p:spPr>
        <p:txBody>
          <a:bodyPr/>
          <a:lstStyle>
            <a:lvl1pPr>
              <a:defRPr sz="2200">
                <a:solidFill>
                  <a:schemeClr val="bg1"/>
                </a:solidFill>
              </a:defRPr>
            </a:lvl1pPr>
            <a:lvl2pPr>
              <a:defRPr sz="2200"/>
            </a:lvl2pPr>
            <a:lvl3pPr>
              <a:defRPr sz="2200"/>
            </a:lvl3pPr>
            <a:lvl4pPr>
              <a:defRPr sz="2200"/>
            </a:lvl4pPr>
            <a:lvl5pPr>
              <a:defRPr sz="2200"/>
            </a:lvl5pPr>
          </a:lstStyle>
          <a:p>
            <a:pPr lvl="0"/>
            <a:r>
              <a:rPr lang="en-US"/>
              <a:t>Click to add subtitle</a:t>
            </a:r>
            <a:endParaRPr lang="en-GB"/>
          </a:p>
        </p:txBody>
      </p:sp>
      <p:pic>
        <p:nvPicPr>
          <p:cNvPr id="17" name="Picture 16">
            <a:extLst>
              <a:ext uri="{FF2B5EF4-FFF2-40B4-BE49-F238E27FC236}">
                <a16:creationId xmlns:a16="http://schemas.microsoft.com/office/drawing/2014/main" id="{5A6AA6AA-5D8B-4A7A-8DE5-28D6423E1FA5}"/>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1592287" y="6383354"/>
            <a:ext cx="2271054" cy="211433"/>
          </a:xfrm>
          <a:prstGeom prst="rect">
            <a:avLst/>
          </a:prstGeom>
        </p:spPr>
      </p:pic>
    </p:spTree>
    <p:extLst>
      <p:ext uri="{BB962C8B-B14F-4D97-AF65-F5344CB8AC3E}">
        <p14:creationId xmlns:p14="http://schemas.microsoft.com/office/powerpoint/2010/main" val="3384983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and 3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CC06-0E64-440D-9CE8-5164D165186F}"/>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F490BAE0-3503-40B7-97FF-3BBA5C4DD77A}"/>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A542D4FE-2A34-4C36-A765-CE00B9912ADD}"/>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D9E4B3E9-7CA2-4847-B7BD-96957DE30226}"/>
              </a:ext>
            </a:extLst>
          </p:cNvPr>
          <p:cNvSpPr>
            <a:spLocks noGrp="1"/>
          </p:cNvSpPr>
          <p:nvPr>
            <p:ph sz="quarter" idx="12" hasCustomPrompt="1"/>
          </p:nvPr>
        </p:nvSpPr>
        <p:spPr>
          <a:xfrm>
            <a:off x="360362" y="1710000"/>
            <a:ext cx="3672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910D5E0E-637F-4A32-A98F-3FE4ED81219E}"/>
              </a:ext>
            </a:extLst>
          </p:cNvPr>
          <p:cNvSpPr>
            <a:spLocks noGrp="1"/>
          </p:cNvSpPr>
          <p:nvPr>
            <p:ph sz="quarter" idx="13" hasCustomPrompt="1"/>
          </p:nvPr>
        </p:nvSpPr>
        <p:spPr>
          <a:xfrm>
            <a:off x="4257618" y="1710000"/>
            <a:ext cx="3672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A6435609-FC5D-424F-A15C-A0856D1FFFF3}"/>
              </a:ext>
            </a:extLst>
          </p:cNvPr>
          <p:cNvSpPr>
            <a:spLocks noGrp="1"/>
          </p:cNvSpPr>
          <p:nvPr>
            <p:ph sz="quarter" idx="14" hasCustomPrompt="1"/>
          </p:nvPr>
        </p:nvSpPr>
        <p:spPr>
          <a:xfrm>
            <a:off x="8154874" y="1710000"/>
            <a:ext cx="3672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F7582AC7-4667-407B-A5E8-45D6349311AA}"/>
              </a:ext>
            </a:extLst>
          </p:cNvPr>
          <p:cNvSpPr>
            <a:spLocks noGrp="1"/>
          </p:cNvSpPr>
          <p:nvPr>
            <p:ph type="body" sz="quarter" idx="15" hasCustomPrompt="1"/>
          </p:nvPr>
        </p:nvSpPr>
        <p:spPr>
          <a:xfrm>
            <a:off x="360000" y="910800"/>
            <a:ext cx="11466000"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306104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3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AEE3-9929-4A79-A968-8D4311BF5D5E}"/>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DDAA155B-CCB9-45EF-83E7-A4F386C3D593}"/>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6E46BAB9-04B4-4317-A1F0-FDDB9A1286EA}"/>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02044888-1B05-4294-ABC2-A93A4A32E0DD}"/>
              </a:ext>
            </a:extLst>
          </p:cNvPr>
          <p:cNvSpPr>
            <a:spLocks noGrp="1"/>
          </p:cNvSpPr>
          <p:nvPr>
            <p:ph type="body" sz="quarter" idx="12" hasCustomPrompt="1"/>
          </p:nvPr>
        </p:nvSpPr>
        <p:spPr>
          <a:xfrm>
            <a:off x="360000" y="1710000"/>
            <a:ext cx="3672000" cy="604800"/>
          </a:xfrm>
        </p:spPr>
        <p:txBody>
          <a:bodyPr/>
          <a:lstStyle>
            <a:lvl1pPr>
              <a:defRPr b="1"/>
            </a:lvl1pPr>
          </a:lstStyle>
          <a:p>
            <a:pPr lvl="0"/>
            <a:r>
              <a:rPr lang="en-US"/>
              <a:t>Click to add text</a:t>
            </a:r>
          </a:p>
        </p:txBody>
      </p:sp>
      <p:sp>
        <p:nvSpPr>
          <p:cNvPr id="8" name="Content Placeholder 7">
            <a:extLst>
              <a:ext uri="{FF2B5EF4-FFF2-40B4-BE49-F238E27FC236}">
                <a16:creationId xmlns:a16="http://schemas.microsoft.com/office/drawing/2014/main" id="{FB8C48F8-FEC0-41E0-BBB9-68EC3003D7D8}"/>
              </a:ext>
            </a:extLst>
          </p:cNvPr>
          <p:cNvSpPr>
            <a:spLocks noGrp="1"/>
          </p:cNvSpPr>
          <p:nvPr>
            <p:ph sz="quarter" idx="13" hasCustomPrompt="1"/>
          </p:nvPr>
        </p:nvSpPr>
        <p:spPr>
          <a:xfrm>
            <a:off x="360363" y="2376000"/>
            <a:ext cx="36720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F59D2917-03D0-4000-AA1D-13CEEB10FBFD}"/>
              </a:ext>
            </a:extLst>
          </p:cNvPr>
          <p:cNvSpPr>
            <a:spLocks noGrp="1"/>
          </p:cNvSpPr>
          <p:nvPr>
            <p:ph type="body" sz="quarter" idx="14" hasCustomPrompt="1"/>
          </p:nvPr>
        </p:nvSpPr>
        <p:spPr>
          <a:xfrm>
            <a:off x="4257437" y="1710000"/>
            <a:ext cx="3672000" cy="604800"/>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DDE23886-2490-491C-8436-F655BBCD8C99}"/>
              </a:ext>
            </a:extLst>
          </p:cNvPr>
          <p:cNvSpPr>
            <a:spLocks noGrp="1"/>
          </p:cNvSpPr>
          <p:nvPr>
            <p:ph sz="quarter" idx="15" hasCustomPrompt="1"/>
          </p:nvPr>
        </p:nvSpPr>
        <p:spPr>
          <a:xfrm>
            <a:off x="4257619" y="2376488"/>
            <a:ext cx="3672000" cy="3343275"/>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51DA3C15-7E9D-4E22-895A-F50878BD332E}"/>
              </a:ext>
            </a:extLst>
          </p:cNvPr>
          <p:cNvSpPr>
            <a:spLocks noGrp="1"/>
          </p:cNvSpPr>
          <p:nvPr>
            <p:ph type="body" sz="quarter" idx="16" hasCustomPrompt="1"/>
          </p:nvPr>
        </p:nvSpPr>
        <p:spPr>
          <a:xfrm>
            <a:off x="8154874" y="1710000"/>
            <a:ext cx="3672000" cy="604838"/>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C41F52C9-6836-4FC9-99EA-1BF6FF01DF3F}"/>
              </a:ext>
            </a:extLst>
          </p:cNvPr>
          <p:cNvSpPr>
            <a:spLocks noGrp="1"/>
          </p:cNvSpPr>
          <p:nvPr>
            <p:ph sz="quarter" idx="17" hasCustomPrompt="1"/>
          </p:nvPr>
        </p:nvSpPr>
        <p:spPr>
          <a:xfrm>
            <a:off x="8154874" y="2376000"/>
            <a:ext cx="36720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3593581B-25F6-45F4-A388-25B91698559B}"/>
              </a:ext>
            </a:extLst>
          </p:cNvPr>
          <p:cNvSpPr>
            <a:spLocks noGrp="1"/>
          </p:cNvSpPr>
          <p:nvPr>
            <p:ph type="body" sz="quarter" idx="18" hasCustomPrompt="1"/>
          </p:nvPr>
        </p:nvSpPr>
        <p:spPr>
          <a:xfrm>
            <a:off x="360000" y="910800"/>
            <a:ext cx="11466000"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103264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4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880B-B2A1-4343-8F1B-D11FAEA2A2C5}"/>
              </a:ext>
            </a:extLst>
          </p:cNvPr>
          <p:cNvSpPr>
            <a:spLocks noGrp="1"/>
          </p:cNvSpPr>
          <p:nvPr>
            <p:ph type="title" hasCustomPrompt="1"/>
          </p:nvPr>
        </p:nvSpPr>
        <p:spPr>
          <a:xfrm>
            <a:off x="359999" y="430718"/>
            <a:ext cx="11466875" cy="403200"/>
          </a:xfrm>
        </p:spPr>
        <p:txBody>
          <a:bodyPr/>
          <a:lstStyle/>
          <a:p>
            <a:r>
              <a:rPr lang="en-US"/>
              <a:t>Click to add title</a:t>
            </a:r>
            <a:endParaRPr lang="en-GB"/>
          </a:p>
        </p:txBody>
      </p:sp>
      <p:sp>
        <p:nvSpPr>
          <p:cNvPr id="3" name="Slide Number Placeholder 2">
            <a:extLst>
              <a:ext uri="{FF2B5EF4-FFF2-40B4-BE49-F238E27FC236}">
                <a16:creationId xmlns:a16="http://schemas.microsoft.com/office/drawing/2014/main" id="{C41184D5-78E0-4646-8F38-C52C718FFF6F}"/>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9802832-2B66-4562-9C71-D7D1507397C2}"/>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AEF49FA9-6D89-44C4-B6C9-EA8D7FB75632}"/>
              </a:ext>
            </a:extLst>
          </p:cNvPr>
          <p:cNvSpPr>
            <a:spLocks noGrp="1"/>
          </p:cNvSpPr>
          <p:nvPr>
            <p:ph sz="quarter" idx="12" hasCustomPrompt="1"/>
          </p:nvPr>
        </p:nvSpPr>
        <p:spPr>
          <a:xfrm>
            <a:off x="360362"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BAD1D924-231B-4C18-8E90-2DFF9C04EF04}"/>
              </a:ext>
            </a:extLst>
          </p:cNvPr>
          <p:cNvSpPr>
            <a:spLocks noGrp="1"/>
          </p:cNvSpPr>
          <p:nvPr>
            <p:ph sz="quarter" idx="13" hasCustomPrompt="1"/>
          </p:nvPr>
        </p:nvSpPr>
        <p:spPr>
          <a:xfrm>
            <a:off x="3272933"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9EF0024D-3708-4302-8C69-256AD7593873}"/>
              </a:ext>
            </a:extLst>
          </p:cNvPr>
          <p:cNvSpPr>
            <a:spLocks noGrp="1"/>
          </p:cNvSpPr>
          <p:nvPr>
            <p:ph sz="quarter" idx="14" hasCustomPrompt="1"/>
          </p:nvPr>
        </p:nvSpPr>
        <p:spPr>
          <a:xfrm>
            <a:off x="6185504"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E3415997-1B6E-4BEC-B682-F9280D0D5E3E}"/>
              </a:ext>
            </a:extLst>
          </p:cNvPr>
          <p:cNvSpPr>
            <a:spLocks noGrp="1"/>
          </p:cNvSpPr>
          <p:nvPr>
            <p:ph sz="quarter" idx="15" hasCustomPrompt="1"/>
          </p:nvPr>
        </p:nvSpPr>
        <p:spPr>
          <a:xfrm>
            <a:off x="9098074"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A97B1331-D3E0-4904-82E5-02B601057EBC}"/>
              </a:ext>
            </a:extLst>
          </p:cNvPr>
          <p:cNvSpPr>
            <a:spLocks noGrp="1"/>
          </p:cNvSpPr>
          <p:nvPr>
            <p:ph type="body" sz="quarter" idx="16" hasCustomPrompt="1"/>
          </p:nvPr>
        </p:nvSpPr>
        <p:spPr>
          <a:xfrm>
            <a:off x="360000" y="910800"/>
            <a:ext cx="11466000"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159092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and 4 x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CBB15C-95FB-4154-975A-2F8163D03CD3}"/>
              </a:ext>
            </a:extLst>
          </p:cNvPr>
          <p:cNvGrpSpPr/>
          <p:nvPr userDrawn="1"/>
        </p:nvGrpSpPr>
        <p:grpSpPr>
          <a:xfrm>
            <a:off x="0" y="0"/>
            <a:ext cx="12192000" cy="6858000"/>
            <a:chOff x="0" y="0"/>
            <a:chExt cx="12192000" cy="6858000"/>
          </a:xfrm>
        </p:grpSpPr>
        <p:sp>
          <p:nvSpPr>
            <p:cNvPr id="5" name="Rectangle 4">
              <a:extLst>
                <a:ext uri="{FF2B5EF4-FFF2-40B4-BE49-F238E27FC236}">
                  <a16:creationId xmlns:a16="http://schemas.microsoft.com/office/drawing/2014/main" id="{688CD656-9F51-45E6-8305-016E6291408D}"/>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cxnSp>
          <p:nvCxnSpPr>
            <p:cNvPr id="11" name="Straight Connector 10">
              <a:extLst>
                <a:ext uri="{FF2B5EF4-FFF2-40B4-BE49-F238E27FC236}">
                  <a16:creationId xmlns:a16="http://schemas.microsoft.com/office/drawing/2014/main" id="{D8AC34FC-AADE-4BE0-AC72-6DBA19028BA3}"/>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35FF6B20-98EC-4CEE-BDB0-D099D214E24C}"/>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183C880B-B2A1-4343-8F1B-D11FAEA2A2C5}"/>
              </a:ext>
            </a:extLst>
          </p:cNvPr>
          <p:cNvSpPr>
            <a:spLocks noGrp="1"/>
          </p:cNvSpPr>
          <p:nvPr>
            <p:ph type="title" hasCustomPrompt="1"/>
          </p:nvPr>
        </p:nvSpPr>
        <p:spPr>
          <a:xfrm>
            <a:off x="359999" y="430718"/>
            <a:ext cx="11466875" cy="403200"/>
          </a:xfrm>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C41184D5-78E0-4646-8F38-C52C718FFF6F}"/>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9802832-2B66-4562-9C71-D7D1507397C2}"/>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Content Placeholder 5">
            <a:extLst>
              <a:ext uri="{FF2B5EF4-FFF2-40B4-BE49-F238E27FC236}">
                <a16:creationId xmlns:a16="http://schemas.microsoft.com/office/drawing/2014/main" id="{AEF49FA9-6D89-44C4-B6C9-EA8D7FB75632}"/>
              </a:ext>
            </a:extLst>
          </p:cNvPr>
          <p:cNvSpPr>
            <a:spLocks noGrp="1"/>
          </p:cNvSpPr>
          <p:nvPr>
            <p:ph sz="quarter" idx="12" hasCustomPrompt="1"/>
          </p:nvPr>
        </p:nvSpPr>
        <p:spPr>
          <a:xfrm>
            <a:off x="360362"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BAD1D924-231B-4C18-8E90-2DFF9C04EF04}"/>
              </a:ext>
            </a:extLst>
          </p:cNvPr>
          <p:cNvSpPr>
            <a:spLocks noGrp="1"/>
          </p:cNvSpPr>
          <p:nvPr>
            <p:ph sz="quarter" idx="13" hasCustomPrompt="1"/>
          </p:nvPr>
        </p:nvSpPr>
        <p:spPr>
          <a:xfrm>
            <a:off x="3272933"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9EF0024D-3708-4302-8C69-256AD7593873}"/>
              </a:ext>
            </a:extLst>
          </p:cNvPr>
          <p:cNvSpPr>
            <a:spLocks noGrp="1"/>
          </p:cNvSpPr>
          <p:nvPr>
            <p:ph sz="quarter" idx="14" hasCustomPrompt="1"/>
          </p:nvPr>
        </p:nvSpPr>
        <p:spPr>
          <a:xfrm>
            <a:off x="6185504"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E3415997-1B6E-4BEC-B682-F9280D0D5E3E}"/>
              </a:ext>
            </a:extLst>
          </p:cNvPr>
          <p:cNvSpPr>
            <a:spLocks noGrp="1"/>
          </p:cNvSpPr>
          <p:nvPr>
            <p:ph sz="quarter" idx="15" hasCustomPrompt="1"/>
          </p:nvPr>
        </p:nvSpPr>
        <p:spPr>
          <a:xfrm>
            <a:off x="9098074"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A97B1331-D3E0-4904-82E5-02B601057EBC}"/>
              </a:ext>
            </a:extLst>
          </p:cNvPr>
          <p:cNvSpPr>
            <a:spLocks noGrp="1"/>
          </p:cNvSpPr>
          <p:nvPr>
            <p:ph type="body" sz="quarter" idx="16" hasCustomPrompt="1"/>
          </p:nvPr>
        </p:nvSpPr>
        <p:spPr>
          <a:xfrm>
            <a:off x="360000" y="910800"/>
            <a:ext cx="11466000" cy="396000"/>
          </a:xfrm>
        </p:spPr>
        <p:txBody>
          <a:bodyPr/>
          <a:lstStyle>
            <a:lvl1pPr>
              <a:defRPr sz="2200">
                <a:solidFill>
                  <a:schemeClr val="bg1"/>
                </a:solidFill>
              </a:defRPr>
            </a:lvl1pPr>
          </a:lstStyle>
          <a:p>
            <a:pPr lvl="0"/>
            <a:r>
              <a:rPr lang="en-US"/>
              <a:t>Click to add subtitle</a:t>
            </a:r>
            <a:endParaRPr lang="en-GB"/>
          </a:p>
        </p:txBody>
      </p:sp>
      <p:pic>
        <p:nvPicPr>
          <p:cNvPr id="15" name="Picture 14">
            <a:extLst>
              <a:ext uri="{FF2B5EF4-FFF2-40B4-BE49-F238E27FC236}">
                <a16:creationId xmlns:a16="http://schemas.microsoft.com/office/drawing/2014/main" id="{C3DA331E-93D5-4C06-B25D-8E4FB9D4C561}"/>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1592287" y="6383354"/>
            <a:ext cx="2271054" cy="211433"/>
          </a:xfrm>
          <a:prstGeom prst="rect">
            <a:avLst/>
          </a:prstGeom>
        </p:spPr>
      </p:pic>
    </p:spTree>
    <p:extLst>
      <p:ext uri="{BB962C8B-B14F-4D97-AF65-F5344CB8AC3E}">
        <p14:creationId xmlns:p14="http://schemas.microsoft.com/office/powerpoint/2010/main" val="2909572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4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C45C-9BBB-4B14-BC71-8D9593AF9252}"/>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DCA3869-0626-4D7E-A07F-ED2B248D284C}"/>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F29845BF-B227-4307-81B9-E7C8FC57CD26}"/>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C1A4FC7E-D91D-407A-BFBE-F405D6BBEA67}"/>
              </a:ext>
            </a:extLst>
          </p:cNvPr>
          <p:cNvSpPr>
            <a:spLocks noGrp="1"/>
          </p:cNvSpPr>
          <p:nvPr>
            <p:ph type="body" sz="quarter" idx="12" hasCustomPrompt="1"/>
          </p:nvPr>
        </p:nvSpPr>
        <p:spPr>
          <a:xfrm>
            <a:off x="360000" y="1710000"/>
            <a:ext cx="27288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129916EF-EC2F-4137-B182-AA5508918E8F}"/>
              </a:ext>
            </a:extLst>
          </p:cNvPr>
          <p:cNvSpPr>
            <a:spLocks noGrp="1"/>
          </p:cNvSpPr>
          <p:nvPr>
            <p:ph sz="quarter" idx="13" hasCustomPrompt="1"/>
          </p:nvPr>
        </p:nvSpPr>
        <p:spPr>
          <a:xfrm>
            <a:off x="360000" y="2376000"/>
            <a:ext cx="2728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D9A3CD5-4B7B-41AC-BFD5-7AA2D853D03E}"/>
              </a:ext>
            </a:extLst>
          </p:cNvPr>
          <p:cNvSpPr>
            <a:spLocks noGrp="1"/>
          </p:cNvSpPr>
          <p:nvPr>
            <p:ph type="body" sz="quarter" idx="14" hasCustomPrompt="1"/>
          </p:nvPr>
        </p:nvSpPr>
        <p:spPr>
          <a:xfrm>
            <a:off x="3272691" y="1710000"/>
            <a:ext cx="2728800" cy="604838"/>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35F727AD-E63B-412E-B986-D86DFE5EED29}"/>
              </a:ext>
            </a:extLst>
          </p:cNvPr>
          <p:cNvSpPr>
            <a:spLocks noGrp="1"/>
          </p:cNvSpPr>
          <p:nvPr>
            <p:ph sz="quarter" idx="15" hasCustomPrompt="1"/>
          </p:nvPr>
        </p:nvSpPr>
        <p:spPr>
          <a:xfrm>
            <a:off x="3272691" y="2376488"/>
            <a:ext cx="2728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CEE6CD4-960B-4926-8A35-E8FF363F8723}"/>
              </a:ext>
            </a:extLst>
          </p:cNvPr>
          <p:cNvSpPr>
            <a:spLocks noGrp="1"/>
          </p:cNvSpPr>
          <p:nvPr>
            <p:ph type="body" sz="quarter" idx="16" hasCustomPrompt="1"/>
          </p:nvPr>
        </p:nvSpPr>
        <p:spPr>
          <a:xfrm>
            <a:off x="6185382" y="1710000"/>
            <a:ext cx="2728800" cy="604800"/>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E544BF1C-E9EC-43D2-A239-79E43B7C24CD}"/>
              </a:ext>
            </a:extLst>
          </p:cNvPr>
          <p:cNvSpPr>
            <a:spLocks noGrp="1"/>
          </p:cNvSpPr>
          <p:nvPr>
            <p:ph sz="quarter" idx="17" hasCustomPrompt="1"/>
          </p:nvPr>
        </p:nvSpPr>
        <p:spPr>
          <a:xfrm>
            <a:off x="6185382" y="2376000"/>
            <a:ext cx="2728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A27027DC-FD56-4CD6-8B38-7C623A97D1C4}"/>
              </a:ext>
            </a:extLst>
          </p:cNvPr>
          <p:cNvSpPr>
            <a:spLocks noGrp="1"/>
          </p:cNvSpPr>
          <p:nvPr>
            <p:ph type="body" sz="quarter" idx="18" hasCustomPrompt="1"/>
          </p:nvPr>
        </p:nvSpPr>
        <p:spPr>
          <a:xfrm>
            <a:off x="9098074" y="1710000"/>
            <a:ext cx="2728800" cy="604800"/>
          </a:xfrm>
        </p:spPr>
        <p:txBody>
          <a:bodyPr/>
          <a:lstStyle>
            <a:lvl1pPr>
              <a:defRPr b="1"/>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5513656D-7804-45C7-9561-4FFDBE1F523B}"/>
              </a:ext>
            </a:extLst>
          </p:cNvPr>
          <p:cNvSpPr>
            <a:spLocks noGrp="1"/>
          </p:cNvSpPr>
          <p:nvPr>
            <p:ph sz="quarter" idx="19" hasCustomPrompt="1"/>
          </p:nvPr>
        </p:nvSpPr>
        <p:spPr>
          <a:xfrm>
            <a:off x="9098074" y="2376488"/>
            <a:ext cx="2728800" cy="3343275"/>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A444E5-6DCB-4387-82D7-374FBA34E3ED}"/>
              </a:ext>
            </a:extLst>
          </p:cNvPr>
          <p:cNvSpPr>
            <a:spLocks noGrp="1"/>
          </p:cNvSpPr>
          <p:nvPr>
            <p:ph type="body" sz="quarter" idx="20" hasCustomPrompt="1"/>
          </p:nvPr>
        </p:nvSpPr>
        <p:spPr>
          <a:xfrm>
            <a:off x="360363" y="910800"/>
            <a:ext cx="11466512"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201400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hasCustomPrompt="1"/>
          </p:nvPr>
        </p:nvSpPr>
        <p:spPr>
          <a:xfrm>
            <a:off x="359999" y="2258559"/>
            <a:ext cx="5643563" cy="1980000"/>
          </a:xfrm>
          <a:prstGeom prst="rect">
            <a:avLst/>
          </a:prstGeom>
        </p:spPr>
        <p:txBody>
          <a:bodyPr anchor="t"/>
          <a:lstStyle>
            <a:lvl1pPr algn="l">
              <a:spcBef>
                <a:spcPts val="200"/>
              </a:spcBef>
              <a:defRPr sz="4000" b="0">
                <a:solidFill>
                  <a:schemeClr val="tx1"/>
                </a:solidFill>
              </a:defRPr>
            </a:lvl1pPr>
            <a:lvl2pPr marL="0" indent="0" algn="l">
              <a:spcBef>
                <a:spcPts val="200"/>
              </a:spcBef>
              <a:buNone/>
              <a:defRPr sz="2200" b="0">
                <a:solidFill>
                  <a:schemeClr val="tx1"/>
                </a:solidFill>
              </a:defRPr>
            </a:lvl2pPr>
          </a:lstStyle>
          <a:p>
            <a:pPr lvl="0"/>
            <a:r>
              <a:rPr lang="en-GB"/>
              <a:t>Click to add title</a:t>
            </a:r>
          </a:p>
        </p:txBody>
      </p:sp>
      <p:sp>
        <p:nvSpPr>
          <p:cNvPr id="5" name="Text Placeholder 2"/>
          <p:cNvSpPr>
            <a:spLocks noGrp="1"/>
          </p:cNvSpPr>
          <p:nvPr>
            <p:ph type="body" sz="quarter" idx="16" hasCustomPrompt="1"/>
          </p:nvPr>
        </p:nvSpPr>
        <p:spPr>
          <a:xfrm>
            <a:off x="359999" y="1713600"/>
            <a:ext cx="976676" cy="540000"/>
          </a:xfrm>
          <a:prstGeom prst="rect">
            <a:avLst/>
          </a:prstGeom>
        </p:spPr>
        <p:txBody>
          <a:bodyPr anchor="t"/>
          <a:lstStyle>
            <a:lvl1pPr algn="l">
              <a:spcBef>
                <a:spcPts val="200"/>
              </a:spcBef>
              <a:defRPr sz="4000" b="0">
                <a:solidFill>
                  <a:schemeClr val="tx1"/>
                </a:solidFill>
              </a:defRPr>
            </a:lvl1pPr>
            <a:lvl2pPr marL="0" indent="0" algn="l">
              <a:spcBef>
                <a:spcPts val="200"/>
              </a:spcBef>
              <a:buNone/>
              <a:defRPr sz="2200" b="0">
                <a:solidFill>
                  <a:schemeClr val="tx1"/>
                </a:solidFill>
              </a:defRPr>
            </a:lvl2pPr>
          </a:lstStyle>
          <a:p>
            <a:pPr lvl="0"/>
            <a:r>
              <a:rPr lang="en-US"/>
              <a:t>No.</a:t>
            </a:r>
          </a:p>
        </p:txBody>
      </p:sp>
    </p:spTree>
    <p:extLst>
      <p:ext uri="{BB962C8B-B14F-4D97-AF65-F5344CB8AC3E}">
        <p14:creationId xmlns:p14="http://schemas.microsoft.com/office/powerpoint/2010/main" val="2401925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Title and 4 x content + headings">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4298DC3-4E96-46A8-9E08-12C8A98D4E2C}"/>
              </a:ext>
            </a:extLst>
          </p:cNvPr>
          <p:cNvGrpSpPr/>
          <p:nvPr userDrawn="1"/>
        </p:nvGrpSpPr>
        <p:grpSpPr>
          <a:xfrm>
            <a:off x="0" y="0"/>
            <a:ext cx="12192000" cy="6858000"/>
            <a:chOff x="0" y="0"/>
            <a:chExt cx="12192000" cy="6858000"/>
          </a:xfrm>
        </p:grpSpPr>
        <p:sp>
          <p:nvSpPr>
            <p:cNvPr id="17" name="Rectangle 16">
              <a:extLst>
                <a:ext uri="{FF2B5EF4-FFF2-40B4-BE49-F238E27FC236}">
                  <a16:creationId xmlns:a16="http://schemas.microsoft.com/office/drawing/2014/main" id="{AAFBC741-6D79-425E-A473-1A5CE01BD90D}"/>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cxnSp>
          <p:nvCxnSpPr>
            <p:cNvPr id="19" name="Straight Connector 18">
              <a:extLst>
                <a:ext uri="{FF2B5EF4-FFF2-40B4-BE49-F238E27FC236}">
                  <a16:creationId xmlns:a16="http://schemas.microsoft.com/office/drawing/2014/main" id="{9722297C-0DBA-45D4-B714-3515766D2D4C}"/>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E3E07E1A-7A3F-49C9-B79F-5EC0722F455D}"/>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0C36C45C-9BBB-4B14-BC71-8D9593AF9252}"/>
              </a:ext>
            </a:extLst>
          </p:cNvPr>
          <p:cNvSpPr>
            <a:spLocks noGrp="1"/>
          </p:cNvSpPr>
          <p:nvPr>
            <p:ph type="title" hasCustomPrompt="1"/>
          </p:nvPr>
        </p:nvSpPr>
        <p:spPr>
          <a:xfrm>
            <a:off x="359999" y="430718"/>
            <a:ext cx="11466875" cy="403200"/>
          </a:xfrm>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DCA3869-0626-4D7E-A07F-ED2B248D284C}"/>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F29845BF-B227-4307-81B9-E7C8FC57CD26}"/>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C1A4FC7E-D91D-407A-BFBE-F405D6BBEA67}"/>
              </a:ext>
            </a:extLst>
          </p:cNvPr>
          <p:cNvSpPr>
            <a:spLocks noGrp="1"/>
          </p:cNvSpPr>
          <p:nvPr>
            <p:ph type="body" sz="quarter" idx="12" hasCustomPrompt="1"/>
          </p:nvPr>
        </p:nvSpPr>
        <p:spPr>
          <a:xfrm>
            <a:off x="360000" y="1710000"/>
            <a:ext cx="2728800"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129916EF-EC2F-4137-B182-AA5508918E8F}"/>
              </a:ext>
            </a:extLst>
          </p:cNvPr>
          <p:cNvSpPr>
            <a:spLocks noGrp="1"/>
          </p:cNvSpPr>
          <p:nvPr>
            <p:ph sz="quarter" idx="13" hasCustomPrompt="1"/>
          </p:nvPr>
        </p:nvSpPr>
        <p:spPr>
          <a:xfrm>
            <a:off x="360000" y="2376000"/>
            <a:ext cx="2728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D9A3CD5-4B7B-41AC-BFD5-7AA2D853D03E}"/>
              </a:ext>
            </a:extLst>
          </p:cNvPr>
          <p:cNvSpPr>
            <a:spLocks noGrp="1"/>
          </p:cNvSpPr>
          <p:nvPr>
            <p:ph type="body" sz="quarter" idx="14" hasCustomPrompt="1"/>
          </p:nvPr>
        </p:nvSpPr>
        <p:spPr>
          <a:xfrm>
            <a:off x="3272691" y="1710000"/>
            <a:ext cx="2728800" cy="604838"/>
          </a:xfrm>
        </p:spPr>
        <p:txBody>
          <a:bodyPr/>
          <a:lstStyle>
            <a:lvl1pPr>
              <a:defRPr b="1">
                <a:solidFill>
                  <a:schemeClr val="bg1"/>
                </a:solidFill>
              </a:defRPr>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35F727AD-E63B-412E-B986-D86DFE5EED29}"/>
              </a:ext>
            </a:extLst>
          </p:cNvPr>
          <p:cNvSpPr>
            <a:spLocks noGrp="1"/>
          </p:cNvSpPr>
          <p:nvPr>
            <p:ph sz="quarter" idx="15" hasCustomPrompt="1"/>
          </p:nvPr>
        </p:nvSpPr>
        <p:spPr>
          <a:xfrm>
            <a:off x="3272691" y="2376488"/>
            <a:ext cx="2728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CEE6CD4-960B-4926-8A35-E8FF363F8723}"/>
              </a:ext>
            </a:extLst>
          </p:cNvPr>
          <p:cNvSpPr>
            <a:spLocks noGrp="1"/>
          </p:cNvSpPr>
          <p:nvPr>
            <p:ph type="body" sz="quarter" idx="16" hasCustomPrompt="1"/>
          </p:nvPr>
        </p:nvSpPr>
        <p:spPr>
          <a:xfrm>
            <a:off x="6185382" y="1710000"/>
            <a:ext cx="2728800" cy="604800"/>
          </a:xfrm>
        </p:spPr>
        <p:txBody>
          <a:bodyPr/>
          <a:lstStyle>
            <a:lvl1pPr>
              <a:defRPr b="1">
                <a:solidFill>
                  <a:schemeClr val="bg1"/>
                </a:solidFill>
              </a:defRPr>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E544BF1C-E9EC-43D2-A239-79E43B7C24CD}"/>
              </a:ext>
            </a:extLst>
          </p:cNvPr>
          <p:cNvSpPr>
            <a:spLocks noGrp="1"/>
          </p:cNvSpPr>
          <p:nvPr>
            <p:ph sz="quarter" idx="17" hasCustomPrompt="1"/>
          </p:nvPr>
        </p:nvSpPr>
        <p:spPr>
          <a:xfrm>
            <a:off x="6185382" y="2376000"/>
            <a:ext cx="2728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A27027DC-FD56-4CD6-8B38-7C623A97D1C4}"/>
              </a:ext>
            </a:extLst>
          </p:cNvPr>
          <p:cNvSpPr>
            <a:spLocks noGrp="1"/>
          </p:cNvSpPr>
          <p:nvPr>
            <p:ph type="body" sz="quarter" idx="18" hasCustomPrompt="1"/>
          </p:nvPr>
        </p:nvSpPr>
        <p:spPr>
          <a:xfrm>
            <a:off x="9098074" y="1710000"/>
            <a:ext cx="2728800" cy="604800"/>
          </a:xfrm>
        </p:spPr>
        <p:txBody>
          <a:bodyPr/>
          <a:lstStyle>
            <a:lvl1pPr>
              <a:defRPr b="1">
                <a:solidFill>
                  <a:schemeClr val="bg1"/>
                </a:solidFill>
              </a:defRPr>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5513656D-7804-45C7-9561-4FFDBE1F523B}"/>
              </a:ext>
            </a:extLst>
          </p:cNvPr>
          <p:cNvSpPr>
            <a:spLocks noGrp="1"/>
          </p:cNvSpPr>
          <p:nvPr>
            <p:ph sz="quarter" idx="19" hasCustomPrompt="1"/>
          </p:nvPr>
        </p:nvSpPr>
        <p:spPr>
          <a:xfrm>
            <a:off x="9098074" y="2376488"/>
            <a:ext cx="2728800" cy="33432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A444E5-6DCB-4387-82D7-374FBA34E3ED}"/>
              </a:ext>
            </a:extLst>
          </p:cNvPr>
          <p:cNvSpPr>
            <a:spLocks noGrp="1"/>
          </p:cNvSpPr>
          <p:nvPr>
            <p:ph type="body" sz="quarter" idx="20" hasCustomPrompt="1"/>
          </p:nvPr>
        </p:nvSpPr>
        <p:spPr>
          <a:xfrm>
            <a:off x="360363" y="910800"/>
            <a:ext cx="11466512" cy="396000"/>
          </a:xfrm>
        </p:spPr>
        <p:txBody>
          <a:bodyPr/>
          <a:lstStyle>
            <a:lvl1pPr>
              <a:defRPr sz="2200">
                <a:solidFill>
                  <a:schemeClr val="bg1"/>
                </a:solidFill>
              </a:defRPr>
            </a:lvl1pPr>
            <a:lvl2pPr>
              <a:defRPr sz="2200"/>
            </a:lvl2pPr>
            <a:lvl3pPr>
              <a:defRPr sz="2200"/>
            </a:lvl3pPr>
            <a:lvl4pPr>
              <a:defRPr sz="2200"/>
            </a:lvl4pPr>
            <a:lvl5pPr>
              <a:defRPr sz="2200"/>
            </a:lvl5pPr>
          </a:lstStyle>
          <a:p>
            <a:pPr lvl="0"/>
            <a:r>
              <a:rPr lang="en-US"/>
              <a:t>Click to add subtitle</a:t>
            </a:r>
            <a:endParaRPr lang="en-GB"/>
          </a:p>
        </p:txBody>
      </p:sp>
      <p:pic>
        <p:nvPicPr>
          <p:cNvPr id="23" name="Picture 22">
            <a:extLst>
              <a:ext uri="{FF2B5EF4-FFF2-40B4-BE49-F238E27FC236}">
                <a16:creationId xmlns:a16="http://schemas.microsoft.com/office/drawing/2014/main" id="{EDB41655-C776-4BB2-AC1D-F82AA63A2131}"/>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1592287" y="6383354"/>
            <a:ext cx="2271054" cy="211433"/>
          </a:xfrm>
          <a:prstGeom prst="rect">
            <a:avLst/>
          </a:prstGeom>
        </p:spPr>
      </p:pic>
    </p:spTree>
    <p:extLst>
      <p:ext uri="{BB962C8B-B14F-4D97-AF65-F5344CB8AC3E}">
        <p14:creationId xmlns:p14="http://schemas.microsoft.com/office/powerpoint/2010/main" val="2985246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5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ED13-8109-40D7-B85E-48D72364D6E5}"/>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5A60EB60-D174-4782-B63F-DCF2657E1B13}"/>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E54526FD-FB6E-4148-89B3-7D266E27BD8F}"/>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AC5E99A7-B8B8-4860-8872-63A20BC4983E}"/>
              </a:ext>
            </a:extLst>
          </p:cNvPr>
          <p:cNvSpPr>
            <a:spLocks noGrp="1"/>
          </p:cNvSpPr>
          <p:nvPr>
            <p:ph sz="quarter" idx="12" hasCustomPrompt="1"/>
          </p:nvPr>
        </p:nvSpPr>
        <p:spPr>
          <a:xfrm>
            <a:off x="360363"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7136CF45-35B9-4F30-93CE-11D7DC6AE4AB}"/>
              </a:ext>
            </a:extLst>
          </p:cNvPr>
          <p:cNvSpPr>
            <a:spLocks noGrp="1"/>
          </p:cNvSpPr>
          <p:nvPr>
            <p:ph sz="quarter" idx="13" hasCustomPrompt="1"/>
          </p:nvPr>
        </p:nvSpPr>
        <p:spPr>
          <a:xfrm>
            <a:off x="2689691"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A190C909-262D-4930-924B-8C4285CF8554}"/>
              </a:ext>
            </a:extLst>
          </p:cNvPr>
          <p:cNvSpPr>
            <a:spLocks noGrp="1"/>
          </p:cNvSpPr>
          <p:nvPr>
            <p:ph sz="quarter" idx="14" hasCustomPrompt="1"/>
          </p:nvPr>
        </p:nvSpPr>
        <p:spPr>
          <a:xfrm>
            <a:off x="5019019"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C18864E4-1D92-4544-8F52-1155810D7924}"/>
              </a:ext>
            </a:extLst>
          </p:cNvPr>
          <p:cNvSpPr>
            <a:spLocks noGrp="1"/>
          </p:cNvSpPr>
          <p:nvPr>
            <p:ph sz="quarter" idx="15" hasCustomPrompt="1"/>
          </p:nvPr>
        </p:nvSpPr>
        <p:spPr>
          <a:xfrm>
            <a:off x="7348347"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a:extLst>
              <a:ext uri="{FF2B5EF4-FFF2-40B4-BE49-F238E27FC236}">
                <a16:creationId xmlns:a16="http://schemas.microsoft.com/office/drawing/2014/main" id="{E68E0E68-5345-4D62-8D07-AE58AE330678}"/>
              </a:ext>
            </a:extLst>
          </p:cNvPr>
          <p:cNvSpPr>
            <a:spLocks noGrp="1"/>
          </p:cNvSpPr>
          <p:nvPr>
            <p:ph sz="quarter" idx="16" hasCustomPrompt="1"/>
          </p:nvPr>
        </p:nvSpPr>
        <p:spPr>
          <a:xfrm>
            <a:off x="9677674"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a:extLst>
              <a:ext uri="{FF2B5EF4-FFF2-40B4-BE49-F238E27FC236}">
                <a16:creationId xmlns:a16="http://schemas.microsoft.com/office/drawing/2014/main" id="{3E23F4F6-B0E8-4724-933C-35F21A7E4235}"/>
              </a:ext>
            </a:extLst>
          </p:cNvPr>
          <p:cNvSpPr>
            <a:spLocks noGrp="1"/>
          </p:cNvSpPr>
          <p:nvPr>
            <p:ph type="body" sz="quarter" idx="17" hasCustomPrompt="1"/>
          </p:nvPr>
        </p:nvSpPr>
        <p:spPr>
          <a:xfrm>
            <a:off x="360874" y="910800"/>
            <a:ext cx="11466000"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2893826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5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C433-9252-44D6-8AA4-495DB59340DB}"/>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A76AA46E-1017-4823-B4EC-B35766CE6763}"/>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1E1B86A-68D0-4D2D-A5CB-00F231C8BC28}"/>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634B8469-FF2E-4467-8E43-A49A3388A2F3}"/>
              </a:ext>
            </a:extLst>
          </p:cNvPr>
          <p:cNvSpPr>
            <a:spLocks noGrp="1"/>
          </p:cNvSpPr>
          <p:nvPr>
            <p:ph type="body" sz="quarter" idx="12" hasCustomPrompt="1"/>
          </p:nvPr>
        </p:nvSpPr>
        <p:spPr>
          <a:xfrm>
            <a:off x="360363" y="1710000"/>
            <a:ext cx="21492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6F0DDC14-9B67-4FE8-BC58-A70501A5344F}"/>
              </a:ext>
            </a:extLst>
          </p:cNvPr>
          <p:cNvSpPr>
            <a:spLocks noGrp="1"/>
          </p:cNvSpPr>
          <p:nvPr>
            <p:ph sz="quarter" idx="13" hasCustomPrompt="1"/>
          </p:nvPr>
        </p:nvSpPr>
        <p:spPr>
          <a:xfrm>
            <a:off x="360000"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A007D028-2ECB-46AF-8517-CCF9C089D819}"/>
              </a:ext>
            </a:extLst>
          </p:cNvPr>
          <p:cNvSpPr>
            <a:spLocks noGrp="1"/>
          </p:cNvSpPr>
          <p:nvPr>
            <p:ph type="body" sz="quarter" idx="14" hasCustomPrompt="1"/>
          </p:nvPr>
        </p:nvSpPr>
        <p:spPr>
          <a:xfrm>
            <a:off x="2689691" y="1710000"/>
            <a:ext cx="2149200" cy="604800"/>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F1DDE75-E486-4A48-BDBB-2C2A5B5E64D3}"/>
              </a:ext>
            </a:extLst>
          </p:cNvPr>
          <p:cNvSpPr>
            <a:spLocks noGrp="1"/>
          </p:cNvSpPr>
          <p:nvPr>
            <p:ph sz="quarter" idx="15" hasCustomPrompt="1"/>
          </p:nvPr>
        </p:nvSpPr>
        <p:spPr>
          <a:xfrm>
            <a:off x="2689419"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7A506B6-1DA9-4CD7-9F56-C6BF2FDC187B}"/>
              </a:ext>
            </a:extLst>
          </p:cNvPr>
          <p:cNvSpPr>
            <a:spLocks noGrp="1"/>
          </p:cNvSpPr>
          <p:nvPr>
            <p:ph type="body" sz="quarter" idx="16" hasCustomPrompt="1"/>
          </p:nvPr>
        </p:nvSpPr>
        <p:spPr>
          <a:xfrm>
            <a:off x="5019019" y="1710000"/>
            <a:ext cx="2149200" cy="604800"/>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3F41FFAE-2857-4B94-916D-0210AE0A1766}"/>
              </a:ext>
            </a:extLst>
          </p:cNvPr>
          <p:cNvSpPr>
            <a:spLocks noGrp="1"/>
          </p:cNvSpPr>
          <p:nvPr>
            <p:ph sz="quarter" idx="17" hasCustomPrompt="1"/>
          </p:nvPr>
        </p:nvSpPr>
        <p:spPr>
          <a:xfrm>
            <a:off x="5018838"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8C34C508-C3AF-422F-B1C7-A38F34513AB7}"/>
              </a:ext>
            </a:extLst>
          </p:cNvPr>
          <p:cNvSpPr>
            <a:spLocks noGrp="1"/>
          </p:cNvSpPr>
          <p:nvPr>
            <p:ph type="body" sz="quarter" idx="18" hasCustomPrompt="1"/>
          </p:nvPr>
        </p:nvSpPr>
        <p:spPr>
          <a:xfrm>
            <a:off x="7348347" y="1710000"/>
            <a:ext cx="2149200" cy="604800"/>
          </a:xfrm>
        </p:spPr>
        <p:txBody>
          <a:bodyPr/>
          <a:lstStyle>
            <a:lvl1pPr>
              <a:defRPr b="1"/>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0D9455C4-8047-4B5B-B5BC-4A0379405BC2}"/>
              </a:ext>
            </a:extLst>
          </p:cNvPr>
          <p:cNvSpPr>
            <a:spLocks noGrp="1"/>
          </p:cNvSpPr>
          <p:nvPr>
            <p:ph sz="quarter" idx="19" hasCustomPrompt="1"/>
          </p:nvPr>
        </p:nvSpPr>
        <p:spPr>
          <a:xfrm>
            <a:off x="7348257" y="2376488"/>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EAC907-A41C-4782-BCD8-2B8C0ADD422D}"/>
              </a:ext>
            </a:extLst>
          </p:cNvPr>
          <p:cNvSpPr>
            <a:spLocks noGrp="1"/>
          </p:cNvSpPr>
          <p:nvPr>
            <p:ph type="body" sz="quarter" idx="20" hasCustomPrompt="1"/>
          </p:nvPr>
        </p:nvSpPr>
        <p:spPr>
          <a:xfrm>
            <a:off x="9677674" y="1710000"/>
            <a:ext cx="2149200" cy="604800"/>
          </a:xfrm>
        </p:spPr>
        <p:txBody>
          <a:bodyPr/>
          <a:lstStyle>
            <a:lvl1pPr>
              <a:defRPr b="1"/>
            </a:lvl1pPr>
          </a:lstStyle>
          <a:p>
            <a:pPr lvl="0"/>
            <a:r>
              <a:rPr lang="en-US"/>
              <a:t>Click to add text</a:t>
            </a:r>
            <a:endParaRPr lang="en-GB"/>
          </a:p>
        </p:txBody>
      </p:sp>
      <p:sp>
        <p:nvSpPr>
          <p:cNvPr id="24" name="Content Placeholder 23">
            <a:extLst>
              <a:ext uri="{FF2B5EF4-FFF2-40B4-BE49-F238E27FC236}">
                <a16:creationId xmlns:a16="http://schemas.microsoft.com/office/drawing/2014/main" id="{056BBA8E-FD61-47C5-A779-B66918B4D327}"/>
              </a:ext>
            </a:extLst>
          </p:cNvPr>
          <p:cNvSpPr>
            <a:spLocks noGrp="1"/>
          </p:cNvSpPr>
          <p:nvPr>
            <p:ph sz="quarter" idx="21" hasCustomPrompt="1"/>
          </p:nvPr>
        </p:nvSpPr>
        <p:spPr>
          <a:xfrm>
            <a:off x="9677674"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48EED4C4-55A2-440F-BFEB-B054C51690A5}"/>
              </a:ext>
            </a:extLst>
          </p:cNvPr>
          <p:cNvSpPr>
            <a:spLocks noGrp="1"/>
          </p:cNvSpPr>
          <p:nvPr>
            <p:ph type="body" sz="quarter" idx="22" hasCustomPrompt="1"/>
          </p:nvPr>
        </p:nvSpPr>
        <p:spPr>
          <a:xfrm>
            <a:off x="360000" y="910800"/>
            <a:ext cx="11466000" cy="396000"/>
          </a:xfrm>
        </p:spPr>
        <p:txBody>
          <a:bodyPr/>
          <a:lstStyle>
            <a:lvl1pPr>
              <a:spcBef>
                <a:spcPts val="600"/>
              </a:spcBef>
              <a:defRPr sz="2200"/>
            </a:lvl1pPr>
          </a:lstStyle>
          <a:p>
            <a:pPr lvl="0"/>
            <a:r>
              <a:rPr lang="en-US"/>
              <a:t>Click to add subtitle</a:t>
            </a:r>
            <a:endParaRPr lang="en-GB"/>
          </a:p>
        </p:txBody>
      </p:sp>
    </p:spTree>
    <p:extLst>
      <p:ext uri="{BB962C8B-B14F-4D97-AF65-F5344CB8AC3E}">
        <p14:creationId xmlns:p14="http://schemas.microsoft.com/office/powerpoint/2010/main" val="336276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le and 5 x content + headings">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3AFEA80-A1CC-4510-9765-7EDA6926E15F}"/>
              </a:ext>
            </a:extLst>
          </p:cNvPr>
          <p:cNvGrpSpPr/>
          <p:nvPr userDrawn="1"/>
        </p:nvGrpSpPr>
        <p:grpSpPr>
          <a:xfrm>
            <a:off x="0" y="0"/>
            <a:ext cx="12192000" cy="6858000"/>
            <a:chOff x="0" y="0"/>
            <a:chExt cx="12192000" cy="6858000"/>
          </a:xfrm>
        </p:grpSpPr>
        <p:sp>
          <p:nvSpPr>
            <p:cNvPr id="19" name="Rectangle 18">
              <a:extLst>
                <a:ext uri="{FF2B5EF4-FFF2-40B4-BE49-F238E27FC236}">
                  <a16:creationId xmlns:a16="http://schemas.microsoft.com/office/drawing/2014/main" id="{6AAD225E-4240-48B1-8C2D-D33665325255}"/>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solidFill>
                  <a:schemeClr val="bg1"/>
                </a:solidFill>
              </a:endParaRPr>
            </a:p>
          </p:txBody>
        </p:sp>
        <p:cxnSp>
          <p:nvCxnSpPr>
            <p:cNvPr id="21" name="Straight Connector 20">
              <a:extLst>
                <a:ext uri="{FF2B5EF4-FFF2-40B4-BE49-F238E27FC236}">
                  <a16:creationId xmlns:a16="http://schemas.microsoft.com/office/drawing/2014/main" id="{08E136F8-FEF1-4446-9C4A-53FEA5A20F80}"/>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3" name="Graphic 22">
              <a:extLst>
                <a:ext uri="{FF2B5EF4-FFF2-40B4-BE49-F238E27FC236}">
                  <a16:creationId xmlns:a16="http://schemas.microsoft.com/office/drawing/2014/main" id="{3E1FD704-DC21-4D7B-8ACF-7AE186B18EE8}"/>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0305C433-9252-44D6-8AA4-495DB59340DB}"/>
              </a:ext>
            </a:extLst>
          </p:cNvPr>
          <p:cNvSpPr>
            <a:spLocks noGrp="1"/>
          </p:cNvSpPr>
          <p:nvPr>
            <p:ph type="title" hasCustomPrompt="1"/>
          </p:nvPr>
        </p:nvSpPr>
        <p:spPr>
          <a:xfrm>
            <a:off x="359999" y="430718"/>
            <a:ext cx="11466875" cy="403200"/>
          </a:xfrm>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A76AA46E-1017-4823-B4EC-B35766CE6763}"/>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1E1B86A-68D0-4D2D-A5CB-00F231C8BC28}"/>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634B8469-FF2E-4467-8E43-A49A3388A2F3}"/>
              </a:ext>
            </a:extLst>
          </p:cNvPr>
          <p:cNvSpPr>
            <a:spLocks noGrp="1"/>
          </p:cNvSpPr>
          <p:nvPr>
            <p:ph type="body" sz="quarter" idx="12" hasCustomPrompt="1"/>
          </p:nvPr>
        </p:nvSpPr>
        <p:spPr>
          <a:xfrm>
            <a:off x="360363" y="1710000"/>
            <a:ext cx="2149200"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6F0DDC14-9B67-4FE8-BC58-A70501A5344F}"/>
              </a:ext>
            </a:extLst>
          </p:cNvPr>
          <p:cNvSpPr>
            <a:spLocks noGrp="1"/>
          </p:cNvSpPr>
          <p:nvPr>
            <p:ph sz="quarter" idx="13" hasCustomPrompt="1"/>
          </p:nvPr>
        </p:nvSpPr>
        <p:spPr>
          <a:xfrm>
            <a:off x="360000"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A007D028-2ECB-46AF-8517-CCF9C089D819}"/>
              </a:ext>
            </a:extLst>
          </p:cNvPr>
          <p:cNvSpPr>
            <a:spLocks noGrp="1"/>
          </p:cNvSpPr>
          <p:nvPr>
            <p:ph type="body" sz="quarter" idx="14" hasCustomPrompt="1"/>
          </p:nvPr>
        </p:nvSpPr>
        <p:spPr>
          <a:xfrm>
            <a:off x="2689691" y="1710000"/>
            <a:ext cx="2149200" cy="604800"/>
          </a:xfrm>
        </p:spPr>
        <p:txBody>
          <a:bodyPr/>
          <a:lstStyle>
            <a:lvl1pPr>
              <a:defRPr b="1">
                <a:solidFill>
                  <a:schemeClr val="bg1"/>
                </a:solidFill>
              </a:defRPr>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F1DDE75-E486-4A48-BDBB-2C2A5B5E64D3}"/>
              </a:ext>
            </a:extLst>
          </p:cNvPr>
          <p:cNvSpPr>
            <a:spLocks noGrp="1"/>
          </p:cNvSpPr>
          <p:nvPr>
            <p:ph sz="quarter" idx="15" hasCustomPrompt="1"/>
          </p:nvPr>
        </p:nvSpPr>
        <p:spPr>
          <a:xfrm>
            <a:off x="2689419"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7A506B6-1DA9-4CD7-9F56-C6BF2FDC187B}"/>
              </a:ext>
            </a:extLst>
          </p:cNvPr>
          <p:cNvSpPr>
            <a:spLocks noGrp="1"/>
          </p:cNvSpPr>
          <p:nvPr>
            <p:ph type="body" sz="quarter" idx="16" hasCustomPrompt="1"/>
          </p:nvPr>
        </p:nvSpPr>
        <p:spPr>
          <a:xfrm>
            <a:off x="5019019" y="1710000"/>
            <a:ext cx="2149200" cy="604800"/>
          </a:xfrm>
        </p:spPr>
        <p:txBody>
          <a:bodyPr/>
          <a:lstStyle>
            <a:lvl1pPr>
              <a:defRPr b="1">
                <a:solidFill>
                  <a:schemeClr val="bg1"/>
                </a:solidFill>
              </a:defRPr>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3F41FFAE-2857-4B94-916D-0210AE0A1766}"/>
              </a:ext>
            </a:extLst>
          </p:cNvPr>
          <p:cNvSpPr>
            <a:spLocks noGrp="1"/>
          </p:cNvSpPr>
          <p:nvPr>
            <p:ph sz="quarter" idx="17" hasCustomPrompt="1"/>
          </p:nvPr>
        </p:nvSpPr>
        <p:spPr>
          <a:xfrm>
            <a:off x="5018838"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8C34C508-C3AF-422F-B1C7-A38F34513AB7}"/>
              </a:ext>
            </a:extLst>
          </p:cNvPr>
          <p:cNvSpPr>
            <a:spLocks noGrp="1"/>
          </p:cNvSpPr>
          <p:nvPr>
            <p:ph type="body" sz="quarter" idx="18" hasCustomPrompt="1"/>
          </p:nvPr>
        </p:nvSpPr>
        <p:spPr>
          <a:xfrm>
            <a:off x="7348347" y="1710000"/>
            <a:ext cx="2149200" cy="604800"/>
          </a:xfrm>
        </p:spPr>
        <p:txBody>
          <a:bodyPr/>
          <a:lstStyle>
            <a:lvl1pPr>
              <a:defRPr b="1">
                <a:solidFill>
                  <a:schemeClr val="bg1"/>
                </a:solidFill>
              </a:defRPr>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0D9455C4-8047-4B5B-B5BC-4A0379405BC2}"/>
              </a:ext>
            </a:extLst>
          </p:cNvPr>
          <p:cNvSpPr>
            <a:spLocks noGrp="1"/>
          </p:cNvSpPr>
          <p:nvPr>
            <p:ph sz="quarter" idx="19" hasCustomPrompt="1"/>
          </p:nvPr>
        </p:nvSpPr>
        <p:spPr>
          <a:xfrm>
            <a:off x="7348257" y="2376488"/>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EAC907-A41C-4782-BCD8-2B8C0ADD422D}"/>
              </a:ext>
            </a:extLst>
          </p:cNvPr>
          <p:cNvSpPr>
            <a:spLocks noGrp="1"/>
          </p:cNvSpPr>
          <p:nvPr>
            <p:ph type="body" sz="quarter" idx="20" hasCustomPrompt="1"/>
          </p:nvPr>
        </p:nvSpPr>
        <p:spPr>
          <a:xfrm>
            <a:off x="9677674" y="1710000"/>
            <a:ext cx="2149200" cy="604800"/>
          </a:xfrm>
        </p:spPr>
        <p:txBody>
          <a:bodyPr/>
          <a:lstStyle>
            <a:lvl1pPr>
              <a:defRPr b="1">
                <a:solidFill>
                  <a:schemeClr val="bg1"/>
                </a:solidFill>
              </a:defRPr>
            </a:lvl1pPr>
          </a:lstStyle>
          <a:p>
            <a:pPr lvl="0"/>
            <a:r>
              <a:rPr lang="en-US"/>
              <a:t>Click to add text</a:t>
            </a:r>
            <a:endParaRPr lang="en-GB"/>
          </a:p>
        </p:txBody>
      </p:sp>
      <p:sp>
        <p:nvSpPr>
          <p:cNvPr id="24" name="Content Placeholder 23">
            <a:extLst>
              <a:ext uri="{FF2B5EF4-FFF2-40B4-BE49-F238E27FC236}">
                <a16:creationId xmlns:a16="http://schemas.microsoft.com/office/drawing/2014/main" id="{056BBA8E-FD61-47C5-A779-B66918B4D327}"/>
              </a:ext>
            </a:extLst>
          </p:cNvPr>
          <p:cNvSpPr>
            <a:spLocks noGrp="1"/>
          </p:cNvSpPr>
          <p:nvPr>
            <p:ph sz="quarter" idx="21" hasCustomPrompt="1"/>
          </p:nvPr>
        </p:nvSpPr>
        <p:spPr>
          <a:xfrm>
            <a:off x="9677674"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48EED4C4-55A2-440F-BFEB-B054C51690A5}"/>
              </a:ext>
            </a:extLst>
          </p:cNvPr>
          <p:cNvSpPr>
            <a:spLocks noGrp="1"/>
          </p:cNvSpPr>
          <p:nvPr>
            <p:ph type="body" sz="quarter" idx="22" hasCustomPrompt="1"/>
          </p:nvPr>
        </p:nvSpPr>
        <p:spPr>
          <a:xfrm>
            <a:off x="360000" y="910800"/>
            <a:ext cx="11466000" cy="396000"/>
          </a:xfrm>
        </p:spPr>
        <p:txBody>
          <a:bodyPr/>
          <a:lstStyle>
            <a:lvl1pPr>
              <a:spcBef>
                <a:spcPts val="600"/>
              </a:spcBef>
              <a:defRPr sz="2200">
                <a:solidFill>
                  <a:schemeClr val="bg1"/>
                </a:solidFill>
              </a:defRPr>
            </a:lvl1pPr>
          </a:lstStyle>
          <a:p>
            <a:pPr lvl="0"/>
            <a:r>
              <a:rPr lang="en-US"/>
              <a:t>Click to add subtitle</a:t>
            </a:r>
            <a:endParaRPr lang="en-GB"/>
          </a:p>
        </p:txBody>
      </p:sp>
      <p:pic>
        <p:nvPicPr>
          <p:cNvPr id="25" name="Picture 24">
            <a:extLst>
              <a:ext uri="{FF2B5EF4-FFF2-40B4-BE49-F238E27FC236}">
                <a16:creationId xmlns:a16="http://schemas.microsoft.com/office/drawing/2014/main" id="{965D6CDF-AD95-4F7F-96B6-B7355A052878}"/>
              </a:ext>
            </a:extLst>
          </p:cNvPr>
          <p:cNvPicPr>
            <a:picLocks noChangeAspect="1"/>
          </p:cNvPicPr>
          <p:nvPr userDrawn="1"/>
        </p:nvPicPr>
        <p:blipFill>
          <a:blip r:embed="rId6" cstate="email">
            <a:extLst>
              <a:ext uri="{28A0092B-C50C-407E-A947-70E740481C1C}">
                <a14:useLocalDpi xmlns:a14="http://schemas.microsoft.com/office/drawing/2010/main"/>
              </a:ext>
            </a:extLst>
          </a:blip>
          <a:srcRect/>
          <a:stretch/>
        </p:blipFill>
        <p:spPr>
          <a:xfrm>
            <a:off x="1592287" y="6383354"/>
            <a:ext cx="2271054" cy="211433"/>
          </a:xfrm>
          <a:prstGeom prst="rect">
            <a:avLst/>
          </a:prstGeom>
        </p:spPr>
      </p:pic>
    </p:spTree>
    <p:extLst>
      <p:ext uri="{BB962C8B-B14F-4D97-AF65-F5344CB8AC3E}">
        <p14:creationId xmlns:p14="http://schemas.microsoft.com/office/powerpoint/2010/main" val="1363022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6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F353-7CBB-4EBB-BB48-0DDB45E9B8E5}"/>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055794D1-DF29-4B89-9359-EE65C8A56AFE}"/>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5C772A83-22C7-42BE-87D1-B99FEC13505C}"/>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127B7932-7D06-4E7E-AF70-44D39F481C0B}"/>
              </a:ext>
            </a:extLst>
          </p:cNvPr>
          <p:cNvSpPr>
            <a:spLocks noGrp="1"/>
          </p:cNvSpPr>
          <p:nvPr>
            <p:ph sz="quarter" idx="12" hasCustomPrompt="1"/>
          </p:nvPr>
        </p:nvSpPr>
        <p:spPr>
          <a:xfrm>
            <a:off x="36000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FB353AB-4D08-4BBD-91C2-E6A30A5F493F}"/>
              </a:ext>
            </a:extLst>
          </p:cNvPr>
          <p:cNvSpPr>
            <a:spLocks noGrp="1"/>
          </p:cNvSpPr>
          <p:nvPr>
            <p:ph sz="quarter" idx="13" hasCustomPrompt="1"/>
          </p:nvPr>
        </p:nvSpPr>
        <p:spPr>
          <a:xfrm>
            <a:off x="230112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F4A6B5AF-EB3C-46C5-B212-27204822781C}"/>
              </a:ext>
            </a:extLst>
          </p:cNvPr>
          <p:cNvSpPr>
            <a:spLocks noGrp="1"/>
          </p:cNvSpPr>
          <p:nvPr>
            <p:ph sz="quarter" idx="14" hasCustomPrompt="1"/>
          </p:nvPr>
        </p:nvSpPr>
        <p:spPr>
          <a:xfrm>
            <a:off x="424224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5800475F-DBE2-47A0-89B9-1175EDD8427E}"/>
              </a:ext>
            </a:extLst>
          </p:cNvPr>
          <p:cNvSpPr>
            <a:spLocks noGrp="1"/>
          </p:cNvSpPr>
          <p:nvPr>
            <p:ph sz="quarter" idx="15" hasCustomPrompt="1"/>
          </p:nvPr>
        </p:nvSpPr>
        <p:spPr>
          <a:xfrm>
            <a:off x="618336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a:extLst>
              <a:ext uri="{FF2B5EF4-FFF2-40B4-BE49-F238E27FC236}">
                <a16:creationId xmlns:a16="http://schemas.microsoft.com/office/drawing/2014/main" id="{0B5CE08A-01D2-488B-843A-CA3415AB7320}"/>
              </a:ext>
            </a:extLst>
          </p:cNvPr>
          <p:cNvSpPr>
            <a:spLocks noGrp="1"/>
          </p:cNvSpPr>
          <p:nvPr>
            <p:ph sz="quarter" idx="16" hasCustomPrompt="1"/>
          </p:nvPr>
        </p:nvSpPr>
        <p:spPr>
          <a:xfrm>
            <a:off x="812448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39BAB9BC-6F39-4494-87B4-04D45B7607BE}"/>
              </a:ext>
            </a:extLst>
          </p:cNvPr>
          <p:cNvSpPr>
            <a:spLocks noGrp="1"/>
          </p:cNvSpPr>
          <p:nvPr>
            <p:ph sz="quarter" idx="17" hasCustomPrompt="1"/>
          </p:nvPr>
        </p:nvSpPr>
        <p:spPr>
          <a:xfrm>
            <a:off x="1006560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569F7FED-54BA-4C56-83A5-FA8601194047}"/>
              </a:ext>
            </a:extLst>
          </p:cNvPr>
          <p:cNvSpPr>
            <a:spLocks noGrp="1"/>
          </p:cNvSpPr>
          <p:nvPr>
            <p:ph type="body" sz="quarter" idx="18" hasCustomPrompt="1"/>
          </p:nvPr>
        </p:nvSpPr>
        <p:spPr>
          <a:xfrm>
            <a:off x="360000" y="910800"/>
            <a:ext cx="11466000" cy="396000"/>
          </a:xfrm>
        </p:spPr>
        <p:txBody>
          <a:bodyPr/>
          <a:lstStyle>
            <a:lvl1pPr>
              <a:spcBef>
                <a:spcPts val="600"/>
              </a:spcBef>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86189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6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6FA1-AACD-4AC6-8977-227A1E8204A7}"/>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9E9A02C0-437A-4731-B690-16D1AFCAA82F}"/>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B7CC7B4E-73B3-4F33-A7FC-00F64BC9BBCD}"/>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570764FD-7DA2-4FE5-A31B-6691075F4688}"/>
              </a:ext>
            </a:extLst>
          </p:cNvPr>
          <p:cNvSpPr>
            <a:spLocks noGrp="1"/>
          </p:cNvSpPr>
          <p:nvPr>
            <p:ph type="body" sz="quarter" idx="12" hasCustomPrompt="1"/>
          </p:nvPr>
        </p:nvSpPr>
        <p:spPr>
          <a:xfrm>
            <a:off x="360000" y="1708149"/>
            <a:ext cx="17604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CBC0C4CA-E13F-460B-A188-81482902B701}"/>
              </a:ext>
            </a:extLst>
          </p:cNvPr>
          <p:cNvSpPr>
            <a:spLocks noGrp="1"/>
          </p:cNvSpPr>
          <p:nvPr>
            <p:ph sz="quarter" idx="13" hasCustomPrompt="1"/>
          </p:nvPr>
        </p:nvSpPr>
        <p:spPr>
          <a:xfrm>
            <a:off x="36000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E105AA54-6669-4974-B1E8-3E58001D876E}"/>
              </a:ext>
            </a:extLst>
          </p:cNvPr>
          <p:cNvSpPr>
            <a:spLocks noGrp="1"/>
          </p:cNvSpPr>
          <p:nvPr>
            <p:ph type="body" sz="quarter" idx="14" hasCustomPrompt="1"/>
          </p:nvPr>
        </p:nvSpPr>
        <p:spPr>
          <a:xfrm>
            <a:off x="2301120" y="1708149"/>
            <a:ext cx="1760400" cy="604800"/>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D2A0DDBF-A8B7-4F77-B8D5-E6CF8FB015AE}"/>
              </a:ext>
            </a:extLst>
          </p:cNvPr>
          <p:cNvSpPr>
            <a:spLocks noGrp="1"/>
          </p:cNvSpPr>
          <p:nvPr>
            <p:ph sz="quarter" idx="15" hasCustomPrompt="1"/>
          </p:nvPr>
        </p:nvSpPr>
        <p:spPr>
          <a:xfrm>
            <a:off x="230112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E793D7A9-75C8-4028-9CA8-F07E93F82E4E}"/>
              </a:ext>
            </a:extLst>
          </p:cNvPr>
          <p:cNvSpPr>
            <a:spLocks noGrp="1"/>
          </p:cNvSpPr>
          <p:nvPr>
            <p:ph type="body" sz="quarter" idx="16" hasCustomPrompt="1"/>
          </p:nvPr>
        </p:nvSpPr>
        <p:spPr>
          <a:xfrm>
            <a:off x="4242240" y="1708150"/>
            <a:ext cx="1760400" cy="604800"/>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9B5E2A26-6C2A-419D-B4DC-291BA85B0C8A}"/>
              </a:ext>
            </a:extLst>
          </p:cNvPr>
          <p:cNvSpPr>
            <a:spLocks noGrp="1"/>
          </p:cNvSpPr>
          <p:nvPr>
            <p:ph sz="quarter" idx="17" hasCustomPrompt="1"/>
          </p:nvPr>
        </p:nvSpPr>
        <p:spPr>
          <a:xfrm>
            <a:off x="424224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3DE92C5F-EFFE-48BF-93E1-CC78EFCD2947}"/>
              </a:ext>
            </a:extLst>
          </p:cNvPr>
          <p:cNvSpPr>
            <a:spLocks noGrp="1"/>
          </p:cNvSpPr>
          <p:nvPr>
            <p:ph type="body" sz="quarter" idx="18" hasCustomPrompt="1"/>
          </p:nvPr>
        </p:nvSpPr>
        <p:spPr>
          <a:xfrm>
            <a:off x="6183360" y="1708149"/>
            <a:ext cx="1760400" cy="604800"/>
          </a:xfrm>
        </p:spPr>
        <p:txBody>
          <a:bodyPr/>
          <a:lstStyle>
            <a:lvl1pPr>
              <a:defRPr b="1"/>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3DA85A52-F7FD-4298-9AE5-CB80F4E3C640}"/>
              </a:ext>
            </a:extLst>
          </p:cNvPr>
          <p:cNvSpPr>
            <a:spLocks noGrp="1"/>
          </p:cNvSpPr>
          <p:nvPr>
            <p:ph sz="quarter" idx="19" hasCustomPrompt="1"/>
          </p:nvPr>
        </p:nvSpPr>
        <p:spPr>
          <a:xfrm>
            <a:off x="618336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44E88849-5449-4627-813B-31B40F08F009}"/>
              </a:ext>
            </a:extLst>
          </p:cNvPr>
          <p:cNvSpPr>
            <a:spLocks noGrp="1"/>
          </p:cNvSpPr>
          <p:nvPr>
            <p:ph type="body" sz="quarter" idx="20" hasCustomPrompt="1"/>
          </p:nvPr>
        </p:nvSpPr>
        <p:spPr>
          <a:xfrm>
            <a:off x="8124480" y="1708150"/>
            <a:ext cx="1760400" cy="604800"/>
          </a:xfrm>
        </p:spPr>
        <p:txBody>
          <a:bodyPr/>
          <a:lstStyle>
            <a:lvl1pPr>
              <a:defRPr b="1"/>
            </a:lvl1pPr>
          </a:lstStyle>
          <a:p>
            <a:pPr lvl="0"/>
            <a:r>
              <a:rPr lang="en-US"/>
              <a:t>Click to add text</a:t>
            </a:r>
            <a:endParaRPr lang="en-GB"/>
          </a:p>
        </p:txBody>
      </p:sp>
      <p:sp>
        <p:nvSpPr>
          <p:cNvPr id="24" name="Content Placeholder 23">
            <a:extLst>
              <a:ext uri="{FF2B5EF4-FFF2-40B4-BE49-F238E27FC236}">
                <a16:creationId xmlns:a16="http://schemas.microsoft.com/office/drawing/2014/main" id="{9A7FC01F-A245-4C0F-BF24-3AAE6AC55CC4}"/>
              </a:ext>
            </a:extLst>
          </p:cNvPr>
          <p:cNvSpPr>
            <a:spLocks noGrp="1"/>
          </p:cNvSpPr>
          <p:nvPr>
            <p:ph sz="quarter" idx="21" hasCustomPrompt="1"/>
          </p:nvPr>
        </p:nvSpPr>
        <p:spPr>
          <a:xfrm>
            <a:off x="812448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CCD92EA-38A4-44E5-ADF7-78EA3D6DD06D}"/>
              </a:ext>
            </a:extLst>
          </p:cNvPr>
          <p:cNvSpPr>
            <a:spLocks noGrp="1"/>
          </p:cNvSpPr>
          <p:nvPr>
            <p:ph type="body" sz="quarter" idx="22" hasCustomPrompt="1"/>
          </p:nvPr>
        </p:nvSpPr>
        <p:spPr>
          <a:xfrm>
            <a:off x="10065600" y="1708150"/>
            <a:ext cx="1760400" cy="604800"/>
          </a:xfrm>
        </p:spPr>
        <p:txBody>
          <a:bodyPr/>
          <a:lstStyle>
            <a:lvl1pPr>
              <a:defRPr b="1"/>
            </a:lvl1pPr>
          </a:lstStyle>
          <a:p>
            <a:pPr lvl="0"/>
            <a:r>
              <a:rPr lang="en-US"/>
              <a:t>Click to add text</a:t>
            </a:r>
            <a:endParaRPr lang="en-GB"/>
          </a:p>
        </p:txBody>
      </p:sp>
      <p:sp>
        <p:nvSpPr>
          <p:cNvPr id="28" name="Content Placeholder 27">
            <a:extLst>
              <a:ext uri="{FF2B5EF4-FFF2-40B4-BE49-F238E27FC236}">
                <a16:creationId xmlns:a16="http://schemas.microsoft.com/office/drawing/2014/main" id="{8317D903-C6B2-443C-A2F2-E7B672E08E3B}"/>
              </a:ext>
            </a:extLst>
          </p:cNvPr>
          <p:cNvSpPr>
            <a:spLocks noGrp="1"/>
          </p:cNvSpPr>
          <p:nvPr>
            <p:ph sz="quarter" idx="23" hasCustomPrompt="1"/>
          </p:nvPr>
        </p:nvSpPr>
        <p:spPr>
          <a:xfrm>
            <a:off x="1006560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29">
            <a:extLst>
              <a:ext uri="{FF2B5EF4-FFF2-40B4-BE49-F238E27FC236}">
                <a16:creationId xmlns:a16="http://schemas.microsoft.com/office/drawing/2014/main" id="{D26D01CC-3541-4F97-AF97-73FF6352033A}"/>
              </a:ext>
            </a:extLst>
          </p:cNvPr>
          <p:cNvSpPr>
            <a:spLocks noGrp="1"/>
          </p:cNvSpPr>
          <p:nvPr>
            <p:ph type="body" sz="quarter" idx="24" hasCustomPrompt="1"/>
          </p:nvPr>
        </p:nvSpPr>
        <p:spPr>
          <a:xfrm>
            <a:off x="360000" y="910800"/>
            <a:ext cx="11466000" cy="396000"/>
          </a:xfrm>
        </p:spPr>
        <p:txBody>
          <a:bodyPr/>
          <a:lstStyle>
            <a:lvl1pPr>
              <a:spcBef>
                <a:spcPts val="600"/>
              </a:spcBef>
              <a:defRPr sz="2200"/>
            </a:lvl1pPr>
          </a:lstStyle>
          <a:p>
            <a:pPr lvl="0"/>
            <a:r>
              <a:rPr lang="en-US"/>
              <a:t>Click to add subtitle</a:t>
            </a:r>
            <a:endParaRPr lang="en-GB"/>
          </a:p>
        </p:txBody>
      </p:sp>
    </p:spTree>
    <p:extLst>
      <p:ext uri="{BB962C8B-B14F-4D97-AF65-F5344CB8AC3E}">
        <p14:creationId xmlns:p14="http://schemas.microsoft.com/office/powerpoint/2010/main" val="91633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2903-71A8-4BD2-B059-6BA4C3AA3987}"/>
              </a:ext>
            </a:extLst>
          </p:cNvPr>
          <p:cNvSpPr>
            <a:spLocks noGrp="1"/>
          </p:cNvSpPr>
          <p:nvPr>
            <p:ph type="title" hasCustomPrompt="1"/>
          </p:nvPr>
        </p:nvSpPr>
        <p:spPr>
          <a:xfrm>
            <a:off x="359999" y="430718"/>
            <a:ext cx="5626800"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33EFCC3-809C-4472-825A-5268DA759575}"/>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257A7757-8EC5-4D12-B56F-AB9F88D69ABD}"/>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C55437D9-CE22-451C-B458-B3F648A64234}"/>
              </a:ext>
            </a:extLst>
          </p:cNvPr>
          <p:cNvSpPr>
            <a:spLocks noGrp="1"/>
          </p:cNvSpPr>
          <p:nvPr>
            <p:ph type="body" sz="quarter" idx="12" hasCustomPrompt="1"/>
          </p:nvPr>
        </p:nvSpPr>
        <p:spPr>
          <a:xfrm>
            <a:off x="360000" y="1708150"/>
            <a:ext cx="5626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Picture Placeholder 7">
            <a:extLst>
              <a:ext uri="{FF2B5EF4-FFF2-40B4-BE49-F238E27FC236}">
                <a16:creationId xmlns:a16="http://schemas.microsoft.com/office/drawing/2014/main" id="{9F169CDD-9FFC-4BEA-A4C1-F55F1EBC5A64}"/>
              </a:ext>
            </a:extLst>
          </p:cNvPr>
          <p:cNvSpPr>
            <a:spLocks noGrp="1"/>
          </p:cNvSpPr>
          <p:nvPr>
            <p:ph type="pic" sz="quarter" idx="13"/>
          </p:nvPr>
        </p:nvSpPr>
        <p:spPr>
          <a:xfrm>
            <a:off x="6202799" y="430717"/>
            <a:ext cx="5626800" cy="5468400"/>
          </a:xfrm>
        </p:spPr>
        <p:txBody>
          <a:bodyPr anchor="ctr" anchorCtr="0"/>
          <a:lstStyle>
            <a:lvl1pPr algn="ctr">
              <a:defRPr/>
            </a:lvl1pPr>
          </a:lstStyle>
          <a:p>
            <a:r>
              <a:rPr lang="en-US"/>
              <a:t>Click icon to add picture</a:t>
            </a:r>
            <a:endParaRPr lang="en-GB"/>
          </a:p>
        </p:txBody>
      </p:sp>
    </p:spTree>
    <p:extLst>
      <p:ext uri="{BB962C8B-B14F-4D97-AF65-F5344CB8AC3E}">
        <p14:creationId xmlns:p14="http://schemas.microsoft.com/office/powerpoint/2010/main" val="297166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FAACB8-7B00-457D-8F89-FB4DD9039A6A}"/>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F6556072-910B-4986-8C02-A52A75446092}"/>
              </a:ext>
            </a:extLst>
          </p:cNvPr>
          <p:cNvSpPr>
            <a:spLocks noGrp="1"/>
          </p:cNvSpPr>
          <p:nvPr>
            <p:ph type="ftr" sz="quarter" idx="11"/>
          </p:nvPr>
        </p:nvSpPr>
        <p:spPr/>
        <p:txBody>
          <a:bodyPr/>
          <a:lstStyle/>
          <a:p>
            <a:endParaRPr lang="en-GB"/>
          </a:p>
        </p:txBody>
      </p:sp>
      <p:sp>
        <p:nvSpPr>
          <p:cNvPr id="8" name="Picture Placeholder 7">
            <a:extLst>
              <a:ext uri="{FF2B5EF4-FFF2-40B4-BE49-F238E27FC236}">
                <a16:creationId xmlns:a16="http://schemas.microsoft.com/office/drawing/2014/main" id="{44F34447-13E0-43B9-BE1F-C60C03555D39}"/>
              </a:ext>
            </a:extLst>
          </p:cNvPr>
          <p:cNvSpPr>
            <a:spLocks noGrp="1"/>
          </p:cNvSpPr>
          <p:nvPr>
            <p:ph type="pic" sz="quarter" idx="12"/>
          </p:nvPr>
        </p:nvSpPr>
        <p:spPr>
          <a:xfrm>
            <a:off x="360000" y="432000"/>
            <a:ext cx="5627561" cy="5468400"/>
          </a:xfrm>
        </p:spPr>
        <p:txBody>
          <a:bodyPr anchor="ctr" anchorCtr="0"/>
          <a:lstStyle>
            <a:lvl1pPr algn="ctr">
              <a:defRPr/>
            </a:lvl1pPr>
          </a:lstStyle>
          <a:p>
            <a:r>
              <a:rPr lang="en-US"/>
              <a:t>Click icon to add picture</a:t>
            </a:r>
            <a:endParaRPr lang="en-GB"/>
          </a:p>
        </p:txBody>
      </p:sp>
      <p:sp>
        <p:nvSpPr>
          <p:cNvPr id="6" name="Text Placeholder 5">
            <a:extLst>
              <a:ext uri="{FF2B5EF4-FFF2-40B4-BE49-F238E27FC236}">
                <a16:creationId xmlns:a16="http://schemas.microsoft.com/office/drawing/2014/main" id="{10D6BD01-6C23-44ED-8363-1C234E2533EA}"/>
              </a:ext>
            </a:extLst>
          </p:cNvPr>
          <p:cNvSpPr>
            <a:spLocks noGrp="1"/>
          </p:cNvSpPr>
          <p:nvPr>
            <p:ph type="body" sz="quarter" idx="13" hasCustomPrompt="1"/>
          </p:nvPr>
        </p:nvSpPr>
        <p:spPr>
          <a:xfrm>
            <a:off x="6202361" y="1708150"/>
            <a:ext cx="5626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586AABB0-FC25-4DDA-B141-9861B8EF64BF}"/>
              </a:ext>
            </a:extLst>
          </p:cNvPr>
          <p:cNvSpPr>
            <a:spLocks noGrp="1"/>
          </p:cNvSpPr>
          <p:nvPr>
            <p:ph type="title" hasCustomPrompt="1"/>
          </p:nvPr>
        </p:nvSpPr>
        <p:spPr>
          <a:xfrm>
            <a:off x="6202361" y="430718"/>
            <a:ext cx="5626800" cy="403200"/>
          </a:xfrm>
        </p:spPr>
        <p:txBody>
          <a:bodyPr/>
          <a:lstStyle>
            <a:lvl1pPr>
              <a:defRPr/>
            </a:lvl1pPr>
          </a:lstStyle>
          <a:p>
            <a:r>
              <a:rPr lang="en-US"/>
              <a:t>Click to add title</a:t>
            </a:r>
            <a:endParaRPr lang="en-GB"/>
          </a:p>
        </p:txBody>
      </p:sp>
    </p:spTree>
    <p:extLst>
      <p:ext uri="{BB962C8B-B14F-4D97-AF65-F5344CB8AC3E}">
        <p14:creationId xmlns:p14="http://schemas.microsoft.com/office/powerpoint/2010/main" val="1804849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only - sub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738-2E1C-4407-AE23-FC7C52247775}"/>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F7C6D4BB-14E1-42DC-832A-2D0CE7863284}"/>
              </a:ext>
            </a:extLst>
          </p:cNvPr>
          <p:cNvSpPr>
            <a:spLocks noGrp="1"/>
          </p:cNvSpPr>
          <p:nvPr>
            <p:ph type="body" sz="quarter" idx="12" hasCustomPrompt="1"/>
          </p:nvPr>
        </p:nvSpPr>
        <p:spPr>
          <a:xfrm>
            <a:off x="360363" y="910800"/>
            <a:ext cx="11466512" cy="396000"/>
          </a:xfrm>
        </p:spPr>
        <p:txBody>
          <a:bodyPr/>
          <a:lstStyle>
            <a:lvl1pPr>
              <a:spcBef>
                <a:spcPts val="600"/>
              </a:spcBef>
              <a:defRPr sz="2200"/>
            </a:lvl1pPr>
          </a:lstStyle>
          <a:p>
            <a:pPr lvl="0"/>
            <a:r>
              <a:rPr lang="en-US"/>
              <a:t>Click to add subtitle</a:t>
            </a:r>
            <a:endParaRPr lang="en-GB"/>
          </a:p>
        </p:txBody>
      </p:sp>
    </p:spTree>
    <p:extLst>
      <p:ext uri="{BB962C8B-B14F-4D97-AF65-F5344CB8AC3E}">
        <p14:creationId xmlns:p14="http://schemas.microsoft.com/office/powerpoint/2010/main" val="4108119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B2F2EE-42BB-4EB6-8FC2-5E56E4F34F6F}"/>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73875A20-F354-407F-8F71-92C914742B40}"/>
              </a:ext>
            </a:extLst>
          </p:cNvPr>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53704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rgbClr val="000000"/>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359998" y="2257200"/>
            <a:ext cx="5643927" cy="1980000"/>
          </a:xfrm>
          <a:prstGeom prst="rect">
            <a:avLst/>
          </a:prstGeom>
        </p:spPr>
        <p:txBody>
          <a:bodyPr anchor="t"/>
          <a:lstStyle>
            <a:lvl1pPr algn="l">
              <a:spcBef>
                <a:spcPts val="200"/>
              </a:spcBef>
              <a:defRPr sz="4000" b="0">
                <a:solidFill>
                  <a:schemeClr val="bg1"/>
                </a:solidFill>
              </a:defRPr>
            </a:lvl1pPr>
            <a:lvl2pPr marL="0" indent="0" algn="l">
              <a:spcBef>
                <a:spcPts val="200"/>
              </a:spcBef>
              <a:buNone/>
              <a:defRPr sz="2200" b="0">
                <a:solidFill>
                  <a:schemeClr val="bg1"/>
                </a:solidFill>
              </a:defRPr>
            </a:lvl2pPr>
          </a:lstStyle>
          <a:p>
            <a:pPr lvl="0"/>
            <a:r>
              <a:rPr lang="en-GB"/>
              <a:t>Click to add title</a:t>
            </a:r>
          </a:p>
        </p:txBody>
      </p:sp>
      <p:sp>
        <p:nvSpPr>
          <p:cNvPr id="7" name="Text Placeholder 2"/>
          <p:cNvSpPr>
            <a:spLocks noGrp="1"/>
          </p:cNvSpPr>
          <p:nvPr>
            <p:ph type="body" sz="quarter" idx="16" hasCustomPrompt="1"/>
          </p:nvPr>
        </p:nvSpPr>
        <p:spPr>
          <a:xfrm>
            <a:off x="360363" y="1713332"/>
            <a:ext cx="976312" cy="540000"/>
          </a:xfrm>
          <a:prstGeom prst="rect">
            <a:avLst/>
          </a:prstGeom>
        </p:spPr>
        <p:txBody>
          <a:bodyPr anchor="t"/>
          <a:lstStyle>
            <a:lvl1pPr algn="l">
              <a:spcBef>
                <a:spcPts val="200"/>
              </a:spcBef>
              <a:defRPr sz="4000" b="0">
                <a:solidFill>
                  <a:schemeClr val="bg1"/>
                </a:solidFill>
              </a:defRPr>
            </a:lvl1pPr>
            <a:lvl2pPr marL="0" indent="0" algn="l">
              <a:spcBef>
                <a:spcPts val="200"/>
              </a:spcBef>
              <a:buNone/>
              <a:defRPr sz="2200" b="0">
                <a:solidFill>
                  <a:schemeClr val="tx1"/>
                </a:solidFill>
              </a:defRPr>
            </a:lvl2pPr>
          </a:lstStyle>
          <a:p>
            <a:pPr lvl="0"/>
            <a:r>
              <a:rPr lang="en-US"/>
              <a:t>No.</a:t>
            </a:r>
          </a:p>
        </p:txBody>
      </p:sp>
    </p:spTree>
    <p:extLst>
      <p:ext uri="{BB962C8B-B14F-4D97-AF65-F5344CB8AC3E}">
        <p14:creationId xmlns:p14="http://schemas.microsoft.com/office/powerpoint/2010/main" val="232493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Slide Number Placeholder 5"/>
          <p:cNvSpPr>
            <a:spLocks noGrp="1"/>
          </p:cNvSpPr>
          <p:nvPr>
            <p:ph type="sldNum" sz="quarter" idx="4"/>
          </p:nvPr>
        </p:nvSpPr>
        <p:spPr>
          <a:xfrm>
            <a:off x="10856913" y="6394275"/>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a:t>
            </a:fld>
            <a:endParaRPr lang="en-GB"/>
          </a:p>
        </p:txBody>
      </p:sp>
      <p:sp>
        <p:nvSpPr>
          <p:cNvPr id="6" name="Text Placeholder 2"/>
          <p:cNvSpPr txBox="1">
            <a:spLocks/>
          </p:cNvSpPr>
          <p:nvPr userDrawn="1"/>
        </p:nvSpPr>
        <p:spPr>
          <a:xfrm>
            <a:off x="356617" y="1709928"/>
            <a:ext cx="5834633" cy="4405313"/>
          </a:xfrm>
          <a:prstGeom prst="rect">
            <a:avLst/>
          </a:prstGeom>
        </p:spPr>
        <p:txBody>
          <a:bodyPr lIns="0" tIns="0" rIns="0" bIns="0"/>
          <a:lstStyle>
            <a:lvl1pPr marL="0" indent="0" algn="l" defTabSz="914400" rtl="0" eaLnBrk="1" latinLnBrk="0" hangingPunct="1">
              <a:lnSpc>
                <a:spcPct val="100000"/>
              </a:lnSpc>
              <a:spcBef>
                <a:spcPts val="12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2pPr>
            <a:lvl3pPr marL="361950" indent="-180975" algn="l" defTabSz="914400" rtl="0" eaLnBrk="1" latinLnBrk="0" hangingPunct="1">
              <a:lnSpc>
                <a:spcPct val="100000"/>
              </a:lnSpc>
              <a:spcBef>
                <a:spcPts val="600"/>
              </a:spcBef>
              <a:buFont typeface="Wingdings" panose="05000000000000000000" pitchFamily="2" charset="2"/>
              <a:buChar char="§"/>
              <a:defRPr sz="1400" kern="1200">
                <a:solidFill>
                  <a:schemeClr val="tx1"/>
                </a:solidFill>
                <a:latin typeface="+mn-lt"/>
                <a:ea typeface="+mn-ea"/>
                <a:cs typeface="+mn-cs"/>
              </a:defRPr>
            </a:lvl3pPr>
            <a:lvl4pPr marL="542925" indent="-180975" algn="l" defTabSz="914400" rtl="0" eaLnBrk="1" latinLnBrk="0" hangingPunct="1">
              <a:lnSpc>
                <a:spcPct val="100000"/>
              </a:lnSpc>
              <a:spcBef>
                <a:spcPts val="600"/>
              </a:spcBef>
              <a:buFont typeface="Arial" panose="020B0604020202020204" pitchFamily="34" charset="0"/>
              <a:buChar char="‒"/>
              <a:defRPr sz="1400" kern="1200">
                <a:solidFill>
                  <a:schemeClr val="tx1"/>
                </a:solidFill>
                <a:latin typeface="+mn-lt"/>
                <a:ea typeface="+mn-ea"/>
                <a:cs typeface="+mn-cs"/>
              </a:defRPr>
            </a:lvl4pPr>
            <a:lvl5pPr marL="714375" indent="-171450" algn="l" defTabSz="914400" rtl="0" eaLnBrk="1" latinLnBrk="0" hangingPunct="1">
              <a:lnSpc>
                <a:spcPct val="10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en-US" sz="1200" b="1" kern="1200">
                <a:solidFill>
                  <a:schemeClr val="tx1"/>
                </a:solidFill>
                <a:latin typeface="+mn-lt"/>
                <a:ea typeface="+mn-ea"/>
                <a:cs typeface="+mn-cs"/>
              </a:rPr>
              <a:t>Copyright © 2021 Kantar Consulting LLC. All Rights Reserved.</a:t>
            </a:r>
          </a:p>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ltLang="en-US" sz="1200">
                <a:solidFill>
                  <a:schemeClr val="tx1"/>
                </a:solidFill>
              </a:rPr>
              <a:t>501 Boylston St., Suite 6101, Boston, MA 02116 </a:t>
            </a:r>
            <a:br>
              <a:rPr lang="en-US" altLang="en-US" sz="1200">
                <a:solidFill>
                  <a:schemeClr val="tx1"/>
                </a:solidFill>
              </a:rPr>
            </a:br>
            <a:br>
              <a:rPr lang="en-US" altLang="en-US" sz="1200">
                <a:solidFill>
                  <a:schemeClr val="tx1"/>
                </a:solidFill>
              </a:rPr>
            </a:br>
            <a:endParaRPr lang="en-US" altLang="en-US" sz="1200">
              <a:solidFill>
                <a:schemeClr val="tx1"/>
              </a:solidFill>
            </a:endParaRPr>
          </a:p>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altLang="en-US" sz="1200" b="1" kern="1200">
                <a:solidFill>
                  <a:schemeClr val="accent4">
                    <a:lumMod val="50000"/>
                  </a:schemeClr>
                </a:solidFill>
                <a:latin typeface="+mn-lt"/>
                <a:ea typeface="+mn-ea"/>
                <a:cs typeface="+mn-cs"/>
              </a:rPr>
              <a:t>Notice</a:t>
            </a:r>
            <a:endParaRPr lang="en-US" altLang="en-US" sz="1200" b="1">
              <a:solidFill>
                <a:schemeClr val="accent4">
                  <a:lumMod val="50000"/>
                </a:schemeClr>
              </a:solidFill>
            </a:endParaRPr>
          </a:p>
          <a:p>
            <a:pPr>
              <a:spcBef>
                <a:spcPts val="600"/>
              </a:spcBef>
              <a:defRPr/>
            </a:pPr>
            <a:r>
              <a:rPr lang="en-US" sz="1050" kern="1200">
                <a:solidFill>
                  <a:schemeClr val="tx1"/>
                </a:solidFill>
                <a:effectLst/>
                <a:latin typeface="+mn-lt"/>
                <a:ea typeface="+mn-ea"/>
                <a:cs typeface="+mn-cs"/>
              </a:rPr>
              <a:t>No part of these materials may be reproduced or transmitted in any form or by any means, electronic or mechanical, including photography, recording, or any information storage and retrieval system now known or to be invented, without the express written permission of </a:t>
            </a:r>
            <a:br>
              <a:rPr lang="en-US" sz="1050" kern="1200">
                <a:solidFill>
                  <a:schemeClr val="tx1"/>
                </a:solidFill>
                <a:effectLst/>
                <a:latin typeface="+mn-lt"/>
                <a:ea typeface="+mn-ea"/>
                <a:cs typeface="+mn-cs"/>
              </a:rPr>
            </a:br>
            <a:r>
              <a:rPr lang="en-US" sz="1050" kern="1200">
                <a:solidFill>
                  <a:schemeClr val="tx1"/>
                </a:solidFill>
                <a:effectLst/>
                <a:latin typeface="+mn-lt"/>
                <a:ea typeface="+mn-ea"/>
                <a:cs typeface="+mn-cs"/>
              </a:rPr>
              <a:t>Kantar Consulting LLC. The printing of any copies for backup is also strictly prohibited.</a:t>
            </a:r>
          </a:p>
          <a:p>
            <a:pPr>
              <a:spcBef>
                <a:spcPts val="2400"/>
              </a:spcBef>
              <a:defRPr/>
            </a:pPr>
            <a:r>
              <a:rPr lang="en-US" altLang="en-US" sz="1200" b="1" kern="1200">
                <a:solidFill>
                  <a:schemeClr val="accent4">
                    <a:lumMod val="50000"/>
                  </a:schemeClr>
                </a:solidFill>
                <a:latin typeface="+mn-lt"/>
                <a:ea typeface="+mn-ea"/>
                <a:cs typeface="+mn-cs"/>
              </a:rPr>
              <a:t>Disclaimers</a:t>
            </a:r>
          </a:p>
          <a:p>
            <a:pPr>
              <a:spcBef>
                <a:spcPts val="600"/>
              </a:spcBef>
            </a:pPr>
            <a:r>
              <a:rPr lang="en-US" sz="1050" kern="1200">
                <a:solidFill>
                  <a:schemeClr val="tx1"/>
                </a:solidFill>
                <a:effectLst/>
                <a:latin typeface="+mn-lt"/>
                <a:ea typeface="+mn-ea"/>
                <a:cs typeface="+mn-cs"/>
              </a:rPr>
              <a:t>The analyses and conclusions presented in these materials represent the opinions of Kantar</a:t>
            </a:r>
            <a:br>
              <a:rPr lang="en-US" sz="1050" kern="1200">
                <a:solidFill>
                  <a:schemeClr val="tx1"/>
                </a:solidFill>
                <a:effectLst/>
                <a:latin typeface="+mn-lt"/>
                <a:ea typeface="+mn-ea"/>
                <a:cs typeface="+mn-cs"/>
              </a:rPr>
            </a:br>
            <a:r>
              <a:rPr lang="en-US" sz="1050" kern="1200">
                <a:solidFill>
                  <a:schemeClr val="tx1"/>
                </a:solidFill>
                <a:effectLst/>
                <a:latin typeface="+mn-lt"/>
                <a:ea typeface="+mn-ea"/>
                <a:cs typeface="+mn-cs"/>
              </a:rPr>
              <a:t>Consulting LLC. The views expressed do not necessarily reflect the views of the management of the retailer(s) under discussion. These materials are not endorsed or otherwise supported by the management of any of the companies or organizations discussed herein. </a:t>
            </a:r>
          </a:p>
        </p:txBody>
      </p:sp>
    </p:spTree>
    <p:extLst>
      <p:ext uri="{BB962C8B-B14F-4D97-AF65-F5344CB8AC3E}">
        <p14:creationId xmlns:p14="http://schemas.microsoft.com/office/powerpoint/2010/main" val="80949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slide 1 (white)">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895B6F9-54DB-428E-9A0A-FA1DD7C58F69}"/>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sp>
        <p:nvSpPr>
          <p:cNvPr id="2" name="Title 1"/>
          <p:cNvSpPr>
            <a:spLocks noGrp="1"/>
          </p:cNvSpPr>
          <p:nvPr>
            <p:ph type="ctrTitle" hasCustomPrompt="1"/>
          </p:nvPr>
        </p:nvSpPr>
        <p:spPr>
          <a:xfrm>
            <a:off x="360000" y="1490400"/>
            <a:ext cx="3520800" cy="1976400"/>
          </a:xfrm>
          <a:prstGeom prst="rect">
            <a:avLst/>
          </a:prstGeom>
        </p:spPr>
        <p:txBody>
          <a:bodyPr anchor="t">
            <a:noAutofit/>
          </a:bodyPr>
          <a:lstStyle>
            <a:lvl1pPr algn="l">
              <a:defRPr sz="3000" b="0">
                <a:solidFill>
                  <a:schemeClr val="tx1"/>
                </a:solidFill>
              </a:defRPr>
            </a:lvl1pPr>
          </a:lstStyle>
          <a:p>
            <a:r>
              <a:rPr lang="en-GB"/>
              <a:t>Click to add title</a:t>
            </a:r>
          </a:p>
        </p:txBody>
      </p:sp>
      <p:sp>
        <p:nvSpPr>
          <p:cNvPr id="3" name="Subtitle 2"/>
          <p:cNvSpPr>
            <a:spLocks noGrp="1"/>
          </p:cNvSpPr>
          <p:nvPr>
            <p:ph type="subTitle" idx="1" hasCustomPrompt="1"/>
          </p:nvPr>
        </p:nvSpPr>
        <p:spPr>
          <a:xfrm>
            <a:off x="360000" y="3708000"/>
            <a:ext cx="3520800" cy="1022400"/>
          </a:xfrm>
          <a:prstGeom prst="rect">
            <a:avLst/>
          </a:prstGeom>
        </p:spPr>
        <p:txBody>
          <a:bodyPr anchor="t">
            <a:noAutofit/>
          </a:bodyPr>
          <a:lstStyle>
            <a:lvl1pPr marL="0" indent="0" algn="l">
              <a:spcBef>
                <a:spcPts val="600"/>
              </a:spcBef>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6" name="Text Placeholder 5">
            <a:extLst>
              <a:ext uri="{FF2B5EF4-FFF2-40B4-BE49-F238E27FC236}">
                <a16:creationId xmlns:a16="http://schemas.microsoft.com/office/drawing/2014/main" id="{50929DC8-987C-4BF4-9A49-8F549F1F3DBE}"/>
              </a:ext>
            </a:extLst>
          </p:cNvPr>
          <p:cNvSpPr>
            <a:spLocks noGrp="1"/>
          </p:cNvSpPr>
          <p:nvPr>
            <p:ph type="body" sz="quarter" idx="10" hasCustomPrompt="1"/>
          </p:nvPr>
        </p:nvSpPr>
        <p:spPr>
          <a:xfrm>
            <a:off x="360363" y="4971600"/>
            <a:ext cx="3521075" cy="1022350"/>
          </a:xfrm>
        </p:spPr>
        <p:txBody>
          <a:bodyPr anchor="b"/>
          <a:lstStyle>
            <a:lvl1pPr>
              <a:spcBef>
                <a:spcPts val="600"/>
              </a:spcBef>
              <a:defRPr sz="1200"/>
            </a:lvl1pPr>
          </a:lstStyle>
          <a:p>
            <a:pPr lvl="0"/>
            <a:r>
              <a:rPr lang="en-GB"/>
              <a:t>Click to add text</a:t>
            </a:r>
          </a:p>
        </p:txBody>
      </p:sp>
    </p:spTree>
    <p:extLst>
      <p:ext uri="{BB962C8B-B14F-4D97-AF65-F5344CB8AC3E}">
        <p14:creationId xmlns:p14="http://schemas.microsoft.com/office/powerpoint/2010/main" val="2889679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white)">
    <p:bg>
      <p:bgPr>
        <a:solidFill>
          <a:schemeClr val="bg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BCC9C48B-8F01-477C-A429-B5E465F5632C}"/>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sp>
        <p:nvSpPr>
          <p:cNvPr id="6" name="Picture Placeholder 6">
            <a:extLst>
              <a:ext uri="{FF2B5EF4-FFF2-40B4-BE49-F238E27FC236}">
                <a16:creationId xmlns:a16="http://schemas.microsoft.com/office/drawing/2014/main" id="{CC213809-11F2-4FF6-8836-C61FDCCBA32E}"/>
              </a:ext>
            </a:extLst>
          </p:cNvPr>
          <p:cNvSpPr>
            <a:spLocks noGrp="1"/>
          </p:cNvSpPr>
          <p:nvPr>
            <p:ph type="pic" sz="quarter" idx="19"/>
          </p:nvPr>
        </p:nvSpPr>
        <p:spPr>
          <a:xfrm>
            <a:off x="4272000" y="1490400"/>
            <a:ext cx="7920000" cy="4500000"/>
          </a:xfrm>
        </p:spPr>
        <p:txBody>
          <a:bodyPr/>
          <a:lstStyle/>
          <a:p>
            <a:r>
              <a:rPr lang="en-US"/>
              <a:t>Click icon to add picture</a:t>
            </a:r>
            <a:endParaRPr lang="en-GB"/>
          </a:p>
        </p:txBody>
      </p:sp>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360000" y="1490400"/>
            <a:ext cx="3520800" cy="1975330"/>
          </a:xfrm>
          <a:prstGeom prst="rect">
            <a:avLst/>
          </a:prstGeom>
        </p:spPr>
        <p:txBody>
          <a:bodyPr anchor="t">
            <a:noAutofit/>
          </a:bodyPr>
          <a:lstStyle>
            <a:lvl1pPr algn="l">
              <a:defRPr sz="3000" b="0">
                <a:solidFill>
                  <a:schemeClr val="tx1"/>
                </a:solidFill>
              </a:defRPr>
            </a:lvl1pPr>
          </a:lstStyle>
          <a:p>
            <a:r>
              <a:rPr lang="en-GB"/>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360000" y="3708000"/>
            <a:ext cx="3520800" cy="1022713"/>
          </a:xfrm>
          <a:prstGeom prst="rect">
            <a:avLst/>
          </a:prstGeom>
        </p:spPr>
        <p:txBody>
          <a:bodyPr anchor="t">
            <a:noAutofit/>
          </a:bodyPr>
          <a:lstStyle>
            <a:lvl1pPr marL="0" indent="0" algn="l">
              <a:spcBef>
                <a:spcPts val="600"/>
              </a:spcBef>
              <a:buNone/>
              <a:defRPr sz="18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3" name="Text Placeholder 2">
            <a:extLst>
              <a:ext uri="{FF2B5EF4-FFF2-40B4-BE49-F238E27FC236}">
                <a16:creationId xmlns:a16="http://schemas.microsoft.com/office/drawing/2014/main" id="{198B54B2-17FC-4F44-A549-93DE726BD63E}"/>
              </a:ext>
            </a:extLst>
          </p:cNvPr>
          <p:cNvSpPr>
            <a:spLocks noGrp="1"/>
          </p:cNvSpPr>
          <p:nvPr>
            <p:ph type="body" sz="quarter" idx="20" hasCustomPrompt="1"/>
          </p:nvPr>
        </p:nvSpPr>
        <p:spPr>
          <a:xfrm>
            <a:off x="360000" y="4971600"/>
            <a:ext cx="3519536" cy="1022713"/>
          </a:xfrm>
        </p:spPr>
        <p:txBody>
          <a:bodyPr anchor="b"/>
          <a:lstStyle>
            <a:lvl1pPr>
              <a:spcBef>
                <a:spcPts val="600"/>
              </a:spcBef>
              <a:defRPr sz="1200"/>
            </a:lvl1pPr>
          </a:lstStyle>
          <a:p>
            <a:pPr lvl="0"/>
            <a:r>
              <a:rPr lang="en-US"/>
              <a:t>Click to add text</a:t>
            </a:r>
          </a:p>
        </p:txBody>
      </p:sp>
      <p:pic>
        <p:nvPicPr>
          <p:cNvPr id="12" name="Picture 11">
            <a:extLst>
              <a:ext uri="{FF2B5EF4-FFF2-40B4-BE49-F238E27FC236}">
                <a16:creationId xmlns:a16="http://schemas.microsoft.com/office/drawing/2014/main" id="{8367E2D2-7C31-4CEA-8775-7B4E031C0347}"/>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213475" y="1490401"/>
            <a:ext cx="63612" cy="4500000"/>
          </a:xfrm>
          <a:prstGeom prst="rect">
            <a:avLst/>
          </a:prstGeom>
        </p:spPr>
      </p:pic>
    </p:spTree>
    <p:extLst>
      <p:ext uri="{BB962C8B-B14F-4D97-AF65-F5344CB8AC3E}">
        <p14:creationId xmlns:p14="http://schemas.microsoft.com/office/powerpoint/2010/main" val="230403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1 (black)">
    <p:bg>
      <p:bgPr>
        <a:solidFill>
          <a:srgbClr val="000000"/>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919E3D3-0D4F-48CE-AB93-69E448E98470}"/>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sp>
        <p:nvSpPr>
          <p:cNvPr id="2" name="Title 1"/>
          <p:cNvSpPr>
            <a:spLocks noGrp="1"/>
          </p:cNvSpPr>
          <p:nvPr>
            <p:ph type="ctrTitle" hasCustomPrompt="1"/>
          </p:nvPr>
        </p:nvSpPr>
        <p:spPr>
          <a:xfrm>
            <a:off x="360000" y="1490400"/>
            <a:ext cx="3520800" cy="1976400"/>
          </a:xfrm>
          <a:prstGeom prst="rect">
            <a:avLst/>
          </a:prstGeom>
        </p:spPr>
        <p:txBody>
          <a:bodyPr anchor="t">
            <a:noAutofit/>
          </a:bodyPr>
          <a:lstStyle>
            <a:lvl1pPr algn="l">
              <a:defRPr sz="3000" b="0">
                <a:solidFill>
                  <a:srgbClr val="FFFFFF"/>
                </a:solidFill>
              </a:defRPr>
            </a:lvl1pPr>
          </a:lstStyle>
          <a:p>
            <a:r>
              <a:rPr lang="en-GB"/>
              <a:t>Click to add title</a:t>
            </a:r>
          </a:p>
        </p:txBody>
      </p:sp>
      <p:sp>
        <p:nvSpPr>
          <p:cNvPr id="3" name="Subtitle 2"/>
          <p:cNvSpPr>
            <a:spLocks noGrp="1"/>
          </p:cNvSpPr>
          <p:nvPr>
            <p:ph type="subTitle" idx="1" hasCustomPrompt="1"/>
          </p:nvPr>
        </p:nvSpPr>
        <p:spPr>
          <a:xfrm>
            <a:off x="360000" y="3708000"/>
            <a:ext cx="3520800" cy="1022400"/>
          </a:xfrm>
          <a:prstGeom prst="rect">
            <a:avLst/>
          </a:prstGeom>
        </p:spPr>
        <p:txBody>
          <a:bodyPr anchor="t">
            <a:noAutofit/>
          </a:bodyPr>
          <a:lstStyle>
            <a:lvl1pPr marL="0" indent="0" algn="l">
              <a:spcBef>
                <a:spcPts val="600"/>
              </a:spcBef>
              <a:buNone/>
              <a:defRPr sz="1800" b="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6" name="Text Placeholder 5">
            <a:extLst>
              <a:ext uri="{FF2B5EF4-FFF2-40B4-BE49-F238E27FC236}">
                <a16:creationId xmlns:a16="http://schemas.microsoft.com/office/drawing/2014/main" id="{50929DC8-987C-4BF4-9A49-8F549F1F3DBE}"/>
              </a:ext>
            </a:extLst>
          </p:cNvPr>
          <p:cNvSpPr>
            <a:spLocks noGrp="1"/>
          </p:cNvSpPr>
          <p:nvPr>
            <p:ph type="body" sz="quarter" idx="10" hasCustomPrompt="1"/>
          </p:nvPr>
        </p:nvSpPr>
        <p:spPr>
          <a:xfrm>
            <a:off x="360363" y="4971600"/>
            <a:ext cx="3521075" cy="1022350"/>
          </a:xfrm>
        </p:spPr>
        <p:txBody>
          <a:bodyPr anchor="b"/>
          <a:lstStyle>
            <a:lvl1pPr>
              <a:spcBef>
                <a:spcPts val="600"/>
              </a:spcBef>
              <a:defRPr sz="1200">
                <a:solidFill>
                  <a:srgbClr val="FFFFFF"/>
                </a:solidFill>
              </a:defRPr>
            </a:lvl1pPr>
          </a:lstStyle>
          <a:p>
            <a:pPr lvl="0"/>
            <a:r>
              <a:rPr lang="en-GB"/>
              <a:t>Click to add text</a:t>
            </a:r>
          </a:p>
        </p:txBody>
      </p:sp>
    </p:spTree>
    <p:extLst>
      <p:ext uri="{BB962C8B-B14F-4D97-AF65-F5344CB8AC3E}">
        <p14:creationId xmlns:p14="http://schemas.microsoft.com/office/powerpoint/2010/main" val="189619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black)">
    <p:bg>
      <p:bgPr>
        <a:solidFill>
          <a:srgbClr val="000000"/>
        </a:solidFill>
        <a:effectLst/>
      </p:bgPr>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CC213809-11F2-4FF6-8836-C61FDCCBA32E}"/>
              </a:ext>
            </a:extLst>
          </p:cNvPr>
          <p:cNvSpPr>
            <a:spLocks noGrp="1"/>
          </p:cNvSpPr>
          <p:nvPr>
            <p:ph type="pic" sz="quarter" idx="19"/>
          </p:nvPr>
        </p:nvSpPr>
        <p:spPr>
          <a:xfrm>
            <a:off x="4272000" y="1490400"/>
            <a:ext cx="7920000" cy="4500000"/>
          </a:xfrm>
        </p:spPr>
        <p:txBody>
          <a:bodyPr/>
          <a:lstStyle/>
          <a:p>
            <a:r>
              <a:rPr lang="en-US"/>
              <a:t>Click icon to add picture</a:t>
            </a:r>
            <a:endParaRPr lang="en-GB"/>
          </a:p>
        </p:txBody>
      </p:sp>
      <p:sp>
        <p:nvSpPr>
          <p:cNvPr id="9" name="Title 1">
            <a:extLst>
              <a:ext uri="{FF2B5EF4-FFF2-40B4-BE49-F238E27FC236}">
                <a16:creationId xmlns:a16="http://schemas.microsoft.com/office/drawing/2014/main" id="{F1EB514B-0857-4EBF-B042-2A3E81792E20}"/>
              </a:ext>
            </a:extLst>
          </p:cNvPr>
          <p:cNvSpPr>
            <a:spLocks noGrp="1"/>
          </p:cNvSpPr>
          <p:nvPr>
            <p:ph type="ctrTitle" hasCustomPrompt="1"/>
          </p:nvPr>
        </p:nvSpPr>
        <p:spPr>
          <a:xfrm>
            <a:off x="360000" y="1490400"/>
            <a:ext cx="3520800" cy="1975330"/>
          </a:xfrm>
          <a:prstGeom prst="rect">
            <a:avLst/>
          </a:prstGeom>
        </p:spPr>
        <p:txBody>
          <a:bodyPr anchor="t">
            <a:noAutofit/>
          </a:bodyPr>
          <a:lstStyle>
            <a:lvl1pPr algn="l">
              <a:defRPr sz="3000" b="0">
                <a:solidFill>
                  <a:schemeClr val="bg1"/>
                </a:solidFill>
              </a:defRPr>
            </a:lvl1pPr>
          </a:lstStyle>
          <a:p>
            <a:r>
              <a:rPr lang="en-GB"/>
              <a:t>Click to add title</a:t>
            </a:r>
          </a:p>
        </p:txBody>
      </p:sp>
      <p:sp>
        <p:nvSpPr>
          <p:cNvPr id="10" name="Subtitle 2">
            <a:extLst>
              <a:ext uri="{FF2B5EF4-FFF2-40B4-BE49-F238E27FC236}">
                <a16:creationId xmlns:a16="http://schemas.microsoft.com/office/drawing/2014/main" id="{E8F4C310-09FC-4B27-9FA2-5128CE9C6086}"/>
              </a:ext>
            </a:extLst>
          </p:cNvPr>
          <p:cNvSpPr>
            <a:spLocks noGrp="1"/>
          </p:cNvSpPr>
          <p:nvPr>
            <p:ph type="subTitle" idx="1" hasCustomPrompt="1"/>
          </p:nvPr>
        </p:nvSpPr>
        <p:spPr>
          <a:xfrm>
            <a:off x="360000" y="3708000"/>
            <a:ext cx="3520800" cy="1022713"/>
          </a:xfrm>
          <a:prstGeom prst="rect">
            <a:avLst/>
          </a:prstGeom>
        </p:spPr>
        <p:txBody>
          <a:bodyPr anchor="t">
            <a:noAutofit/>
          </a:bodyPr>
          <a:lstStyle>
            <a:lvl1pPr marL="0" indent="0" algn="l">
              <a:spcBef>
                <a:spcPts val="600"/>
              </a:spcBef>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add subtitle</a:t>
            </a:r>
          </a:p>
        </p:txBody>
      </p:sp>
      <p:sp>
        <p:nvSpPr>
          <p:cNvPr id="3" name="Text Placeholder 2">
            <a:extLst>
              <a:ext uri="{FF2B5EF4-FFF2-40B4-BE49-F238E27FC236}">
                <a16:creationId xmlns:a16="http://schemas.microsoft.com/office/drawing/2014/main" id="{198B54B2-17FC-4F44-A549-93DE726BD63E}"/>
              </a:ext>
            </a:extLst>
          </p:cNvPr>
          <p:cNvSpPr>
            <a:spLocks noGrp="1"/>
          </p:cNvSpPr>
          <p:nvPr>
            <p:ph type="body" sz="quarter" idx="20" hasCustomPrompt="1"/>
          </p:nvPr>
        </p:nvSpPr>
        <p:spPr>
          <a:xfrm>
            <a:off x="360000" y="4971600"/>
            <a:ext cx="3519536" cy="1022713"/>
          </a:xfrm>
        </p:spPr>
        <p:txBody>
          <a:bodyPr anchor="b"/>
          <a:lstStyle>
            <a:lvl1pPr>
              <a:spcBef>
                <a:spcPts val="600"/>
              </a:spcBef>
              <a:defRPr sz="1200">
                <a:solidFill>
                  <a:schemeClr val="bg1"/>
                </a:solidFill>
              </a:defRPr>
            </a:lvl1pPr>
          </a:lstStyle>
          <a:p>
            <a:pPr lvl="0"/>
            <a:r>
              <a:rPr lang="en-US"/>
              <a:t>Click to add text </a:t>
            </a:r>
          </a:p>
        </p:txBody>
      </p:sp>
      <p:pic>
        <p:nvPicPr>
          <p:cNvPr id="12" name="Graphic 11">
            <a:extLst>
              <a:ext uri="{FF2B5EF4-FFF2-40B4-BE49-F238E27FC236}">
                <a16:creationId xmlns:a16="http://schemas.microsoft.com/office/drawing/2014/main" id="{2087B06F-69A6-4EAD-A196-9FC5E6C0FDA6}"/>
              </a:ext>
            </a:extLst>
          </p:cNvPr>
          <p:cNvPicPr>
            <a:picLocks noChangeAspect="1"/>
          </p:cNvPicPr>
          <p:nvPr userDrawn="1">
            <p:custDataLst>
              <p:tags r:id="rId1"/>
            </p:custDataLst>
          </p:nvPr>
        </p:nvPicPr>
        <p:blipFill>
          <a:blip r:embed="rId3">
            <a:extLst>
              <a:ext uri="{96DAC541-7B7A-43D3-8B79-37D633B846F1}">
                <asvg:svgBlip xmlns:asvg="http://schemas.microsoft.com/office/drawing/2016/SVG/main" r:embed="rId4"/>
              </a:ext>
            </a:extLst>
          </a:blip>
          <a:stretch>
            <a:fillRect/>
          </a:stretch>
        </p:blipFill>
        <p:spPr>
          <a:xfrm>
            <a:off x="360000" y="558000"/>
            <a:ext cx="1940914" cy="367200"/>
          </a:xfrm>
          <a:prstGeom prst="rect">
            <a:avLst/>
          </a:prstGeom>
        </p:spPr>
      </p:pic>
      <p:pic>
        <p:nvPicPr>
          <p:cNvPr id="11" name="Picture 10">
            <a:extLst>
              <a:ext uri="{FF2B5EF4-FFF2-40B4-BE49-F238E27FC236}">
                <a16:creationId xmlns:a16="http://schemas.microsoft.com/office/drawing/2014/main" id="{AB940724-CD0A-4966-9236-B1E83A63E8E9}"/>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4213475" y="1490401"/>
            <a:ext cx="63612" cy="4500000"/>
          </a:xfrm>
          <a:prstGeom prst="rect">
            <a:avLst/>
          </a:prstGeom>
        </p:spPr>
      </p:pic>
    </p:spTree>
    <p:extLst>
      <p:ext uri="{BB962C8B-B14F-4D97-AF65-F5344CB8AC3E}">
        <p14:creationId xmlns:p14="http://schemas.microsoft.com/office/powerpoint/2010/main" val="41966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ection header (white)">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5" hasCustomPrompt="1"/>
          </p:nvPr>
        </p:nvSpPr>
        <p:spPr>
          <a:xfrm>
            <a:off x="359999" y="2258559"/>
            <a:ext cx="5643563" cy="1980000"/>
          </a:xfrm>
          <a:prstGeom prst="rect">
            <a:avLst/>
          </a:prstGeom>
        </p:spPr>
        <p:txBody>
          <a:bodyPr anchor="t"/>
          <a:lstStyle>
            <a:lvl1pPr algn="l">
              <a:spcBef>
                <a:spcPts val="200"/>
              </a:spcBef>
              <a:defRPr sz="4000" b="0">
                <a:solidFill>
                  <a:schemeClr val="tx1"/>
                </a:solidFill>
              </a:defRPr>
            </a:lvl1pPr>
            <a:lvl2pPr marL="0" indent="0" algn="l">
              <a:spcBef>
                <a:spcPts val="200"/>
              </a:spcBef>
              <a:buNone/>
              <a:defRPr sz="2200" b="0">
                <a:solidFill>
                  <a:schemeClr val="tx1"/>
                </a:solidFill>
              </a:defRPr>
            </a:lvl2pPr>
          </a:lstStyle>
          <a:p>
            <a:pPr lvl="0"/>
            <a:r>
              <a:rPr lang="en-GB"/>
              <a:t>Click to add title</a:t>
            </a:r>
          </a:p>
        </p:txBody>
      </p:sp>
      <p:sp>
        <p:nvSpPr>
          <p:cNvPr id="5" name="Text Placeholder 2"/>
          <p:cNvSpPr>
            <a:spLocks noGrp="1"/>
          </p:cNvSpPr>
          <p:nvPr>
            <p:ph type="body" sz="quarter" idx="16" hasCustomPrompt="1"/>
          </p:nvPr>
        </p:nvSpPr>
        <p:spPr>
          <a:xfrm>
            <a:off x="359999" y="1713600"/>
            <a:ext cx="976676" cy="540000"/>
          </a:xfrm>
          <a:prstGeom prst="rect">
            <a:avLst/>
          </a:prstGeom>
        </p:spPr>
        <p:txBody>
          <a:bodyPr anchor="t"/>
          <a:lstStyle>
            <a:lvl1pPr algn="l">
              <a:spcBef>
                <a:spcPts val="200"/>
              </a:spcBef>
              <a:defRPr sz="4000" b="0">
                <a:solidFill>
                  <a:schemeClr val="tx1"/>
                </a:solidFill>
              </a:defRPr>
            </a:lvl1pPr>
            <a:lvl2pPr marL="0" indent="0" algn="l">
              <a:spcBef>
                <a:spcPts val="200"/>
              </a:spcBef>
              <a:buNone/>
              <a:defRPr sz="2200" b="0">
                <a:solidFill>
                  <a:schemeClr val="tx1"/>
                </a:solidFill>
              </a:defRPr>
            </a:lvl2pPr>
          </a:lstStyle>
          <a:p>
            <a:pPr lvl="0"/>
            <a:r>
              <a:rPr lang="en-US"/>
              <a:t>No.</a:t>
            </a:r>
          </a:p>
        </p:txBody>
      </p:sp>
    </p:spTree>
    <p:extLst>
      <p:ext uri="{BB962C8B-B14F-4D97-AF65-F5344CB8AC3E}">
        <p14:creationId xmlns:p14="http://schemas.microsoft.com/office/powerpoint/2010/main" val="165162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Section header (black)">
    <p:bg>
      <p:bgPr>
        <a:solidFill>
          <a:srgbClr val="000000"/>
        </a:solidFill>
        <a:effectLst/>
      </p:bgPr>
    </p:bg>
    <p:spTree>
      <p:nvGrpSpPr>
        <p:cNvPr id="1" name=""/>
        <p:cNvGrpSpPr/>
        <p:nvPr/>
      </p:nvGrpSpPr>
      <p:grpSpPr>
        <a:xfrm>
          <a:off x="0" y="0"/>
          <a:ext cx="0" cy="0"/>
          <a:chOff x="0" y="0"/>
          <a:chExt cx="0" cy="0"/>
        </a:xfrm>
      </p:grpSpPr>
      <p:sp>
        <p:nvSpPr>
          <p:cNvPr id="5" name="Text Placeholder 2"/>
          <p:cNvSpPr>
            <a:spLocks noGrp="1"/>
          </p:cNvSpPr>
          <p:nvPr>
            <p:ph type="body" sz="quarter" idx="15" hasCustomPrompt="1"/>
          </p:nvPr>
        </p:nvSpPr>
        <p:spPr>
          <a:xfrm>
            <a:off x="359998" y="2257200"/>
            <a:ext cx="5643927" cy="1980000"/>
          </a:xfrm>
          <a:prstGeom prst="rect">
            <a:avLst/>
          </a:prstGeom>
        </p:spPr>
        <p:txBody>
          <a:bodyPr anchor="t"/>
          <a:lstStyle>
            <a:lvl1pPr algn="l">
              <a:spcBef>
                <a:spcPts val="200"/>
              </a:spcBef>
              <a:defRPr sz="4000" b="0">
                <a:solidFill>
                  <a:schemeClr val="bg1"/>
                </a:solidFill>
              </a:defRPr>
            </a:lvl1pPr>
            <a:lvl2pPr marL="0" indent="0" algn="l">
              <a:spcBef>
                <a:spcPts val="200"/>
              </a:spcBef>
              <a:buNone/>
              <a:defRPr sz="2200" b="0">
                <a:solidFill>
                  <a:schemeClr val="bg1"/>
                </a:solidFill>
              </a:defRPr>
            </a:lvl2pPr>
          </a:lstStyle>
          <a:p>
            <a:pPr lvl="0"/>
            <a:r>
              <a:rPr lang="en-GB"/>
              <a:t>Click to add title</a:t>
            </a:r>
          </a:p>
        </p:txBody>
      </p:sp>
      <p:sp>
        <p:nvSpPr>
          <p:cNvPr id="7" name="Text Placeholder 2"/>
          <p:cNvSpPr>
            <a:spLocks noGrp="1"/>
          </p:cNvSpPr>
          <p:nvPr>
            <p:ph type="body" sz="quarter" idx="16" hasCustomPrompt="1"/>
          </p:nvPr>
        </p:nvSpPr>
        <p:spPr>
          <a:xfrm>
            <a:off x="360363" y="1713332"/>
            <a:ext cx="976312" cy="540000"/>
          </a:xfrm>
          <a:prstGeom prst="rect">
            <a:avLst/>
          </a:prstGeom>
        </p:spPr>
        <p:txBody>
          <a:bodyPr anchor="t"/>
          <a:lstStyle>
            <a:lvl1pPr algn="l">
              <a:spcBef>
                <a:spcPts val="200"/>
              </a:spcBef>
              <a:defRPr sz="4000" b="0">
                <a:solidFill>
                  <a:schemeClr val="bg1"/>
                </a:solidFill>
              </a:defRPr>
            </a:lvl1pPr>
            <a:lvl2pPr marL="0" indent="0" algn="l">
              <a:spcBef>
                <a:spcPts val="200"/>
              </a:spcBef>
              <a:buNone/>
              <a:defRPr sz="2200" b="0">
                <a:solidFill>
                  <a:schemeClr val="tx1"/>
                </a:solidFill>
              </a:defRPr>
            </a:lvl2pPr>
          </a:lstStyle>
          <a:p>
            <a:pPr lvl="0"/>
            <a:r>
              <a:rPr lang="en-US"/>
              <a:t>No.</a:t>
            </a:r>
          </a:p>
        </p:txBody>
      </p:sp>
    </p:spTree>
    <p:extLst>
      <p:ext uri="{BB962C8B-B14F-4D97-AF65-F5344CB8AC3E}">
        <p14:creationId xmlns:p14="http://schemas.microsoft.com/office/powerpoint/2010/main" val="3049097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1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96ED-8270-4BD9-9069-84F474882F2A}"/>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FACA3A6B-089A-48DA-907F-9446B1276098}"/>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3E873D13-8BEF-4470-A16D-19EDE6E7AAA3}"/>
              </a:ext>
            </a:extLst>
          </p:cNvPr>
          <p:cNvSpPr>
            <a:spLocks noGrp="1"/>
          </p:cNvSpPr>
          <p:nvPr>
            <p:ph type="ftr" sz="quarter" idx="11"/>
          </p:nvPr>
        </p:nvSpPr>
        <p:spPr/>
        <p:txBody>
          <a:bodyPr/>
          <a:lstStyle/>
          <a:p>
            <a:endParaRPr lang="en-GB"/>
          </a:p>
        </p:txBody>
      </p:sp>
      <p:sp>
        <p:nvSpPr>
          <p:cNvPr id="8" name="Text Placeholder 7">
            <a:extLst>
              <a:ext uri="{FF2B5EF4-FFF2-40B4-BE49-F238E27FC236}">
                <a16:creationId xmlns:a16="http://schemas.microsoft.com/office/drawing/2014/main" id="{50105BF4-D562-44BF-BA5C-F9CA4C0FE918}"/>
              </a:ext>
            </a:extLst>
          </p:cNvPr>
          <p:cNvSpPr>
            <a:spLocks noGrp="1"/>
          </p:cNvSpPr>
          <p:nvPr>
            <p:ph type="body" sz="quarter" idx="13" hasCustomPrompt="1"/>
          </p:nvPr>
        </p:nvSpPr>
        <p:spPr>
          <a:xfrm>
            <a:off x="360363" y="910800"/>
            <a:ext cx="11466000" cy="396000"/>
          </a:xfrm>
        </p:spPr>
        <p:txBody>
          <a:bodyPr/>
          <a:lstStyle>
            <a:lvl1pPr>
              <a:spcBef>
                <a:spcPts val="600"/>
              </a:spcBef>
              <a:defRPr sz="2200"/>
            </a:lvl1pPr>
          </a:lstStyle>
          <a:p>
            <a:pPr lvl="0"/>
            <a:r>
              <a:rPr lang="en-US"/>
              <a:t>Click to add subtitle</a:t>
            </a:r>
            <a:endParaRPr lang="en-GB"/>
          </a:p>
        </p:txBody>
      </p:sp>
      <p:sp>
        <p:nvSpPr>
          <p:cNvPr id="10" name="Content Placeholder 9">
            <a:extLst>
              <a:ext uri="{FF2B5EF4-FFF2-40B4-BE49-F238E27FC236}">
                <a16:creationId xmlns:a16="http://schemas.microsoft.com/office/drawing/2014/main" id="{E01F0EAC-DF03-4553-8D22-C26B163DC97D}"/>
              </a:ext>
            </a:extLst>
          </p:cNvPr>
          <p:cNvSpPr>
            <a:spLocks noGrp="1"/>
          </p:cNvSpPr>
          <p:nvPr>
            <p:ph sz="quarter" idx="14" hasCustomPrompt="1"/>
          </p:nvPr>
        </p:nvSpPr>
        <p:spPr>
          <a:xfrm>
            <a:off x="360363" y="1710000"/>
            <a:ext cx="11466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2943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1 x content +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7F44-1A9D-43CE-8B94-70E892BCC6C4}"/>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00F0CD56-CDEF-4F99-82E9-F8344BA7D8B8}"/>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CAF17232-4933-4B44-AB0A-14F7352465FB}"/>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54A8CE99-0AD9-4D9C-9C09-47545620E96B}"/>
              </a:ext>
            </a:extLst>
          </p:cNvPr>
          <p:cNvSpPr>
            <a:spLocks noGrp="1"/>
          </p:cNvSpPr>
          <p:nvPr>
            <p:ph type="body" sz="quarter" idx="12" hasCustomPrompt="1"/>
          </p:nvPr>
        </p:nvSpPr>
        <p:spPr>
          <a:xfrm>
            <a:off x="360000" y="1710000"/>
            <a:ext cx="11464925"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58CF1398-AEAE-44BE-B05F-E03B17EB921A}"/>
              </a:ext>
            </a:extLst>
          </p:cNvPr>
          <p:cNvSpPr>
            <a:spLocks noGrp="1"/>
          </p:cNvSpPr>
          <p:nvPr>
            <p:ph sz="quarter" idx="13" hasCustomPrompt="1"/>
          </p:nvPr>
        </p:nvSpPr>
        <p:spPr>
          <a:xfrm>
            <a:off x="360000" y="2376000"/>
            <a:ext cx="114660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A51D583-D2F5-4206-82FD-3E7E687E574D}"/>
              </a:ext>
            </a:extLst>
          </p:cNvPr>
          <p:cNvSpPr>
            <a:spLocks noGrp="1"/>
          </p:cNvSpPr>
          <p:nvPr>
            <p:ph type="body" sz="quarter" idx="14" hasCustomPrompt="1"/>
          </p:nvPr>
        </p:nvSpPr>
        <p:spPr>
          <a:xfrm>
            <a:off x="360000" y="910800"/>
            <a:ext cx="11466513"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132390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 and 1 x content + headin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6644EA-F826-4C3F-BE21-74B6D5D87073}"/>
              </a:ext>
            </a:extLst>
          </p:cNvPr>
          <p:cNvGrpSpPr/>
          <p:nvPr userDrawn="1"/>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5C05AD4-132F-49E9-B9E3-29C89DF8499B}"/>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solidFill>
                  <a:schemeClr val="bg1"/>
                </a:solidFill>
              </a:endParaRPr>
            </a:p>
          </p:txBody>
        </p:sp>
        <p:cxnSp>
          <p:nvCxnSpPr>
            <p:cNvPr id="12" name="Straight Connector 11">
              <a:extLst>
                <a:ext uri="{FF2B5EF4-FFF2-40B4-BE49-F238E27FC236}">
                  <a16:creationId xmlns:a16="http://schemas.microsoft.com/office/drawing/2014/main" id="{AE599FC5-DDA7-42D3-8A26-7140EB97F830}"/>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E1E5BEF4-F76E-4BED-BAB3-219C1EF485B5}"/>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ED0B7F44-1A9D-43CE-8B94-70E892BCC6C4}"/>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00F0CD56-CDEF-4F99-82E9-F8344BA7D8B8}"/>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CAF17232-4933-4B44-AB0A-14F7352465FB}"/>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54A8CE99-0AD9-4D9C-9C09-47545620E96B}"/>
              </a:ext>
            </a:extLst>
          </p:cNvPr>
          <p:cNvSpPr>
            <a:spLocks noGrp="1"/>
          </p:cNvSpPr>
          <p:nvPr>
            <p:ph type="body" sz="quarter" idx="12" hasCustomPrompt="1"/>
          </p:nvPr>
        </p:nvSpPr>
        <p:spPr>
          <a:xfrm>
            <a:off x="360000" y="1710000"/>
            <a:ext cx="11464925"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58CF1398-AEAE-44BE-B05F-E03B17EB921A}"/>
              </a:ext>
            </a:extLst>
          </p:cNvPr>
          <p:cNvSpPr>
            <a:spLocks noGrp="1"/>
          </p:cNvSpPr>
          <p:nvPr>
            <p:ph sz="quarter" idx="13" hasCustomPrompt="1"/>
          </p:nvPr>
        </p:nvSpPr>
        <p:spPr>
          <a:xfrm>
            <a:off x="360000" y="2376000"/>
            <a:ext cx="114660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A51D583-D2F5-4206-82FD-3E7E687E574D}"/>
              </a:ext>
            </a:extLst>
          </p:cNvPr>
          <p:cNvSpPr>
            <a:spLocks noGrp="1"/>
          </p:cNvSpPr>
          <p:nvPr>
            <p:ph type="body" sz="quarter" idx="14" hasCustomPrompt="1"/>
          </p:nvPr>
        </p:nvSpPr>
        <p:spPr>
          <a:xfrm>
            <a:off x="360000" y="910800"/>
            <a:ext cx="11466513" cy="396000"/>
          </a:xfrm>
        </p:spPr>
        <p:txBody>
          <a:bodyPr/>
          <a:lstStyle>
            <a:lvl1pPr>
              <a:defRPr sz="2200">
                <a:solidFill>
                  <a:schemeClr val="bg1"/>
                </a:solidFill>
              </a:defRPr>
            </a:lvl1pPr>
          </a:lstStyle>
          <a:p>
            <a:pPr lvl="0"/>
            <a:r>
              <a:rPr lang="en-US"/>
              <a:t>Click to add subtitle</a:t>
            </a:r>
            <a:endParaRPr lang="en-GB"/>
          </a:p>
        </p:txBody>
      </p:sp>
    </p:spTree>
    <p:extLst>
      <p:ext uri="{BB962C8B-B14F-4D97-AF65-F5344CB8AC3E}">
        <p14:creationId xmlns:p14="http://schemas.microsoft.com/office/powerpoint/2010/main" val="141987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1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96ED-8270-4BD9-9069-84F474882F2A}"/>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FACA3A6B-089A-48DA-907F-9446B1276098}"/>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3E873D13-8BEF-4470-A16D-19EDE6E7AAA3}"/>
              </a:ext>
            </a:extLst>
          </p:cNvPr>
          <p:cNvSpPr>
            <a:spLocks noGrp="1"/>
          </p:cNvSpPr>
          <p:nvPr>
            <p:ph type="ftr" sz="quarter" idx="11"/>
          </p:nvPr>
        </p:nvSpPr>
        <p:spPr/>
        <p:txBody>
          <a:bodyPr/>
          <a:lstStyle/>
          <a:p>
            <a:endParaRPr lang="en-GB"/>
          </a:p>
        </p:txBody>
      </p:sp>
      <p:sp>
        <p:nvSpPr>
          <p:cNvPr id="8" name="Text Placeholder 7">
            <a:extLst>
              <a:ext uri="{FF2B5EF4-FFF2-40B4-BE49-F238E27FC236}">
                <a16:creationId xmlns:a16="http://schemas.microsoft.com/office/drawing/2014/main" id="{50105BF4-D562-44BF-BA5C-F9CA4C0FE918}"/>
              </a:ext>
            </a:extLst>
          </p:cNvPr>
          <p:cNvSpPr>
            <a:spLocks noGrp="1"/>
          </p:cNvSpPr>
          <p:nvPr>
            <p:ph type="body" sz="quarter" idx="13" hasCustomPrompt="1"/>
          </p:nvPr>
        </p:nvSpPr>
        <p:spPr>
          <a:xfrm>
            <a:off x="360363" y="910800"/>
            <a:ext cx="11466000" cy="396000"/>
          </a:xfrm>
        </p:spPr>
        <p:txBody>
          <a:bodyPr/>
          <a:lstStyle>
            <a:lvl1pPr>
              <a:spcBef>
                <a:spcPts val="600"/>
              </a:spcBef>
              <a:defRPr sz="2200"/>
            </a:lvl1pPr>
          </a:lstStyle>
          <a:p>
            <a:pPr lvl="0"/>
            <a:r>
              <a:rPr lang="en-US"/>
              <a:t>Click to add subtitle</a:t>
            </a:r>
            <a:endParaRPr lang="en-GB"/>
          </a:p>
        </p:txBody>
      </p:sp>
      <p:sp>
        <p:nvSpPr>
          <p:cNvPr id="10" name="Content Placeholder 9">
            <a:extLst>
              <a:ext uri="{FF2B5EF4-FFF2-40B4-BE49-F238E27FC236}">
                <a16:creationId xmlns:a16="http://schemas.microsoft.com/office/drawing/2014/main" id="{E01F0EAC-DF03-4553-8D22-C26B163DC97D}"/>
              </a:ext>
            </a:extLst>
          </p:cNvPr>
          <p:cNvSpPr>
            <a:spLocks noGrp="1"/>
          </p:cNvSpPr>
          <p:nvPr>
            <p:ph sz="quarter" idx="14" hasCustomPrompt="1"/>
          </p:nvPr>
        </p:nvSpPr>
        <p:spPr>
          <a:xfrm>
            <a:off x="360363" y="1710000"/>
            <a:ext cx="11466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2960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itle only - sub heading">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738-2E1C-4407-AE23-FC7C52247775}"/>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F7C6D4BB-14E1-42DC-832A-2D0CE7863284}"/>
              </a:ext>
            </a:extLst>
          </p:cNvPr>
          <p:cNvSpPr>
            <a:spLocks noGrp="1"/>
          </p:cNvSpPr>
          <p:nvPr>
            <p:ph type="body" sz="quarter" idx="12" hasCustomPrompt="1"/>
          </p:nvPr>
        </p:nvSpPr>
        <p:spPr>
          <a:xfrm>
            <a:off x="360363" y="910800"/>
            <a:ext cx="11466512" cy="396000"/>
          </a:xfrm>
        </p:spPr>
        <p:txBody>
          <a:bodyPr/>
          <a:lstStyle>
            <a:lvl1pPr>
              <a:spcBef>
                <a:spcPts val="600"/>
              </a:spcBef>
              <a:defRPr sz="2200">
                <a:solidFill>
                  <a:schemeClr val="bg1"/>
                </a:solidFill>
              </a:defRPr>
            </a:lvl1pPr>
          </a:lstStyle>
          <a:p>
            <a:pPr lvl="0"/>
            <a:r>
              <a:rPr lang="en-US"/>
              <a:t>Click to add subtitle</a:t>
            </a:r>
            <a:endParaRPr lang="en-GB"/>
          </a:p>
        </p:txBody>
      </p:sp>
      <p:grpSp>
        <p:nvGrpSpPr>
          <p:cNvPr id="5" name="Group 4">
            <a:extLst>
              <a:ext uri="{FF2B5EF4-FFF2-40B4-BE49-F238E27FC236}">
                <a16:creationId xmlns:a16="http://schemas.microsoft.com/office/drawing/2014/main" id="{9D9E144F-2173-4CC3-AA78-5B7C37D3B3F1}"/>
              </a:ext>
            </a:extLst>
          </p:cNvPr>
          <p:cNvGrpSpPr/>
          <p:nvPr userDrawn="1"/>
        </p:nvGrpSpPr>
        <p:grpSpPr>
          <a:xfrm>
            <a:off x="360000" y="6120000"/>
            <a:ext cx="11474161" cy="472631"/>
            <a:chOff x="360000" y="6120000"/>
            <a:chExt cx="11474161" cy="472631"/>
          </a:xfrm>
        </p:grpSpPr>
        <p:cxnSp>
          <p:nvCxnSpPr>
            <p:cNvPr id="7" name="Straight Connector 6">
              <a:extLst>
                <a:ext uri="{FF2B5EF4-FFF2-40B4-BE49-F238E27FC236}">
                  <a16:creationId xmlns:a16="http://schemas.microsoft.com/office/drawing/2014/main" id="{74F48181-0507-4E9E-93A0-D7F04D41FEF8}"/>
                </a:ext>
              </a:extLst>
            </p:cNvPr>
            <p:cNvCxnSpPr>
              <a:cxnSpLocks/>
            </p:cNvCxnSpPr>
            <p:nvPr userDrawn="1"/>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C90BDAB-8E96-4191-A2B0-EFFBDA5BA1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000" y="6388993"/>
              <a:ext cx="1076377" cy="203638"/>
            </a:xfrm>
            <a:prstGeom prst="rect">
              <a:avLst/>
            </a:prstGeom>
          </p:spPr>
        </p:pic>
      </p:grpSp>
    </p:spTree>
    <p:extLst>
      <p:ext uri="{BB962C8B-B14F-4D97-AF65-F5344CB8AC3E}">
        <p14:creationId xmlns:p14="http://schemas.microsoft.com/office/powerpoint/2010/main" val="1192928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67F2-B31E-4932-857C-E542EC7E06FE}"/>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4286C412-8D9A-4518-BD82-093D1D70BD3A}"/>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458D1434-081E-42DD-A0E7-8AD211AD6053}"/>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F1D24B38-2DD2-4BE4-A6BC-6AB461A6A6AC}"/>
              </a:ext>
            </a:extLst>
          </p:cNvPr>
          <p:cNvSpPr>
            <a:spLocks noGrp="1"/>
          </p:cNvSpPr>
          <p:nvPr>
            <p:ph sz="quarter" idx="12" hasCustomPrompt="1"/>
          </p:nvPr>
        </p:nvSpPr>
        <p:spPr>
          <a:xfrm>
            <a:off x="360363" y="1710000"/>
            <a:ext cx="5626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A028BB49-92B7-4BBE-AD91-816AF9386D4C}"/>
              </a:ext>
            </a:extLst>
          </p:cNvPr>
          <p:cNvSpPr>
            <a:spLocks noGrp="1"/>
          </p:cNvSpPr>
          <p:nvPr>
            <p:ph sz="quarter" idx="13" hasCustomPrompt="1"/>
          </p:nvPr>
        </p:nvSpPr>
        <p:spPr>
          <a:xfrm>
            <a:off x="6200965" y="1710000"/>
            <a:ext cx="5626800" cy="3998913"/>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29FAE1AF-1132-4B0D-8DC6-F52576CE682C}"/>
              </a:ext>
            </a:extLst>
          </p:cNvPr>
          <p:cNvSpPr>
            <a:spLocks noGrp="1"/>
          </p:cNvSpPr>
          <p:nvPr>
            <p:ph type="body" sz="quarter" idx="14" hasCustomPrompt="1"/>
          </p:nvPr>
        </p:nvSpPr>
        <p:spPr>
          <a:xfrm>
            <a:off x="360363" y="910800"/>
            <a:ext cx="11466000"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366603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2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7A87-9762-46A5-A1BF-60907C2C37A7}"/>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260E6D9E-AC7D-4CD8-9A1B-DC502AAB0B81}"/>
              </a:ext>
            </a:extLst>
          </p:cNvPr>
          <p:cNvSpPr>
            <a:spLocks noGrp="1"/>
          </p:cNvSpPr>
          <p:nvPr>
            <p:ph type="body" sz="quarter" idx="12" hasCustomPrompt="1"/>
          </p:nvPr>
        </p:nvSpPr>
        <p:spPr>
          <a:xfrm>
            <a:off x="360363" y="1710000"/>
            <a:ext cx="56268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0F252CF9-0987-4CBA-8CC7-B6582ECA2390}"/>
              </a:ext>
            </a:extLst>
          </p:cNvPr>
          <p:cNvSpPr>
            <a:spLocks noGrp="1"/>
          </p:cNvSpPr>
          <p:nvPr>
            <p:ph sz="quarter" idx="13" hasCustomPrompt="1"/>
          </p:nvPr>
        </p:nvSpPr>
        <p:spPr>
          <a:xfrm>
            <a:off x="360363" y="2376000"/>
            <a:ext cx="5626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FAA4903-9221-4FF9-912C-268A8584F333}"/>
              </a:ext>
            </a:extLst>
          </p:cNvPr>
          <p:cNvSpPr>
            <a:spLocks noGrp="1"/>
          </p:cNvSpPr>
          <p:nvPr>
            <p:ph type="body" sz="quarter" idx="14" hasCustomPrompt="1"/>
          </p:nvPr>
        </p:nvSpPr>
        <p:spPr>
          <a:xfrm>
            <a:off x="6202800" y="1710000"/>
            <a:ext cx="5626800" cy="604838"/>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3F8654F-9C23-4A2E-AF1D-7C6743D88CE6}"/>
              </a:ext>
            </a:extLst>
          </p:cNvPr>
          <p:cNvSpPr>
            <a:spLocks noGrp="1"/>
          </p:cNvSpPr>
          <p:nvPr>
            <p:ph sz="quarter" idx="15" hasCustomPrompt="1"/>
          </p:nvPr>
        </p:nvSpPr>
        <p:spPr>
          <a:xfrm>
            <a:off x="6202363" y="2376488"/>
            <a:ext cx="5626800" cy="3343275"/>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D1F22C1D-496B-4E53-BF19-ED9291DCCF94}"/>
              </a:ext>
            </a:extLst>
          </p:cNvPr>
          <p:cNvSpPr>
            <a:spLocks noGrp="1"/>
          </p:cNvSpPr>
          <p:nvPr>
            <p:ph type="body" sz="quarter" idx="16" hasCustomPrompt="1"/>
          </p:nvPr>
        </p:nvSpPr>
        <p:spPr>
          <a:xfrm>
            <a:off x="360363" y="910800"/>
            <a:ext cx="11466512"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1080892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and 2 x content + headings">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6588B3C-D78D-4D35-9E07-372A26A6CCDE}"/>
              </a:ext>
            </a:extLst>
          </p:cNvPr>
          <p:cNvGrpSpPr/>
          <p:nvPr userDrawn="1"/>
        </p:nvGrpSpPr>
        <p:grpSpPr>
          <a:xfrm>
            <a:off x="0" y="0"/>
            <a:ext cx="12192000" cy="6858000"/>
            <a:chOff x="0" y="0"/>
            <a:chExt cx="12192000" cy="6858000"/>
          </a:xfrm>
        </p:grpSpPr>
        <p:sp>
          <p:nvSpPr>
            <p:cNvPr id="13" name="Rectangle 12">
              <a:extLst>
                <a:ext uri="{FF2B5EF4-FFF2-40B4-BE49-F238E27FC236}">
                  <a16:creationId xmlns:a16="http://schemas.microsoft.com/office/drawing/2014/main" id="{70E4AB8C-907A-4745-8E29-22918723E3AF}"/>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cxnSp>
          <p:nvCxnSpPr>
            <p:cNvPr id="15" name="Straight Connector 14">
              <a:extLst>
                <a:ext uri="{FF2B5EF4-FFF2-40B4-BE49-F238E27FC236}">
                  <a16:creationId xmlns:a16="http://schemas.microsoft.com/office/drawing/2014/main" id="{956B6402-1CDA-4154-8580-7AAADD8AAE9B}"/>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84CE8AB-6EC0-4F95-A862-2B42DBC89AB5}"/>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1B707A87-9762-46A5-A1BF-60907C2C37A7}"/>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CEE70F8-6350-4489-8BF1-B1E111BCABD9}"/>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A50CCAD9-3BB6-43FD-8F71-48FD58809076}"/>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260E6D9E-AC7D-4CD8-9A1B-DC502AAB0B81}"/>
              </a:ext>
            </a:extLst>
          </p:cNvPr>
          <p:cNvSpPr>
            <a:spLocks noGrp="1"/>
          </p:cNvSpPr>
          <p:nvPr>
            <p:ph type="body" sz="quarter" idx="12" hasCustomPrompt="1"/>
          </p:nvPr>
        </p:nvSpPr>
        <p:spPr>
          <a:xfrm>
            <a:off x="360363" y="1710000"/>
            <a:ext cx="5626800"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0F252CF9-0987-4CBA-8CC7-B6582ECA2390}"/>
              </a:ext>
            </a:extLst>
          </p:cNvPr>
          <p:cNvSpPr>
            <a:spLocks noGrp="1"/>
          </p:cNvSpPr>
          <p:nvPr>
            <p:ph sz="quarter" idx="13" hasCustomPrompt="1"/>
          </p:nvPr>
        </p:nvSpPr>
        <p:spPr>
          <a:xfrm>
            <a:off x="360363" y="2376000"/>
            <a:ext cx="5626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FAA4903-9221-4FF9-912C-268A8584F333}"/>
              </a:ext>
            </a:extLst>
          </p:cNvPr>
          <p:cNvSpPr>
            <a:spLocks noGrp="1"/>
          </p:cNvSpPr>
          <p:nvPr>
            <p:ph type="body" sz="quarter" idx="14" hasCustomPrompt="1"/>
          </p:nvPr>
        </p:nvSpPr>
        <p:spPr>
          <a:xfrm>
            <a:off x="6202800" y="1710000"/>
            <a:ext cx="5626800" cy="604838"/>
          </a:xfrm>
        </p:spPr>
        <p:txBody>
          <a:bodyPr/>
          <a:lstStyle>
            <a:lvl1pPr>
              <a:defRPr b="1">
                <a:solidFill>
                  <a:schemeClr val="bg1"/>
                </a:solidFill>
              </a:defRPr>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3F8654F-9C23-4A2E-AF1D-7C6743D88CE6}"/>
              </a:ext>
            </a:extLst>
          </p:cNvPr>
          <p:cNvSpPr>
            <a:spLocks noGrp="1"/>
          </p:cNvSpPr>
          <p:nvPr>
            <p:ph sz="quarter" idx="15" hasCustomPrompt="1"/>
          </p:nvPr>
        </p:nvSpPr>
        <p:spPr>
          <a:xfrm>
            <a:off x="6202363" y="2376488"/>
            <a:ext cx="5626800" cy="33432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D1F22C1D-496B-4E53-BF19-ED9291DCCF94}"/>
              </a:ext>
            </a:extLst>
          </p:cNvPr>
          <p:cNvSpPr>
            <a:spLocks noGrp="1"/>
          </p:cNvSpPr>
          <p:nvPr>
            <p:ph type="body" sz="quarter" idx="16" hasCustomPrompt="1"/>
          </p:nvPr>
        </p:nvSpPr>
        <p:spPr>
          <a:xfrm>
            <a:off x="360363" y="910800"/>
            <a:ext cx="11466512" cy="396000"/>
          </a:xfrm>
        </p:spPr>
        <p:txBody>
          <a:bodyPr/>
          <a:lstStyle>
            <a:lvl1pPr>
              <a:defRPr sz="2200">
                <a:solidFill>
                  <a:schemeClr val="bg1"/>
                </a:solidFill>
              </a:defRPr>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3043912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Title only - sub heading">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738-2E1C-4407-AE23-FC7C52247775}"/>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F7C6D4BB-14E1-42DC-832A-2D0CE7863284}"/>
              </a:ext>
            </a:extLst>
          </p:cNvPr>
          <p:cNvSpPr>
            <a:spLocks noGrp="1"/>
          </p:cNvSpPr>
          <p:nvPr>
            <p:ph type="body" sz="quarter" idx="12" hasCustomPrompt="1"/>
          </p:nvPr>
        </p:nvSpPr>
        <p:spPr>
          <a:xfrm>
            <a:off x="360363" y="910800"/>
            <a:ext cx="11466512" cy="396000"/>
          </a:xfrm>
        </p:spPr>
        <p:txBody>
          <a:bodyPr/>
          <a:lstStyle>
            <a:lvl1pPr>
              <a:spcBef>
                <a:spcPts val="600"/>
              </a:spcBef>
              <a:defRPr sz="2200">
                <a:solidFill>
                  <a:schemeClr val="bg1"/>
                </a:solidFill>
              </a:defRPr>
            </a:lvl1pPr>
          </a:lstStyle>
          <a:p>
            <a:pPr lvl="0"/>
            <a:r>
              <a:rPr lang="en-US"/>
              <a:t>Click to add subtitle</a:t>
            </a:r>
            <a:endParaRPr lang="en-GB"/>
          </a:p>
        </p:txBody>
      </p:sp>
      <p:grpSp>
        <p:nvGrpSpPr>
          <p:cNvPr id="5" name="Group 4">
            <a:extLst>
              <a:ext uri="{FF2B5EF4-FFF2-40B4-BE49-F238E27FC236}">
                <a16:creationId xmlns:a16="http://schemas.microsoft.com/office/drawing/2014/main" id="{9D9E144F-2173-4CC3-AA78-5B7C37D3B3F1}"/>
              </a:ext>
            </a:extLst>
          </p:cNvPr>
          <p:cNvGrpSpPr/>
          <p:nvPr userDrawn="1"/>
        </p:nvGrpSpPr>
        <p:grpSpPr>
          <a:xfrm>
            <a:off x="360000" y="6120000"/>
            <a:ext cx="11474161" cy="472631"/>
            <a:chOff x="360000" y="6120000"/>
            <a:chExt cx="11474161" cy="472631"/>
          </a:xfrm>
        </p:grpSpPr>
        <p:cxnSp>
          <p:nvCxnSpPr>
            <p:cNvPr id="7" name="Straight Connector 6">
              <a:extLst>
                <a:ext uri="{FF2B5EF4-FFF2-40B4-BE49-F238E27FC236}">
                  <a16:creationId xmlns:a16="http://schemas.microsoft.com/office/drawing/2014/main" id="{74F48181-0507-4E9E-93A0-D7F04D41FEF8}"/>
                </a:ext>
              </a:extLst>
            </p:cNvPr>
            <p:cNvCxnSpPr>
              <a:cxnSpLocks/>
            </p:cNvCxnSpPr>
            <p:nvPr userDrawn="1"/>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C90BDAB-8E96-4191-A2B0-EFFBDA5BA1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000" y="6388993"/>
              <a:ext cx="1076377" cy="203638"/>
            </a:xfrm>
            <a:prstGeom prst="rect">
              <a:avLst/>
            </a:prstGeom>
          </p:spPr>
        </p:pic>
      </p:grpSp>
      <p:sp>
        <p:nvSpPr>
          <p:cNvPr id="9" name="Content Placeholder 5">
            <a:extLst>
              <a:ext uri="{FF2B5EF4-FFF2-40B4-BE49-F238E27FC236}">
                <a16:creationId xmlns:a16="http://schemas.microsoft.com/office/drawing/2014/main" id="{592C01F8-801B-4440-AC82-860365CA3ED2}"/>
              </a:ext>
            </a:extLst>
          </p:cNvPr>
          <p:cNvSpPr>
            <a:spLocks noGrp="1"/>
          </p:cNvSpPr>
          <p:nvPr>
            <p:ph sz="quarter" idx="13" hasCustomPrompt="1"/>
          </p:nvPr>
        </p:nvSpPr>
        <p:spPr>
          <a:xfrm>
            <a:off x="360362" y="1710000"/>
            <a:ext cx="36720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
        <p:nvSpPr>
          <p:cNvPr id="10" name="Content Placeholder 7">
            <a:extLst>
              <a:ext uri="{FF2B5EF4-FFF2-40B4-BE49-F238E27FC236}">
                <a16:creationId xmlns:a16="http://schemas.microsoft.com/office/drawing/2014/main" id="{06D981BA-CAE7-4D78-A700-37BF5A840665}"/>
              </a:ext>
            </a:extLst>
          </p:cNvPr>
          <p:cNvSpPr>
            <a:spLocks noGrp="1"/>
          </p:cNvSpPr>
          <p:nvPr>
            <p:ph sz="quarter" idx="14" hasCustomPrompt="1"/>
          </p:nvPr>
        </p:nvSpPr>
        <p:spPr>
          <a:xfrm>
            <a:off x="4257618" y="1710000"/>
            <a:ext cx="36720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
        <p:nvSpPr>
          <p:cNvPr id="11" name="Content Placeholder 9">
            <a:extLst>
              <a:ext uri="{FF2B5EF4-FFF2-40B4-BE49-F238E27FC236}">
                <a16:creationId xmlns:a16="http://schemas.microsoft.com/office/drawing/2014/main" id="{C5301755-19DC-480A-905A-098ECCB0388B}"/>
              </a:ext>
            </a:extLst>
          </p:cNvPr>
          <p:cNvSpPr>
            <a:spLocks noGrp="1"/>
          </p:cNvSpPr>
          <p:nvPr>
            <p:ph sz="quarter" idx="15" hasCustomPrompt="1"/>
          </p:nvPr>
        </p:nvSpPr>
        <p:spPr>
          <a:xfrm>
            <a:off x="8154874" y="1710000"/>
            <a:ext cx="36720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Tree>
    <p:extLst>
      <p:ext uri="{BB962C8B-B14F-4D97-AF65-F5344CB8AC3E}">
        <p14:creationId xmlns:p14="http://schemas.microsoft.com/office/powerpoint/2010/main" val="3528492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_Title only - sub heading">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738-2E1C-4407-AE23-FC7C52247775}"/>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F7C6D4BB-14E1-42DC-832A-2D0CE7863284}"/>
              </a:ext>
            </a:extLst>
          </p:cNvPr>
          <p:cNvSpPr>
            <a:spLocks noGrp="1"/>
          </p:cNvSpPr>
          <p:nvPr>
            <p:ph type="body" sz="quarter" idx="12" hasCustomPrompt="1"/>
          </p:nvPr>
        </p:nvSpPr>
        <p:spPr>
          <a:xfrm>
            <a:off x="360363" y="910800"/>
            <a:ext cx="11466512" cy="396000"/>
          </a:xfrm>
        </p:spPr>
        <p:txBody>
          <a:bodyPr/>
          <a:lstStyle>
            <a:lvl1pPr>
              <a:spcBef>
                <a:spcPts val="600"/>
              </a:spcBef>
              <a:defRPr sz="2200">
                <a:solidFill>
                  <a:schemeClr val="bg1"/>
                </a:solidFill>
              </a:defRPr>
            </a:lvl1pPr>
          </a:lstStyle>
          <a:p>
            <a:pPr lvl="0"/>
            <a:r>
              <a:rPr lang="en-US"/>
              <a:t>Click to add subtitle</a:t>
            </a:r>
            <a:endParaRPr lang="en-GB"/>
          </a:p>
        </p:txBody>
      </p:sp>
      <p:grpSp>
        <p:nvGrpSpPr>
          <p:cNvPr id="5" name="Group 4">
            <a:extLst>
              <a:ext uri="{FF2B5EF4-FFF2-40B4-BE49-F238E27FC236}">
                <a16:creationId xmlns:a16="http://schemas.microsoft.com/office/drawing/2014/main" id="{9D9E144F-2173-4CC3-AA78-5B7C37D3B3F1}"/>
              </a:ext>
            </a:extLst>
          </p:cNvPr>
          <p:cNvGrpSpPr/>
          <p:nvPr userDrawn="1"/>
        </p:nvGrpSpPr>
        <p:grpSpPr>
          <a:xfrm>
            <a:off x="360000" y="6120000"/>
            <a:ext cx="11474161" cy="472631"/>
            <a:chOff x="360000" y="6120000"/>
            <a:chExt cx="11474161" cy="472631"/>
          </a:xfrm>
        </p:grpSpPr>
        <p:cxnSp>
          <p:nvCxnSpPr>
            <p:cNvPr id="7" name="Straight Connector 6">
              <a:extLst>
                <a:ext uri="{FF2B5EF4-FFF2-40B4-BE49-F238E27FC236}">
                  <a16:creationId xmlns:a16="http://schemas.microsoft.com/office/drawing/2014/main" id="{74F48181-0507-4E9E-93A0-D7F04D41FEF8}"/>
                </a:ext>
              </a:extLst>
            </p:cNvPr>
            <p:cNvCxnSpPr>
              <a:cxnSpLocks/>
            </p:cNvCxnSpPr>
            <p:nvPr userDrawn="1"/>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1C90BDAB-8E96-4191-A2B0-EFFBDA5BA1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60000" y="6388993"/>
              <a:ext cx="1076377" cy="203638"/>
            </a:xfrm>
            <a:prstGeom prst="rect">
              <a:avLst/>
            </a:prstGeom>
          </p:spPr>
        </p:pic>
      </p:grpSp>
      <p:sp>
        <p:nvSpPr>
          <p:cNvPr id="12" name="Text Placeholder 5">
            <a:extLst>
              <a:ext uri="{FF2B5EF4-FFF2-40B4-BE49-F238E27FC236}">
                <a16:creationId xmlns:a16="http://schemas.microsoft.com/office/drawing/2014/main" id="{CA2D8BFE-3A2E-4D40-8D64-AD56F3EF6582}"/>
              </a:ext>
            </a:extLst>
          </p:cNvPr>
          <p:cNvSpPr>
            <a:spLocks noGrp="1"/>
          </p:cNvSpPr>
          <p:nvPr>
            <p:ph type="body" sz="quarter" idx="13" hasCustomPrompt="1"/>
          </p:nvPr>
        </p:nvSpPr>
        <p:spPr>
          <a:xfrm>
            <a:off x="360000" y="1710000"/>
            <a:ext cx="3672000" cy="604800"/>
          </a:xfrm>
        </p:spPr>
        <p:txBody>
          <a:bodyPr/>
          <a:lstStyle>
            <a:lvl1pPr>
              <a:defRPr b="1">
                <a:solidFill>
                  <a:schemeClr val="bg1"/>
                </a:solidFill>
              </a:defRPr>
            </a:lvl1pPr>
          </a:lstStyle>
          <a:p>
            <a:pPr lvl="0"/>
            <a:r>
              <a:rPr lang="en-US"/>
              <a:t>Click to add text</a:t>
            </a:r>
          </a:p>
        </p:txBody>
      </p:sp>
      <p:sp>
        <p:nvSpPr>
          <p:cNvPr id="13" name="Content Placeholder 7">
            <a:extLst>
              <a:ext uri="{FF2B5EF4-FFF2-40B4-BE49-F238E27FC236}">
                <a16:creationId xmlns:a16="http://schemas.microsoft.com/office/drawing/2014/main" id="{16D6AB8F-890A-4D3D-B701-F46AF2D68D91}"/>
              </a:ext>
            </a:extLst>
          </p:cNvPr>
          <p:cNvSpPr>
            <a:spLocks noGrp="1"/>
          </p:cNvSpPr>
          <p:nvPr>
            <p:ph sz="quarter" idx="14" hasCustomPrompt="1"/>
          </p:nvPr>
        </p:nvSpPr>
        <p:spPr>
          <a:xfrm>
            <a:off x="360363" y="2376000"/>
            <a:ext cx="36720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
        <p:nvSpPr>
          <p:cNvPr id="14" name="Text Placeholder 9">
            <a:extLst>
              <a:ext uri="{FF2B5EF4-FFF2-40B4-BE49-F238E27FC236}">
                <a16:creationId xmlns:a16="http://schemas.microsoft.com/office/drawing/2014/main" id="{0913D6F7-4063-4D95-92BE-1607F7987904}"/>
              </a:ext>
            </a:extLst>
          </p:cNvPr>
          <p:cNvSpPr>
            <a:spLocks noGrp="1"/>
          </p:cNvSpPr>
          <p:nvPr>
            <p:ph type="body" sz="quarter" idx="15" hasCustomPrompt="1"/>
          </p:nvPr>
        </p:nvSpPr>
        <p:spPr>
          <a:xfrm>
            <a:off x="4257437" y="1710000"/>
            <a:ext cx="3672000" cy="604800"/>
          </a:xfrm>
        </p:spPr>
        <p:txBody>
          <a:bodyPr/>
          <a:lstStyle>
            <a:lvl1pPr>
              <a:defRPr b="1">
                <a:solidFill>
                  <a:schemeClr val="bg1"/>
                </a:solidFill>
              </a:defRPr>
            </a:lvl1pPr>
          </a:lstStyle>
          <a:p>
            <a:pPr lvl="0"/>
            <a:r>
              <a:rPr lang="en-US"/>
              <a:t>Click to add text</a:t>
            </a:r>
            <a:endParaRPr lang="en-GB"/>
          </a:p>
        </p:txBody>
      </p:sp>
      <p:sp>
        <p:nvSpPr>
          <p:cNvPr id="15" name="Content Placeholder 11">
            <a:extLst>
              <a:ext uri="{FF2B5EF4-FFF2-40B4-BE49-F238E27FC236}">
                <a16:creationId xmlns:a16="http://schemas.microsoft.com/office/drawing/2014/main" id="{73B64F69-BF4B-4705-8F84-C172FED42E14}"/>
              </a:ext>
            </a:extLst>
          </p:cNvPr>
          <p:cNvSpPr>
            <a:spLocks noGrp="1"/>
          </p:cNvSpPr>
          <p:nvPr>
            <p:ph sz="quarter" idx="16" hasCustomPrompt="1"/>
          </p:nvPr>
        </p:nvSpPr>
        <p:spPr>
          <a:xfrm>
            <a:off x="4257619" y="2376488"/>
            <a:ext cx="3672000" cy="33432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
        <p:nvSpPr>
          <p:cNvPr id="16" name="Text Placeholder 13">
            <a:extLst>
              <a:ext uri="{FF2B5EF4-FFF2-40B4-BE49-F238E27FC236}">
                <a16:creationId xmlns:a16="http://schemas.microsoft.com/office/drawing/2014/main" id="{591AFD56-9F26-41D2-A8DD-C5F54F0C56DE}"/>
              </a:ext>
            </a:extLst>
          </p:cNvPr>
          <p:cNvSpPr>
            <a:spLocks noGrp="1"/>
          </p:cNvSpPr>
          <p:nvPr>
            <p:ph type="body" sz="quarter" idx="17" hasCustomPrompt="1"/>
          </p:nvPr>
        </p:nvSpPr>
        <p:spPr>
          <a:xfrm>
            <a:off x="8154874" y="1710000"/>
            <a:ext cx="3672000" cy="604838"/>
          </a:xfrm>
        </p:spPr>
        <p:txBody>
          <a:bodyPr/>
          <a:lstStyle>
            <a:lvl1pPr>
              <a:defRPr b="1">
                <a:solidFill>
                  <a:schemeClr val="bg1"/>
                </a:solidFill>
              </a:defRPr>
            </a:lvl1pPr>
          </a:lstStyle>
          <a:p>
            <a:pPr lvl="0"/>
            <a:r>
              <a:rPr lang="en-US"/>
              <a:t>Click to add text</a:t>
            </a:r>
            <a:endParaRPr lang="en-GB"/>
          </a:p>
        </p:txBody>
      </p:sp>
      <p:sp>
        <p:nvSpPr>
          <p:cNvPr id="17" name="Content Placeholder 15">
            <a:extLst>
              <a:ext uri="{FF2B5EF4-FFF2-40B4-BE49-F238E27FC236}">
                <a16:creationId xmlns:a16="http://schemas.microsoft.com/office/drawing/2014/main" id="{D8A4E07B-C5E1-4315-BA25-944437AF4501}"/>
              </a:ext>
            </a:extLst>
          </p:cNvPr>
          <p:cNvSpPr>
            <a:spLocks noGrp="1"/>
          </p:cNvSpPr>
          <p:nvPr>
            <p:ph sz="quarter" idx="18" hasCustomPrompt="1"/>
          </p:nvPr>
        </p:nvSpPr>
        <p:spPr>
          <a:xfrm>
            <a:off x="8154874" y="2376000"/>
            <a:ext cx="36720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p:txBody>
      </p:sp>
    </p:spTree>
    <p:extLst>
      <p:ext uri="{BB962C8B-B14F-4D97-AF65-F5344CB8AC3E}">
        <p14:creationId xmlns:p14="http://schemas.microsoft.com/office/powerpoint/2010/main" val="130902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3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CC06-0E64-440D-9CE8-5164D165186F}"/>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F490BAE0-3503-40B7-97FF-3BBA5C4DD77A}"/>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A542D4FE-2A34-4C36-A765-CE00B9912ADD}"/>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D9E4B3E9-7CA2-4847-B7BD-96957DE30226}"/>
              </a:ext>
            </a:extLst>
          </p:cNvPr>
          <p:cNvSpPr>
            <a:spLocks noGrp="1"/>
          </p:cNvSpPr>
          <p:nvPr>
            <p:ph sz="quarter" idx="12" hasCustomPrompt="1"/>
          </p:nvPr>
        </p:nvSpPr>
        <p:spPr>
          <a:xfrm>
            <a:off x="360362" y="1710000"/>
            <a:ext cx="3672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910D5E0E-637F-4A32-A98F-3FE4ED81219E}"/>
              </a:ext>
            </a:extLst>
          </p:cNvPr>
          <p:cNvSpPr>
            <a:spLocks noGrp="1"/>
          </p:cNvSpPr>
          <p:nvPr>
            <p:ph sz="quarter" idx="13" hasCustomPrompt="1"/>
          </p:nvPr>
        </p:nvSpPr>
        <p:spPr>
          <a:xfrm>
            <a:off x="4257618" y="1710000"/>
            <a:ext cx="3672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A6435609-FC5D-424F-A15C-A0856D1FFFF3}"/>
              </a:ext>
            </a:extLst>
          </p:cNvPr>
          <p:cNvSpPr>
            <a:spLocks noGrp="1"/>
          </p:cNvSpPr>
          <p:nvPr>
            <p:ph sz="quarter" idx="14" hasCustomPrompt="1"/>
          </p:nvPr>
        </p:nvSpPr>
        <p:spPr>
          <a:xfrm>
            <a:off x="8154874" y="1710000"/>
            <a:ext cx="36720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F7582AC7-4667-407B-A5E8-45D6349311AA}"/>
              </a:ext>
            </a:extLst>
          </p:cNvPr>
          <p:cNvSpPr>
            <a:spLocks noGrp="1"/>
          </p:cNvSpPr>
          <p:nvPr>
            <p:ph type="body" sz="quarter" idx="15" hasCustomPrompt="1"/>
          </p:nvPr>
        </p:nvSpPr>
        <p:spPr>
          <a:xfrm>
            <a:off x="360000" y="910800"/>
            <a:ext cx="11466000"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1264907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nd 3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AEE3-9929-4A79-A968-8D4311BF5D5E}"/>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DDAA155B-CCB9-45EF-83E7-A4F386C3D593}"/>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6E46BAB9-04B4-4317-A1F0-FDDB9A1286EA}"/>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02044888-1B05-4294-ABC2-A93A4A32E0DD}"/>
              </a:ext>
            </a:extLst>
          </p:cNvPr>
          <p:cNvSpPr>
            <a:spLocks noGrp="1"/>
          </p:cNvSpPr>
          <p:nvPr>
            <p:ph type="body" sz="quarter" idx="12" hasCustomPrompt="1"/>
          </p:nvPr>
        </p:nvSpPr>
        <p:spPr>
          <a:xfrm>
            <a:off x="360000" y="1710000"/>
            <a:ext cx="3672000" cy="604800"/>
          </a:xfrm>
        </p:spPr>
        <p:txBody>
          <a:bodyPr/>
          <a:lstStyle>
            <a:lvl1pPr>
              <a:defRPr b="1"/>
            </a:lvl1pPr>
          </a:lstStyle>
          <a:p>
            <a:pPr lvl="0"/>
            <a:r>
              <a:rPr lang="en-US"/>
              <a:t>Click to add text</a:t>
            </a:r>
          </a:p>
        </p:txBody>
      </p:sp>
      <p:sp>
        <p:nvSpPr>
          <p:cNvPr id="8" name="Content Placeholder 7">
            <a:extLst>
              <a:ext uri="{FF2B5EF4-FFF2-40B4-BE49-F238E27FC236}">
                <a16:creationId xmlns:a16="http://schemas.microsoft.com/office/drawing/2014/main" id="{FB8C48F8-FEC0-41E0-BBB9-68EC3003D7D8}"/>
              </a:ext>
            </a:extLst>
          </p:cNvPr>
          <p:cNvSpPr>
            <a:spLocks noGrp="1"/>
          </p:cNvSpPr>
          <p:nvPr>
            <p:ph sz="quarter" idx="13" hasCustomPrompt="1"/>
          </p:nvPr>
        </p:nvSpPr>
        <p:spPr>
          <a:xfrm>
            <a:off x="360363" y="2376000"/>
            <a:ext cx="36720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F59D2917-03D0-4000-AA1D-13CEEB10FBFD}"/>
              </a:ext>
            </a:extLst>
          </p:cNvPr>
          <p:cNvSpPr>
            <a:spLocks noGrp="1"/>
          </p:cNvSpPr>
          <p:nvPr>
            <p:ph type="body" sz="quarter" idx="14" hasCustomPrompt="1"/>
          </p:nvPr>
        </p:nvSpPr>
        <p:spPr>
          <a:xfrm>
            <a:off x="4257437" y="1710000"/>
            <a:ext cx="3672000" cy="604800"/>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DDE23886-2490-491C-8436-F655BBCD8C99}"/>
              </a:ext>
            </a:extLst>
          </p:cNvPr>
          <p:cNvSpPr>
            <a:spLocks noGrp="1"/>
          </p:cNvSpPr>
          <p:nvPr>
            <p:ph sz="quarter" idx="15" hasCustomPrompt="1"/>
          </p:nvPr>
        </p:nvSpPr>
        <p:spPr>
          <a:xfrm>
            <a:off x="4257619" y="2376488"/>
            <a:ext cx="3672000" cy="3343275"/>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51DA3C15-7E9D-4E22-895A-F50878BD332E}"/>
              </a:ext>
            </a:extLst>
          </p:cNvPr>
          <p:cNvSpPr>
            <a:spLocks noGrp="1"/>
          </p:cNvSpPr>
          <p:nvPr>
            <p:ph type="body" sz="quarter" idx="16" hasCustomPrompt="1"/>
          </p:nvPr>
        </p:nvSpPr>
        <p:spPr>
          <a:xfrm>
            <a:off x="8154874" y="1710000"/>
            <a:ext cx="3672000" cy="604838"/>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C41F52C9-6836-4FC9-99EA-1BF6FF01DF3F}"/>
              </a:ext>
            </a:extLst>
          </p:cNvPr>
          <p:cNvSpPr>
            <a:spLocks noGrp="1"/>
          </p:cNvSpPr>
          <p:nvPr>
            <p:ph sz="quarter" idx="17" hasCustomPrompt="1"/>
          </p:nvPr>
        </p:nvSpPr>
        <p:spPr>
          <a:xfrm>
            <a:off x="8154874" y="2376000"/>
            <a:ext cx="36720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3593581B-25F6-45F4-A388-25B91698559B}"/>
              </a:ext>
            </a:extLst>
          </p:cNvPr>
          <p:cNvSpPr>
            <a:spLocks noGrp="1"/>
          </p:cNvSpPr>
          <p:nvPr>
            <p:ph type="body" sz="quarter" idx="18" hasCustomPrompt="1"/>
          </p:nvPr>
        </p:nvSpPr>
        <p:spPr>
          <a:xfrm>
            <a:off x="360000" y="910800"/>
            <a:ext cx="11466000"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409650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nd 4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C880B-B2A1-4343-8F1B-D11FAEA2A2C5}"/>
              </a:ext>
            </a:extLst>
          </p:cNvPr>
          <p:cNvSpPr>
            <a:spLocks noGrp="1"/>
          </p:cNvSpPr>
          <p:nvPr>
            <p:ph type="title" hasCustomPrompt="1"/>
          </p:nvPr>
        </p:nvSpPr>
        <p:spPr>
          <a:xfrm>
            <a:off x="359999" y="430718"/>
            <a:ext cx="11466875" cy="403200"/>
          </a:xfrm>
        </p:spPr>
        <p:txBody>
          <a:bodyPr/>
          <a:lstStyle/>
          <a:p>
            <a:r>
              <a:rPr lang="en-US"/>
              <a:t>Click to add title</a:t>
            </a:r>
            <a:endParaRPr lang="en-GB"/>
          </a:p>
        </p:txBody>
      </p:sp>
      <p:sp>
        <p:nvSpPr>
          <p:cNvPr id="3" name="Slide Number Placeholder 2">
            <a:extLst>
              <a:ext uri="{FF2B5EF4-FFF2-40B4-BE49-F238E27FC236}">
                <a16:creationId xmlns:a16="http://schemas.microsoft.com/office/drawing/2014/main" id="{C41184D5-78E0-4646-8F38-C52C718FFF6F}"/>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9802832-2B66-4562-9C71-D7D1507397C2}"/>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AEF49FA9-6D89-44C4-B6C9-EA8D7FB75632}"/>
              </a:ext>
            </a:extLst>
          </p:cNvPr>
          <p:cNvSpPr>
            <a:spLocks noGrp="1"/>
          </p:cNvSpPr>
          <p:nvPr>
            <p:ph sz="quarter" idx="12" hasCustomPrompt="1"/>
          </p:nvPr>
        </p:nvSpPr>
        <p:spPr>
          <a:xfrm>
            <a:off x="360362"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BAD1D924-231B-4C18-8E90-2DFF9C04EF04}"/>
              </a:ext>
            </a:extLst>
          </p:cNvPr>
          <p:cNvSpPr>
            <a:spLocks noGrp="1"/>
          </p:cNvSpPr>
          <p:nvPr>
            <p:ph sz="quarter" idx="13" hasCustomPrompt="1"/>
          </p:nvPr>
        </p:nvSpPr>
        <p:spPr>
          <a:xfrm>
            <a:off x="3272933"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9EF0024D-3708-4302-8C69-256AD7593873}"/>
              </a:ext>
            </a:extLst>
          </p:cNvPr>
          <p:cNvSpPr>
            <a:spLocks noGrp="1"/>
          </p:cNvSpPr>
          <p:nvPr>
            <p:ph sz="quarter" idx="14" hasCustomPrompt="1"/>
          </p:nvPr>
        </p:nvSpPr>
        <p:spPr>
          <a:xfrm>
            <a:off x="6185504"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E3415997-1B6E-4BEC-B682-F9280D0D5E3E}"/>
              </a:ext>
            </a:extLst>
          </p:cNvPr>
          <p:cNvSpPr>
            <a:spLocks noGrp="1"/>
          </p:cNvSpPr>
          <p:nvPr>
            <p:ph sz="quarter" idx="15" hasCustomPrompt="1"/>
          </p:nvPr>
        </p:nvSpPr>
        <p:spPr>
          <a:xfrm>
            <a:off x="9098074" y="1710000"/>
            <a:ext cx="2728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A97B1331-D3E0-4904-82E5-02B601057EBC}"/>
              </a:ext>
            </a:extLst>
          </p:cNvPr>
          <p:cNvSpPr>
            <a:spLocks noGrp="1"/>
          </p:cNvSpPr>
          <p:nvPr>
            <p:ph type="body" sz="quarter" idx="16" hasCustomPrompt="1"/>
          </p:nvPr>
        </p:nvSpPr>
        <p:spPr>
          <a:xfrm>
            <a:off x="360000" y="910800"/>
            <a:ext cx="11466000"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151731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tle and 4 x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CBB15C-95FB-4154-975A-2F8163D03CD3}"/>
              </a:ext>
            </a:extLst>
          </p:cNvPr>
          <p:cNvGrpSpPr/>
          <p:nvPr userDrawn="1"/>
        </p:nvGrpSpPr>
        <p:grpSpPr>
          <a:xfrm>
            <a:off x="0" y="0"/>
            <a:ext cx="12192000" cy="6858000"/>
            <a:chOff x="0" y="0"/>
            <a:chExt cx="12192000" cy="6858000"/>
          </a:xfrm>
        </p:grpSpPr>
        <p:sp>
          <p:nvSpPr>
            <p:cNvPr id="5" name="Rectangle 4">
              <a:extLst>
                <a:ext uri="{FF2B5EF4-FFF2-40B4-BE49-F238E27FC236}">
                  <a16:creationId xmlns:a16="http://schemas.microsoft.com/office/drawing/2014/main" id="{688CD656-9F51-45E6-8305-016E6291408D}"/>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cxnSp>
          <p:nvCxnSpPr>
            <p:cNvPr id="11" name="Straight Connector 10">
              <a:extLst>
                <a:ext uri="{FF2B5EF4-FFF2-40B4-BE49-F238E27FC236}">
                  <a16:creationId xmlns:a16="http://schemas.microsoft.com/office/drawing/2014/main" id="{D8AC34FC-AADE-4BE0-AC72-6DBA19028BA3}"/>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35FF6B20-98EC-4CEE-BDB0-D099D214E24C}"/>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183C880B-B2A1-4343-8F1B-D11FAEA2A2C5}"/>
              </a:ext>
            </a:extLst>
          </p:cNvPr>
          <p:cNvSpPr>
            <a:spLocks noGrp="1"/>
          </p:cNvSpPr>
          <p:nvPr>
            <p:ph type="title" hasCustomPrompt="1"/>
          </p:nvPr>
        </p:nvSpPr>
        <p:spPr>
          <a:xfrm>
            <a:off x="359999" y="430718"/>
            <a:ext cx="11466875" cy="403200"/>
          </a:xfrm>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C41184D5-78E0-4646-8F38-C52C718FFF6F}"/>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9802832-2B66-4562-9C71-D7D1507397C2}"/>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Content Placeholder 5">
            <a:extLst>
              <a:ext uri="{FF2B5EF4-FFF2-40B4-BE49-F238E27FC236}">
                <a16:creationId xmlns:a16="http://schemas.microsoft.com/office/drawing/2014/main" id="{AEF49FA9-6D89-44C4-B6C9-EA8D7FB75632}"/>
              </a:ext>
            </a:extLst>
          </p:cNvPr>
          <p:cNvSpPr>
            <a:spLocks noGrp="1"/>
          </p:cNvSpPr>
          <p:nvPr>
            <p:ph sz="quarter" idx="12" hasCustomPrompt="1"/>
          </p:nvPr>
        </p:nvSpPr>
        <p:spPr>
          <a:xfrm>
            <a:off x="360362"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BAD1D924-231B-4C18-8E90-2DFF9C04EF04}"/>
              </a:ext>
            </a:extLst>
          </p:cNvPr>
          <p:cNvSpPr>
            <a:spLocks noGrp="1"/>
          </p:cNvSpPr>
          <p:nvPr>
            <p:ph sz="quarter" idx="13" hasCustomPrompt="1"/>
          </p:nvPr>
        </p:nvSpPr>
        <p:spPr>
          <a:xfrm>
            <a:off x="3272933"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9EF0024D-3708-4302-8C69-256AD7593873}"/>
              </a:ext>
            </a:extLst>
          </p:cNvPr>
          <p:cNvSpPr>
            <a:spLocks noGrp="1"/>
          </p:cNvSpPr>
          <p:nvPr>
            <p:ph sz="quarter" idx="14" hasCustomPrompt="1"/>
          </p:nvPr>
        </p:nvSpPr>
        <p:spPr>
          <a:xfrm>
            <a:off x="6185504"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E3415997-1B6E-4BEC-B682-F9280D0D5E3E}"/>
              </a:ext>
            </a:extLst>
          </p:cNvPr>
          <p:cNvSpPr>
            <a:spLocks noGrp="1"/>
          </p:cNvSpPr>
          <p:nvPr>
            <p:ph sz="quarter" idx="15" hasCustomPrompt="1"/>
          </p:nvPr>
        </p:nvSpPr>
        <p:spPr>
          <a:xfrm>
            <a:off x="9098074" y="1710000"/>
            <a:ext cx="2728800" cy="39996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A97B1331-D3E0-4904-82E5-02B601057EBC}"/>
              </a:ext>
            </a:extLst>
          </p:cNvPr>
          <p:cNvSpPr>
            <a:spLocks noGrp="1"/>
          </p:cNvSpPr>
          <p:nvPr>
            <p:ph type="body" sz="quarter" idx="16" hasCustomPrompt="1"/>
          </p:nvPr>
        </p:nvSpPr>
        <p:spPr>
          <a:xfrm>
            <a:off x="360000" y="910800"/>
            <a:ext cx="11466000" cy="396000"/>
          </a:xfrm>
        </p:spPr>
        <p:txBody>
          <a:bodyPr/>
          <a:lstStyle>
            <a:lvl1pPr>
              <a:defRPr sz="2200">
                <a:solidFill>
                  <a:schemeClr val="bg1"/>
                </a:solidFill>
              </a:defRPr>
            </a:lvl1pPr>
          </a:lstStyle>
          <a:p>
            <a:pPr lvl="0"/>
            <a:r>
              <a:rPr lang="en-US"/>
              <a:t>Click to add subtitle</a:t>
            </a:r>
            <a:endParaRPr lang="en-GB"/>
          </a:p>
        </p:txBody>
      </p:sp>
    </p:spTree>
    <p:extLst>
      <p:ext uri="{BB962C8B-B14F-4D97-AF65-F5344CB8AC3E}">
        <p14:creationId xmlns:p14="http://schemas.microsoft.com/office/powerpoint/2010/main" val="1704502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1 x content +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B7F44-1A9D-43CE-8B94-70E892BCC6C4}"/>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00F0CD56-CDEF-4F99-82E9-F8344BA7D8B8}"/>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CAF17232-4933-4B44-AB0A-14F7352465FB}"/>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54A8CE99-0AD9-4D9C-9C09-47545620E96B}"/>
              </a:ext>
            </a:extLst>
          </p:cNvPr>
          <p:cNvSpPr>
            <a:spLocks noGrp="1"/>
          </p:cNvSpPr>
          <p:nvPr>
            <p:ph type="body" sz="quarter" idx="12" hasCustomPrompt="1"/>
          </p:nvPr>
        </p:nvSpPr>
        <p:spPr>
          <a:xfrm>
            <a:off x="360000" y="1710000"/>
            <a:ext cx="11464925"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58CF1398-AEAE-44BE-B05F-E03B17EB921A}"/>
              </a:ext>
            </a:extLst>
          </p:cNvPr>
          <p:cNvSpPr>
            <a:spLocks noGrp="1"/>
          </p:cNvSpPr>
          <p:nvPr>
            <p:ph sz="quarter" idx="13" hasCustomPrompt="1"/>
          </p:nvPr>
        </p:nvSpPr>
        <p:spPr>
          <a:xfrm>
            <a:off x="360000" y="2376000"/>
            <a:ext cx="114660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A51D583-D2F5-4206-82FD-3E7E687E574D}"/>
              </a:ext>
            </a:extLst>
          </p:cNvPr>
          <p:cNvSpPr>
            <a:spLocks noGrp="1"/>
          </p:cNvSpPr>
          <p:nvPr>
            <p:ph type="body" sz="quarter" idx="14" hasCustomPrompt="1"/>
          </p:nvPr>
        </p:nvSpPr>
        <p:spPr>
          <a:xfrm>
            <a:off x="360000" y="910800"/>
            <a:ext cx="11466513" cy="396000"/>
          </a:xfrm>
        </p:spPr>
        <p:txBody>
          <a:bodyPr/>
          <a:lstStyle>
            <a:lvl1pPr>
              <a:defRPr sz="2200"/>
            </a:lvl1pPr>
          </a:lstStyle>
          <a:p>
            <a:pPr lvl="0"/>
            <a:r>
              <a:rPr lang="en-US"/>
              <a:t>Click to add subtitle</a:t>
            </a:r>
            <a:endParaRPr lang="en-GB"/>
          </a:p>
        </p:txBody>
      </p:sp>
    </p:spTree>
    <p:extLst>
      <p:ext uri="{BB962C8B-B14F-4D97-AF65-F5344CB8AC3E}">
        <p14:creationId xmlns:p14="http://schemas.microsoft.com/office/powerpoint/2010/main" val="2413484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4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C45C-9BBB-4B14-BC71-8D9593AF9252}"/>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DCA3869-0626-4D7E-A07F-ED2B248D284C}"/>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F29845BF-B227-4307-81B9-E7C8FC57CD26}"/>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C1A4FC7E-D91D-407A-BFBE-F405D6BBEA67}"/>
              </a:ext>
            </a:extLst>
          </p:cNvPr>
          <p:cNvSpPr>
            <a:spLocks noGrp="1"/>
          </p:cNvSpPr>
          <p:nvPr>
            <p:ph type="body" sz="quarter" idx="12" hasCustomPrompt="1"/>
          </p:nvPr>
        </p:nvSpPr>
        <p:spPr>
          <a:xfrm>
            <a:off x="360000" y="1710000"/>
            <a:ext cx="27288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129916EF-EC2F-4137-B182-AA5508918E8F}"/>
              </a:ext>
            </a:extLst>
          </p:cNvPr>
          <p:cNvSpPr>
            <a:spLocks noGrp="1"/>
          </p:cNvSpPr>
          <p:nvPr>
            <p:ph sz="quarter" idx="13" hasCustomPrompt="1"/>
          </p:nvPr>
        </p:nvSpPr>
        <p:spPr>
          <a:xfrm>
            <a:off x="360000" y="2376000"/>
            <a:ext cx="2728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D9A3CD5-4B7B-41AC-BFD5-7AA2D853D03E}"/>
              </a:ext>
            </a:extLst>
          </p:cNvPr>
          <p:cNvSpPr>
            <a:spLocks noGrp="1"/>
          </p:cNvSpPr>
          <p:nvPr>
            <p:ph type="body" sz="quarter" idx="14" hasCustomPrompt="1"/>
          </p:nvPr>
        </p:nvSpPr>
        <p:spPr>
          <a:xfrm>
            <a:off x="3272691" y="1710000"/>
            <a:ext cx="2728800" cy="604838"/>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35F727AD-E63B-412E-B986-D86DFE5EED29}"/>
              </a:ext>
            </a:extLst>
          </p:cNvPr>
          <p:cNvSpPr>
            <a:spLocks noGrp="1"/>
          </p:cNvSpPr>
          <p:nvPr>
            <p:ph sz="quarter" idx="15" hasCustomPrompt="1"/>
          </p:nvPr>
        </p:nvSpPr>
        <p:spPr>
          <a:xfrm>
            <a:off x="3272691" y="2376488"/>
            <a:ext cx="2728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CEE6CD4-960B-4926-8A35-E8FF363F8723}"/>
              </a:ext>
            </a:extLst>
          </p:cNvPr>
          <p:cNvSpPr>
            <a:spLocks noGrp="1"/>
          </p:cNvSpPr>
          <p:nvPr>
            <p:ph type="body" sz="quarter" idx="16" hasCustomPrompt="1"/>
          </p:nvPr>
        </p:nvSpPr>
        <p:spPr>
          <a:xfrm>
            <a:off x="6185382" y="1710000"/>
            <a:ext cx="2728800" cy="604800"/>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E544BF1C-E9EC-43D2-A239-79E43B7C24CD}"/>
              </a:ext>
            </a:extLst>
          </p:cNvPr>
          <p:cNvSpPr>
            <a:spLocks noGrp="1"/>
          </p:cNvSpPr>
          <p:nvPr>
            <p:ph sz="quarter" idx="17" hasCustomPrompt="1"/>
          </p:nvPr>
        </p:nvSpPr>
        <p:spPr>
          <a:xfrm>
            <a:off x="6185382" y="2376000"/>
            <a:ext cx="27288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A27027DC-FD56-4CD6-8B38-7C623A97D1C4}"/>
              </a:ext>
            </a:extLst>
          </p:cNvPr>
          <p:cNvSpPr>
            <a:spLocks noGrp="1"/>
          </p:cNvSpPr>
          <p:nvPr>
            <p:ph type="body" sz="quarter" idx="18" hasCustomPrompt="1"/>
          </p:nvPr>
        </p:nvSpPr>
        <p:spPr>
          <a:xfrm>
            <a:off x="9098074" y="1710000"/>
            <a:ext cx="2728800" cy="604800"/>
          </a:xfrm>
        </p:spPr>
        <p:txBody>
          <a:bodyPr/>
          <a:lstStyle>
            <a:lvl1pPr>
              <a:defRPr b="1"/>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5513656D-7804-45C7-9561-4FFDBE1F523B}"/>
              </a:ext>
            </a:extLst>
          </p:cNvPr>
          <p:cNvSpPr>
            <a:spLocks noGrp="1"/>
          </p:cNvSpPr>
          <p:nvPr>
            <p:ph sz="quarter" idx="19" hasCustomPrompt="1"/>
          </p:nvPr>
        </p:nvSpPr>
        <p:spPr>
          <a:xfrm>
            <a:off x="9098074" y="2376488"/>
            <a:ext cx="2728800" cy="3343275"/>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A444E5-6DCB-4387-82D7-374FBA34E3ED}"/>
              </a:ext>
            </a:extLst>
          </p:cNvPr>
          <p:cNvSpPr>
            <a:spLocks noGrp="1"/>
          </p:cNvSpPr>
          <p:nvPr>
            <p:ph type="body" sz="quarter" idx="20" hasCustomPrompt="1"/>
          </p:nvPr>
        </p:nvSpPr>
        <p:spPr>
          <a:xfrm>
            <a:off x="360363" y="910800"/>
            <a:ext cx="11466512"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377444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Title and 4 x content + headings">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74298DC3-4E96-46A8-9E08-12C8A98D4E2C}"/>
              </a:ext>
            </a:extLst>
          </p:cNvPr>
          <p:cNvGrpSpPr/>
          <p:nvPr userDrawn="1"/>
        </p:nvGrpSpPr>
        <p:grpSpPr>
          <a:xfrm>
            <a:off x="0" y="0"/>
            <a:ext cx="12192000" cy="6858000"/>
            <a:chOff x="0" y="0"/>
            <a:chExt cx="12192000" cy="6858000"/>
          </a:xfrm>
        </p:grpSpPr>
        <p:sp>
          <p:nvSpPr>
            <p:cNvPr id="17" name="Rectangle 16">
              <a:extLst>
                <a:ext uri="{FF2B5EF4-FFF2-40B4-BE49-F238E27FC236}">
                  <a16:creationId xmlns:a16="http://schemas.microsoft.com/office/drawing/2014/main" id="{AAFBC741-6D79-425E-A473-1A5CE01BD90D}"/>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cxnSp>
          <p:nvCxnSpPr>
            <p:cNvPr id="19" name="Straight Connector 18">
              <a:extLst>
                <a:ext uri="{FF2B5EF4-FFF2-40B4-BE49-F238E27FC236}">
                  <a16:creationId xmlns:a16="http://schemas.microsoft.com/office/drawing/2014/main" id="{9722297C-0DBA-45D4-B714-3515766D2D4C}"/>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1" name="Graphic 20">
              <a:extLst>
                <a:ext uri="{FF2B5EF4-FFF2-40B4-BE49-F238E27FC236}">
                  <a16:creationId xmlns:a16="http://schemas.microsoft.com/office/drawing/2014/main" id="{E3E07E1A-7A3F-49C9-B79F-5EC0722F455D}"/>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0C36C45C-9BBB-4B14-BC71-8D9593AF9252}"/>
              </a:ext>
            </a:extLst>
          </p:cNvPr>
          <p:cNvSpPr>
            <a:spLocks noGrp="1"/>
          </p:cNvSpPr>
          <p:nvPr>
            <p:ph type="title" hasCustomPrompt="1"/>
          </p:nvPr>
        </p:nvSpPr>
        <p:spPr>
          <a:xfrm>
            <a:off x="359999" y="430718"/>
            <a:ext cx="11466875" cy="403200"/>
          </a:xfrm>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DCA3869-0626-4D7E-A07F-ED2B248D284C}"/>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F29845BF-B227-4307-81B9-E7C8FC57CD26}"/>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C1A4FC7E-D91D-407A-BFBE-F405D6BBEA67}"/>
              </a:ext>
            </a:extLst>
          </p:cNvPr>
          <p:cNvSpPr>
            <a:spLocks noGrp="1"/>
          </p:cNvSpPr>
          <p:nvPr>
            <p:ph type="body" sz="quarter" idx="12" hasCustomPrompt="1"/>
          </p:nvPr>
        </p:nvSpPr>
        <p:spPr>
          <a:xfrm>
            <a:off x="360000" y="1710000"/>
            <a:ext cx="2728800"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129916EF-EC2F-4137-B182-AA5508918E8F}"/>
              </a:ext>
            </a:extLst>
          </p:cNvPr>
          <p:cNvSpPr>
            <a:spLocks noGrp="1"/>
          </p:cNvSpPr>
          <p:nvPr>
            <p:ph sz="quarter" idx="13" hasCustomPrompt="1"/>
          </p:nvPr>
        </p:nvSpPr>
        <p:spPr>
          <a:xfrm>
            <a:off x="360000" y="2376000"/>
            <a:ext cx="2728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6D9A3CD5-4B7B-41AC-BFD5-7AA2D853D03E}"/>
              </a:ext>
            </a:extLst>
          </p:cNvPr>
          <p:cNvSpPr>
            <a:spLocks noGrp="1"/>
          </p:cNvSpPr>
          <p:nvPr>
            <p:ph type="body" sz="quarter" idx="14" hasCustomPrompt="1"/>
          </p:nvPr>
        </p:nvSpPr>
        <p:spPr>
          <a:xfrm>
            <a:off x="3272691" y="1710000"/>
            <a:ext cx="2728800" cy="604838"/>
          </a:xfrm>
        </p:spPr>
        <p:txBody>
          <a:bodyPr/>
          <a:lstStyle>
            <a:lvl1pPr>
              <a:defRPr b="1">
                <a:solidFill>
                  <a:schemeClr val="bg1"/>
                </a:solidFill>
              </a:defRPr>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35F727AD-E63B-412E-B986-D86DFE5EED29}"/>
              </a:ext>
            </a:extLst>
          </p:cNvPr>
          <p:cNvSpPr>
            <a:spLocks noGrp="1"/>
          </p:cNvSpPr>
          <p:nvPr>
            <p:ph sz="quarter" idx="15" hasCustomPrompt="1"/>
          </p:nvPr>
        </p:nvSpPr>
        <p:spPr>
          <a:xfrm>
            <a:off x="3272691" y="2376488"/>
            <a:ext cx="2728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CEE6CD4-960B-4926-8A35-E8FF363F8723}"/>
              </a:ext>
            </a:extLst>
          </p:cNvPr>
          <p:cNvSpPr>
            <a:spLocks noGrp="1"/>
          </p:cNvSpPr>
          <p:nvPr>
            <p:ph type="body" sz="quarter" idx="16" hasCustomPrompt="1"/>
          </p:nvPr>
        </p:nvSpPr>
        <p:spPr>
          <a:xfrm>
            <a:off x="6185382" y="1710000"/>
            <a:ext cx="2728800" cy="604800"/>
          </a:xfrm>
        </p:spPr>
        <p:txBody>
          <a:bodyPr/>
          <a:lstStyle>
            <a:lvl1pPr>
              <a:defRPr b="1">
                <a:solidFill>
                  <a:schemeClr val="bg1"/>
                </a:solidFill>
              </a:defRPr>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E544BF1C-E9EC-43D2-A239-79E43B7C24CD}"/>
              </a:ext>
            </a:extLst>
          </p:cNvPr>
          <p:cNvSpPr>
            <a:spLocks noGrp="1"/>
          </p:cNvSpPr>
          <p:nvPr>
            <p:ph sz="quarter" idx="17" hasCustomPrompt="1"/>
          </p:nvPr>
        </p:nvSpPr>
        <p:spPr>
          <a:xfrm>
            <a:off x="6185382" y="2376000"/>
            <a:ext cx="27288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A27027DC-FD56-4CD6-8B38-7C623A97D1C4}"/>
              </a:ext>
            </a:extLst>
          </p:cNvPr>
          <p:cNvSpPr>
            <a:spLocks noGrp="1"/>
          </p:cNvSpPr>
          <p:nvPr>
            <p:ph type="body" sz="quarter" idx="18" hasCustomPrompt="1"/>
          </p:nvPr>
        </p:nvSpPr>
        <p:spPr>
          <a:xfrm>
            <a:off x="9098074" y="1710000"/>
            <a:ext cx="2728800" cy="604800"/>
          </a:xfrm>
        </p:spPr>
        <p:txBody>
          <a:bodyPr/>
          <a:lstStyle>
            <a:lvl1pPr>
              <a:defRPr b="1">
                <a:solidFill>
                  <a:schemeClr val="bg1"/>
                </a:solidFill>
              </a:defRPr>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5513656D-7804-45C7-9561-4FFDBE1F523B}"/>
              </a:ext>
            </a:extLst>
          </p:cNvPr>
          <p:cNvSpPr>
            <a:spLocks noGrp="1"/>
          </p:cNvSpPr>
          <p:nvPr>
            <p:ph sz="quarter" idx="19" hasCustomPrompt="1"/>
          </p:nvPr>
        </p:nvSpPr>
        <p:spPr>
          <a:xfrm>
            <a:off x="9098074" y="2376488"/>
            <a:ext cx="2728800" cy="33432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A444E5-6DCB-4387-82D7-374FBA34E3ED}"/>
              </a:ext>
            </a:extLst>
          </p:cNvPr>
          <p:cNvSpPr>
            <a:spLocks noGrp="1"/>
          </p:cNvSpPr>
          <p:nvPr>
            <p:ph type="body" sz="quarter" idx="20" hasCustomPrompt="1"/>
          </p:nvPr>
        </p:nvSpPr>
        <p:spPr>
          <a:xfrm>
            <a:off x="360363" y="910800"/>
            <a:ext cx="11466512" cy="396000"/>
          </a:xfrm>
        </p:spPr>
        <p:txBody>
          <a:bodyPr/>
          <a:lstStyle>
            <a:lvl1pPr>
              <a:defRPr sz="2200">
                <a:solidFill>
                  <a:schemeClr val="bg1"/>
                </a:solidFill>
              </a:defRPr>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412499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5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ED13-8109-40D7-B85E-48D72364D6E5}"/>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5A60EB60-D174-4782-B63F-DCF2657E1B13}"/>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E54526FD-FB6E-4148-89B3-7D266E27BD8F}"/>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AC5E99A7-B8B8-4860-8872-63A20BC4983E}"/>
              </a:ext>
            </a:extLst>
          </p:cNvPr>
          <p:cNvSpPr>
            <a:spLocks noGrp="1"/>
          </p:cNvSpPr>
          <p:nvPr>
            <p:ph sz="quarter" idx="12" hasCustomPrompt="1"/>
          </p:nvPr>
        </p:nvSpPr>
        <p:spPr>
          <a:xfrm>
            <a:off x="360363"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7136CF45-35B9-4F30-93CE-11D7DC6AE4AB}"/>
              </a:ext>
            </a:extLst>
          </p:cNvPr>
          <p:cNvSpPr>
            <a:spLocks noGrp="1"/>
          </p:cNvSpPr>
          <p:nvPr>
            <p:ph sz="quarter" idx="13" hasCustomPrompt="1"/>
          </p:nvPr>
        </p:nvSpPr>
        <p:spPr>
          <a:xfrm>
            <a:off x="2689691"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A190C909-262D-4930-924B-8C4285CF8554}"/>
              </a:ext>
            </a:extLst>
          </p:cNvPr>
          <p:cNvSpPr>
            <a:spLocks noGrp="1"/>
          </p:cNvSpPr>
          <p:nvPr>
            <p:ph sz="quarter" idx="14" hasCustomPrompt="1"/>
          </p:nvPr>
        </p:nvSpPr>
        <p:spPr>
          <a:xfrm>
            <a:off x="5019019"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C18864E4-1D92-4544-8F52-1155810D7924}"/>
              </a:ext>
            </a:extLst>
          </p:cNvPr>
          <p:cNvSpPr>
            <a:spLocks noGrp="1"/>
          </p:cNvSpPr>
          <p:nvPr>
            <p:ph sz="quarter" idx="15" hasCustomPrompt="1"/>
          </p:nvPr>
        </p:nvSpPr>
        <p:spPr>
          <a:xfrm>
            <a:off x="7348347"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a:extLst>
              <a:ext uri="{FF2B5EF4-FFF2-40B4-BE49-F238E27FC236}">
                <a16:creationId xmlns:a16="http://schemas.microsoft.com/office/drawing/2014/main" id="{E68E0E68-5345-4D62-8D07-AE58AE330678}"/>
              </a:ext>
            </a:extLst>
          </p:cNvPr>
          <p:cNvSpPr>
            <a:spLocks noGrp="1"/>
          </p:cNvSpPr>
          <p:nvPr>
            <p:ph sz="quarter" idx="16" hasCustomPrompt="1"/>
          </p:nvPr>
        </p:nvSpPr>
        <p:spPr>
          <a:xfrm>
            <a:off x="9677674" y="1710000"/>
            <a:ext cx="21492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Text Placeholder 15">
            <a:extLst>
              <a:ext uri="{FF2B5EF4-FFF2-40B4-BE49-F238E27FC236}">
                <a16:creationId xmlns:a16="http://schemas.microsoft.com/office/drawing/2014/main" id="{3E23F4F6-B0E8-4724-933C-35F21A7E4235}"/>
              </a:ext>
            </a:extLst>
          </p:cNvPr>
          <p:cNvSpPr>
            <a:spLocks noGrp="1"/>
          </p:cNvSpPr>
          <p:nvPr>
            <p:ph type="body" sz="quarter" idx="17" hasCustomPrompt="1"/>
          </p:nvPr>
        </p:nvSpPr>
        <p:spPr>
          <a:xfrm>
            <a:off x="360874" y="910800"/>
            <a:ext cx="11466000" cy="396000"/>
          </a:xfrm>
        </p:spPr>
        <p:txBody>
          <a:bodyPr/>
          <a:lstStyle>
            <a:lvl1pPr>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1806375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5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5C433-9252-44D6-8AA4-495DB59340DB}"/>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A76AA46E-1017-4823-B4EC-B35766CE6763}"/>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1E1B86A-68D0-4D2D-A5CB-00F231C8BC28}"/>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634B8469-FF2E-4467-8E43-A49A3388A2F3}"/>
              </a:ext>
            </a:extLst>
          </p:cNvPr>
          <p:cNvSpPr>
            <a:spLocks noGrp="1"/>
          </p:cNvSpPr>
          <p:nvPr>
            <p:ph type="body" sz="quarter" idx="12" hasCustomPrompt="1"/>
          </p:nvPr>
        </p:nvSpPr>
        <p:spPr>
          <a:xfrm>
            <a:off x="360363" y="1710000"/>
            <a:ext cx="21492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6F0DDC14-9B67-4FE8-BC58-A70501A5344F}"/>
              </a:ext>
            </a:extLst>
          </p:cNvPr>
          <p:cNvSpPr>
            <a:spLocks noGrp="1"/>
          </p:cNvSpPr>
          <p:nvPr>
            <p:ph sz="quarter" idx="13" hasCustomPrompt="1"/>
          </p:nvPr>
        </p:nvSpPr>
        <p:spPr>
          <a:xfrm>
            <a:off x="360000"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A007D028-2ECB-46AF-8517-CCF9C089D819}"/>
              </a:ext>
            </a:extLst>
          </p:cNvPr>
          <p:cNvSpPr>
            <a:spLocks noGrp="1"/>
          </p:cNvSpPr>
          <p:nvPr>
            <p:ph type="body" sz="quarter" idx="14" hasCustomPrompt="1"/>
          </p:nvPr>
        </p:nvSpPr>
        <p:spPr>
          <a:xfrm>
            <a:off x="2689691" y="1710000"/>
            <a:ext cx="2149200" cy="604800"/>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F1DDE75-E486-4A48-BDBB-2C2A5B5E64D3}"/>
              </a:ext>
            </a:extLst>
          </p:cNvPr>
          <p:cNvSpPr>
            <a:spLocks noGrp="1"/>
          </p:cNvSpPr>
          <p:nvPr>
            <p:ph sz="quarter" idx="15" hasCustomPrompt="1"/>
          </p:nvPr>
        </p:nvSpPr>
        <p:spPr>
          <a:xfrm>
            <a:off x="2689419"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7A506B6-1DA9-4CD7-9F56-C6BF2FDC187B}"/>
              </a:ext>
            </a:extLst>
          </p:cNvPr>
          <p:cNvSpPr>
            <a:spLocks noGrp="1"/>
          </p:cNvSpPr>
          <p:nvPr>
            <p:ph type="body" sz="quarter" idx="16" hasCustomPrompt="1"/>
          </p:nvPr>
        </p:nvSpPr>
        <p:spPr>
          <a:xfrm>
            <a:off x="5019019" y="1710000"/>
            <a:ext cx="2149200" cy="604800"/>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3F41FFAE-2857-4B94-916D-0210AE0A1766}"/>
              </a:ext>
            </a:extLst>
          </p:cNvPr>
          <p:cNvSpPr>
            <a:spLocks noGrp="1"/>
          </p:cNvSpPr>
          <p:nvPr>
            <p:ph sz="quarter" idx="17" hasCustomPrompt="1"/>
          </p:nvPr>
        </p:nvSpPr>
        <p:spPr>
          <a:xfrm>
            <a:off x="5018838"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8C34C508-C3AF-422F-B1C7-A38F34513AB7}"/>
              </a:ext>
            </a:extLst>
          </p:cNvPr>
          <p:cNvSpPr>
            <a:spLocks noGrp="1"/>
          </p:cNvSpPr>
          <p:nvPr>
            <p:ph type="body" sz="quarter" idx="18" hasCustomPrompt="1"/>
          </p:nvPr>
        </p:nvSpPr>
        <p:spPr>
          <a:xfrm>
            <a:off x="7348347" y="1710000"/>
            <a:ext cx="2149200" cy="604800"/>
          </a:xfrm>
        </p:spPr>
        <p:txBody>
          <a:bodyPr/>
          <a:lstStyle>
            <a:lvl1pPr>
              <a:defRPr b="1"/>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0D9455C4-8047-4B5B-B5BC-4A0379405BC2}"/>
              </a:ext>
            </a:extLst>
          </p:cNvPr>
          <p:cNvSpPr>
            <a:spLocks noGrp="1"/>
          </p:cNvSpPr>
          <p:nvPr>
            <p:ph sz="quarter" idx="19" hasCustomPrompt="1"/>
          </p:nvPr>
        </p:nvSpPr>
        <p:spPr>
          <a:xfrm>
            <a:off x="7348257" y="2376488"/>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EAC907-A41C-4782-BCD8-2B8C0ADD422D}"/>
              </a:ext>
            </a:extLst>
          </p:cNvPr>
          <p:cNvSpPr>
            <a:spLocks noGrp="1"/>
          </p:cNvSpPr>
          <p:nvPr>
            <p:ph type="body" sz="quarter" idx="20" hasCustomPrompt="1"/>
          </p:nvPr>
        </p:nvSpPr>
        <p:spPr>
          <a:xfrm>
            <a:off x="9677674" y="1710000"/>
            <a:ext cx="2149200" cy="604800"/>
          </a:xfrm>
        </p:spPr>
        <p:txBody>
          <a:bodyPr/>
          <a:lstStyle>
            <a:lvl1pPr>
              <a:defRPr b="1"/>
            </a:lvl1pPr>
          </a:lstStyle>
          <a:p>
            <a:pPr lvl="0"/>
            <a:r>
              <a:rPr lang="en-US"/>
              <a:t>Click to add text</a:t>
            </a:r>
            <a:endParaRPr lang="en-GB"/>
          </a:p>
        </p:txBody>
      </p:sp>
      <p:sp>
        <p:nvSpPr>
          <p:cNvPr id="24" name="Content Placeholder 23">
            <a:extLst>
              <a:ext uri="{FF2B5EF4-FFF2-40B4-BE49-F238E27FC236}">
                <a16:creationId xmlns:a16="http://schemas.microsoft.com/office/drawing/2014/main" id="{056BBA8E-FD61-47C5-A779-B66918B4D327}"/>
              </a:ext>
            </a:extLst>
          </p:cNvPr>
          <p:cNvSpPr>
            <a:spLocks noGrp="1"/>
          </p:cNvSpPr>
          <p:nvPr>
            <p:ph sz="quarter" idx="21" hasCustomPrompt="1"/>
          </p:nvPr>
        </p:nvSpPr>
        <p:spPr>
          <a:xfrm>
            <a:off x="9677674" y="2376000"/>
            <a:ext cx="21492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48EED4C4-55A2-440F-BFEB-B054C51690A5}"/>
              </a:ext>
            </a:extLst>
          </p:cNvPr>
          <p:cNvSpPr>
            <a:spLocks noGrp="1"/>
          </p:cNvSpPr>
          <p:nvPr>
            <p:ph type="body" sz="quarter" idx="22" hasCustomPrompt="1"/>
          </p:nvPr>
        </p:nvSpPr>
        <p:spPr>
          <a:xfrm>
            <a:off x="360000" y="910800"/>
            <a:ext cx="11466000" cy="396000"/>
          </a:xfrm>
        </p:spPr>
        <p:txBody>
          <a:bodyPr/>
          <a:lstStyle>
            <a:lvl1pPr>
              <a:spcBef>
                <a:spcPts val="600"/>
              </a:spcBef>
              <a:defRPr sz="2200"/>
            </a:lvl1pPr>
          </a:lstStyle>
          <a:p>
            <a:pPr lvl="0"/>
            <a:r>
              <a:rPr lang="en-US"/>
              <a:t>Click to add subtitle</a:t>
            </a:r>
            <a:endParaRPr lang="en-GB"/>
          </a:p>
        </p:txBody>
      </p:sp>
    </p:spTree>
    <p:extLst>
      <p:ext uri="{BB962C8B-B14F-4D97-AF65-F5344CB8AC3E}">
        <p14:creationId xmlns:p14="http://schemas.microsoft.com/office/powerpoint/2010/main" val="330538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and 5 x content + headings">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3AFEA80-A1CC-4510-9765-7EDA6926E15F}"/>
              </a:ext>
            </a:extLst>
          </p:cNvPr>
          <p:cNvGrpSpPr/>
          <p:nvPr userDrawn="1"/>
        </p:nvGrpSpPr>
        <p:grpSpPr>
          <a:xfrm>
            <a:off x="0" y="0"/>
            <a:ext cx="12192000" cy="6858000"/>
            <a:chOff x="0" y="0"/>
            <a:chExt cx="12192000" cy="6858000"/>
          </a:xfrm>
        </p:grpSpPr>
        <p:sp>
          <p:nvSpPr>
            <p:cNvPr id="19" name="Rectangle 18">
              <a:extLst>
                <a:ext uri="{FF2B5EF4-FFF2-40B4-BE49-F238E27FC236}">
                  <a16:creationId xmlns:a16="http://schemas.microsoft.com/office/drawing/2014/main" id="{6AAD225E-4240-48B1-8C2D-D33665325255}"/>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solidFill>
                  <a:schemeClr val="bg1"/>
                </a:solidFill>
              </a:endParaRPr>
            </a:p>
          </p:txBody>
        </p:sp>
        <p:cxnSp>
          <p:nvCxnSpPr>
            <p:cNvPr id="21" name="Straight Connector 20">
              <a:extLst>
                <a:ext uri="{FF2B5EF4-FFF2-40B4-BE49-F238E27FC236}">
                  <a16:creationId xmlns:a16="http://schemas.microsoft.com/office/drawing/2014/main" id="{08E136F8-FEF1-4446-9C4A-53FEA5A20F80}"/>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23" name="Graphic 22">
              <a:extLst>
                <a:ext uri="{FF2B5EF4-FFF2-40B4-BE49-F238E27FC236}">
                  <a16:creationId xmlns:a16="http://schemas.microsoft.com/office/drawing/2014/main" id="{3E1FD704-DC21-4D7B-8ACF-7AE186B18EE8}"/>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0305C433-9252-44D6-8AA4-495DB59340DB}"/>
              </a:ext>
            </a:extLst>
          </p:cNvPr>
          <p:cNvSpPr>
            <a:spLocks noGrp="1"/>
          </p:cNvSpPr>
          <p:nvPr>
            <p:ph type="title" hasCustomPrompt="1"/>
          </p:nvPr>
        </p:nvSpPr>
        <p:spPr>
          <a:xfrm>
            <a:off x="359999" y="430718"/>
            <a:ext cx="11466875" cy="403200"/>
          </a:xfrm>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A76AA46E-1017-4823-B4EC-B35766CE6763}"/>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01E1B86A-68D0-4D2D-A5CB-00F231C8BC28}"/>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634B8469-FF2E-4467-8E43-A49A3388A2F3}"/>
              </a:ext>
            </a:extLst>
          </p:cNvPr>
          <p:cNvSpPr>
            <a:spLocks noGrp="1"/>
          </p:cNvSpPr>
          <p:nvPr>
            <p:ph type="body" sz="quarter" idx="12" hasCustomPrompt="1"/>
          </p:nvPr>
        </p:nvSpPr>
        <p:spPr>
          <a:xfrm>
            <a:off x="360363" y="1710000"/>
            <a:ext cx="2149200"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6F0DDC14-9B67-4FE8-BC58-A70501A5344F}"/>
              </a:ext>
            </a:extLst>
          </p:cNvPr>
          <p:cNvSpPr>
            <a:spLocks noGrp="1"/>
          </p:cNvSpPr>
          <p:nvPr>
            <p:ph sz="quarter" idx="13" hasCustomPrompt="1"/>
          </p:nvPr>
        </p:nvSpPr>
        <p:spPr>
          <a:xfrm>
            <a:off x="360000"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A007D028-2ECB-46AF-8517-CCF9C089D819}"/>
              </a:ext>
            </a:extLst>
          </p:cNvPr>
          <p:cNvSpPr>
            <a:spLocks noGrp="1"/>
          </p:cNvSpPr>
          <p:nvPr>
            <p:ph type="body" sz="quarter" idx="14" hasCustomPrompt="1"/>
          </p:nvPr>
        </p:nvSpPr>
        <p:spPr>
          <a:xfrm>
            <a:off x="2689691" y="1710000"/>
            <a:ext cx="2149200" cy="604800"/>
          </a:xfrm>
        </p:spPr>
        <p:txBody>
          <a:bodyPr/>
          <a:lstStyle>
            <a:lvl1pPr>
              <a:defRPr b="1">
                <a:solidFill>
                  <a:schemeClr val="bg1"/>
                </a:solidFill>
              </a:defRPr>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2F1DDE75-E486-4A48-BDBB-2C2A5B5E64D3}"/>
              </a:ext>
            </a:extLst>
          </p:cNvPr>
          <p:cNvSpPr>
            <a:spLocks noGrp="1"/>
          </p:cNvSpPr>
          <p:nvPr>
            <p:ph sz="quarter" idx="15" hasCustomPrompt="1"/>
          </p:nvPr>
        </p:nvSpPr>
        <p:spPr>
          <a:xfrm>
            <a:off x="2689419"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87A506B6-1DA9-4CD7-9F56-C6BF2FDC187B}"/>
              </a:ext>
            </a:extLst>
          </p:cNvPr>
          <p:cNvSpPr>
            <a:spLocks noGrp="1"/>
          </p:cNvSpPr>
          <p:nvPr>
            <p:ph type="body" sz="quarter" idx="16" hasCustomPrompt="1"/>
          </p:nvPr>
        </p:nvSpPr>
        <p:spPr>
          <a:xfrm>
            <a:off x="5019019" y="1710000"/>
            <a:ext cx="2149200" cy="604800"/>
          </a:xfrm>
        </p:spPr>
        <p:txBody>
          <a:bodyPr/>
          <a:lstStyle>
            <a:lvl1pPr>
              <a:defRPr b="1">
                <a:solidFill>
                  <a:schemeClr val="bg1"/>
                </a:solidFill>
              </a:defRPr>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3F41FFAE-2857-4B94-916D-0210AE0A1766}"/>
              </a:ext>
            </a:extLst>
          </p:cNvPr>
          <p:cNvSpPr>
            <a:spLocks noGrp="1"/>
          </p:cNvSpPr>
          <p:nvPr>
            <p:ph sz="quarter" idx="17" hasCustomPrompt="1"/>
          </p:nvPr>
        </p:nvSpPr>
        <p:spPr>
          <a:xfrm>
            <a:off x="5018838"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8C34C508-C3AF-422F-B1C7-A38F34513AB7}"/>
              </a:ext>
            </a:extLst>
          </p:cNvPr>
          <p:cNvSpPr>
            <a:spLocks noGrp="1"/>
          </p:cNvSpPr>
          <p:nvPr>
            <p:ph type="body" sz="quarter" idx="18" hasCustomPrompt="1"/>
          </p:nvPr>
        </p:nvSpPr>
        <p:spPr>
          <a:xfrm>
            <a:off x="7348347" y="1710000"/>
            <a:ext cx="2149200" cy="604800"/>
          </a:xfrm>
        </p:spPr>
        <p:txBody>
          <a:bodyPr/>
          <a:lstStyle>
            <a:lvl1pPr>
              <a:defRPr b="1">
                <a:solidFill>
                  <a:schemeClr val="bg1"/>
                </a:solidFill>
              </a:defRPr>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0D9455C4-8047-4B5B-B5BC-4A0379405BC2}"/>
              </a:ext>
            </a:extLst>
          </p:cNvPr>
          <p:cNvSpPr>
            <a:spLocks noGrp="1"/>
          </p:cNvSpPr>
          <p:nvPr>
            <p:ph sz="quarter" idx="19" hasCustomPrompt="1"/>
          </p:nvPr>
        </p:nvSpPr>
        <p:spPr>
          <a:xfrm>
            <a:off x="7348257" y="2376488"/>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5AEAC907-A41C-4782-BCD8-2B8C0ADD422D}"/>
              </a:ext>
            </a:extLst>
          </p:cNvPr>
          <p:cNvSpPr>
            <a:spLocks noGrp="1"/>
          </p:cNvSpPr>
          <p:nvPr>
            <p:ph type="body" sz="quarter" idx="20" hasCustomPrompt="1"/>
          </p:nvPr>
        </p:nvSpPr>
        <p:spPr>
          <a:xfrm>
            <a:off x="9677674" y="1710000"/>
            <a:ext cx="2149200" cy="604800"/>
          </a:xfrm>
        </p:spPr>
        <p:txBody>
          <a:bodyPr/>
          <a:lstStyle>
            <a:lvl1pPr>
              <a:defRPr b="1">
                <a:solidFill>
                  <a:schemeClr val="bg1"/>
                </a:solidFill>
              </a:defRPr>
            </a:lvl1pPr>
          </a:lstStyle>
          <a:p>
            <a:pPr lvl="0"/>
            <a:r>
              <a:rPr lang="en-US"/>
              <a:t>Click to add text</a:t>
            </a:r>
            <a:endParaRPr lang="en-GB"/>
          </a:p>
        </p:txBody>
      </p:sp>
      <p:sp>
        <p:nvSpPr>
          <p:cNvPr id="24" name="Content Placeholder 23">
            <a:extLst>
              <a:ext uri="{FF2B5EF4-FFF2-40B4-BE49-F238E27FC236}">
                <a16:creationId xmlns:a16="http://schemas.microsoft.com/office/drawing/2014/main" id="{056BBA8E-FD61-47C5-A779-B66918B4D327}"/>
              </a:ext>
            </a:extLst>
          </p:cNvPr>
          <p:cNvSpPr>
            <a:spLocks noGrp="1"/>
          </p:cNvSpPr>
          <p:nvPr>
            <p:ph sz="quarter" idx="21" hasCustomPrompt="1"/>
          </p:nvPr>
        </p:nvSpPr>
        <p:spPr>
          <a:xfrm>
            <a:off x="9677674" y="2376000"/>
            <a:ext cx="21492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48EED4C4-55A2-440F-BFEB-B054C51690A5}"/>
              </a:ext>
            </a:extLst>
          </p:cNvPr>
          <p:cNvSpPr>
            <a:spLocks noGrp="1"/>
          </p:cNvSpPr>
          <p:nvPr>
            <p:ph type="body" sz="quarter" idx="22" hasCustomPrompt="1"/>
          </p:nvPr>
        </p:nvSpPr>
        <p:spPr>
          <a:xfrm>
            <a:off x="360000" y="910800"/>
            <a:ext cx="11466000" cy="396000"/>
          </a:xfrm>
        </p:spPr>
        <p:txBody>
          <a:bodyPr/>
          <a:lstStyle>
            <a:lvl1pPr>
              <a:spcBef>
                <a:spcPts val="600"/>
              </a:spcBef>
              <a:defRPr sz="2200">
                <a:solidFill>
                  <a:schemeClr val="bg1"/>
                </a:solidFill>
              </a:defRPr>
            </a:lvl1pPr>
          </a:lstStyle>
          <a:p>
            <a:pPr lvl="0"/>
            <a:r>
              <a:rPr lang="en-US"/>
              <a:t>Click to add subtitle</a:t>
            </a:r>
            <a:endParaRPr lang="en-GB"/>
          </a:p>
        </p:txBody>
      </p:sp>
    </p:spTree>
    <p:extLst>
      <p:ext uri="{BB962C8B-B14F-4D97-AF65-F5344CB8AC3E}">
        <p14:creationId xmlns:p14="http://schemas.microsoft.com/office/powerpoint/2010/main" val="31674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6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F353-7CBB-4EBB-BB48-0DDB45E9B8E5}"/>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055794D1-DF29-4B89-9359-EE65C8A56AFE}"/>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5C772A83-22C7-42BE-87D1-B99FEC13505C}"/>
              </a:ext>
            </a:extLst>
          </p:cNvPr>
          <p:cNvSpPr>
            <a:spLocks noGrp="1"/>
          </p:cNvSpPr>
          <p:nvPr>
            <p:ph type="ftr" sz="quarter" idx="11"/>
          </p:nvPr>
        </p:nvSpPr>
        <p:spPr/>
        <p:txBody>
          <a:bodyPr/>
          <a:lstStyle/>
          <a:p>
            <a:endParaRPr lang="en-GB"/>
          </a:p>
        </p:txBody>
      </p:sp>
      <p:sp>
        <p:nvSpPr>
          <p:cNvPr id="6" name="Content Placeholder 5">
            <a:extLst>
              <a:ext uri="{FF2B5EF4-FFF2-40B4-BE49-F238E27FC236}">
                <a16:creationId xmlns:a16="http://schemas.microsoft.com/office/drawing/2014/main" id="{127B7932-7D06-4E7E-AF70-44D39F481C0B}"/>
              </a:ext>
            </a:extLst>
          </p:cNvPr>
          <p:cNvSpPr>
            <a:spLocks noGrp="1"/>
          </p:cNvSpPr>
          <p:nvPr>
            <p:ph sz="quarter" idx="12" hasCustomPrompt="1"/>
          </p:nvPr>
        </p:nvSpPr>
        <p:spPr>
          <a:xfrm>
            <a:off x="36000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7">
            <a:extLst>
              <a:ext uri="{FF2B5EF4-FFF2-40B4-BE49-F238E27FC236}">
                <a16:creationId xmlns:a16="http://schemas.microsoft.com/office/drawing/2014/main" id="{2FB353AB-4D08-4BBD-91C2-E6A30A5F493F}"/>
              </a:ext>
            </a:extLst>
          </p:cNvPr>
          <p:cNvSpPr>
            <a:spLocks noGrp="1"/>
          </p:cNvSpPr>
          <p:nvPr>
            <p:ph sz="quarter" idx="13" hasCustomPrompt="1"/>
          </p:nvPr>
        </p:nvSpPr>
        <p:spPr>
          <a:xfrm>
            <a:off x="230112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9">
            <a:extLst>
              <a:ext uri="{FF2B5EF4-FFF2-40B4-BE49-F238E27FC236}">
                <a16:creationId xmlns:a16="http://schemas.microsoft.com/office/drawing/2014/main" id="{F4A6B5AF-EB3C-46C5-B212-27204822781C}"/>
              </a:ext>
            </a:extLst>
          </p:cNvPr>
          <p:cNvSpPr>
            <a:spLocks noGrp="1"/>
          </p:cNvSpPr>
          <p:nvPr>
            <p:ph sz="quarter" idx="14" hasCustomPrompt="1"/>
          </p:nvPr>
        </p:nvSpPr>
        <p:spPr>
          <a:xfrm>
            <a:off x="424224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5800475F-DBE2-47A0-89B9-1175EDD8427E}"/>
              </a:ext>
            </a:extLst>
          </p:cNvPr>
          <p:cNvSpPr>
            <a:spLocks noGrp="1"/>
          </p:cNvSpPr>
          <p:nvPr>
            <p:ph sz="quarter" idx="15" hasCustomPrompt="1"/>
          </p:nvPr>
        </p:nvSpPr>
        <p:spPr>
          <a:xfrm>
            <a:off x="618336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a:extLst>
              <a:ext uri="{FF2B5EF4-FFF2-40B4-BE49-F238E27FC236}">
                <a16:creationId xmlns:a16="http://schemas.microsoft.com/office/drawing/2014/main" id="{0B5CE08A-01D2-488B-843A-CA3415AB7320}"/>
              </a:ext>
            </a:extLst>
          </p:cNvPr>
          <p:cNvSpPr>
            <a:spLocks noGrp="1"/>
          </p:cNvSpPr>
          <p:nvPr>
            <p:ph sz="quarter" idx="16" hasCustomPrompt="1"/>
          </p:nvPr>
        </p:nvSpPr>
        <p:spPr>
          <a:xfrm>
            <a:off x="812448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39BAB9BC-6F39-4494-87B4-04D45B7607BE}"/>
              </a:ext>
            </a:extLst>
          </p:cNvPr>
          <p:cNvSpPr>
            <a:spLocks noGrp="1"/>
          </p:cNvSpPr>
          <p:nvPr>
            <p:ph sz="quarter" idx="17" hasCustomPrompt="1"/>
          </p:nvPr>
        </p:nvSpPr>
        <p:spPr>
          <a:xfrm>
            <a:off x="10065600" y="1710000"/>
            <a:ext cx="17604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569F7FED-54BA-4C56-83A5-FA8601194047}"/>
              </a:ext>
            </a:extLst>
          </p:cNvPr>
          <p:cNvSpPr>
            <a:spLocks noGrp="1"/>
          </p:cNvSpPr>
          <p:nvPr>
            <p:ph type="body" sz="quarter" idx="18" hasCustomPrompt="1"/>
          </p:nvPr>
        </p:nvSpPr>
        <p:spPr>
          <a:xfrm>
            <a:off x="360000" y="910800"/>
            <a:ext cx="11466000" cy="396000"/>
          </a:xfrm>
        </p:spPr>
        <p:txBody>
          <a:bodyPr/>
          <a:lstStyle>
            <a:lvl1pPr>
              <a:spcBef>
                <a:spcPts val="600"/>
              </a:spcBef>
              <a:defRPr sz="2200"/>
            </a:lvl1pPr>
            <a:lvl2pPr>
              <a:defRPr sz="2200"/>
            </a:lvl2pPr>
            <a:lvl3pPr>
              <a:defRPr sz="2200"/>
            </a:lvl3pPr>
            <a:lvl4pPr>
              <a:defRPr sz="2200"/>
            </a:lvl4pPr>
            <a:lvl5pPr>
              <a:defRPr sz="2200"/>
            </a:lvl5pPr>
          </a:lstStyle>
          <a:p>
            <a:pPr lvl="0"/>
            <a:r>
              <a:rPr lang="en-US"/>
              <a:t>Click to add subtitle</a:t>
            </a:r>
            <a:endParaRPr lang="en-GB"/>
          </a:p>
        </p:txBody>
      </p:sp>
    </p:spTree>
    <p:extLst>
      <p:ext uri="{BB962C8B-B14F-4D97-AF65-F5344CB8AC3E}">
        <p14:creationId xmlns:p14="http://schemas.microsoft.com/office/powerpoint/2010/main" val="2327498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6 x content +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36FA1-AACD-4AC6-8977-227A1E8204A7}"/>
              </a:ext>
            </a:extLst>
          </p:cNvPr>
          <p:cNvSpPr>
            <a:spLocks noGrp="1"/>
          </p:cNvSpPr>
          <p:nvPr>
            <p:ph type="title" hasCustomPrompt="1"/>
          </p:nvPr>
        </p:nvSpPr>
        <p:spPr>
          <a:xfrm>
            <a:off x="359999" y="430718"/>
            <a:ext cx="11466875"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9E9A02C0-437A-4731-B690-16D1AFCAA82F}"/>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B7CC7B4E-73B3-4F33-A7FC-00F64BC9BBCD}"/>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570764FD-7DA2-4FE5-A31B-6691075F4688}"/>
              </a:ext>
            </a:extLst>
          </p:cNvPr>
          <p:cNvSpPr>
            <a:spLocks noGrp="1"/>
          </p:cNvSpPr>
          <p:nvPr>
            <p:ph type="body" sz="quarter" idx="12" hasCustomPrompt="1"/>
          </p:nvPr>
        </p:nvSpPr>
        <p:spPr>
          <a:xfrm>
            <a:off x="360000" y="1708149"/>
            <a:ext cx="1760400" cy="604800"/>
          </a:xfrm>
        </p:spPr>
        <p:txBody>
          <a:bodyPr/>
          <a:lstStyle>
            <a:lvl1pPr>
              <a:defRPr b="1"/>
            </a:lvl1pPr>
          </a:lstStyle>
          <a:p>
            <a:pPr lvl="0"/>
            <a:r>
              <a:rPr lang="en-US"/>
              <a:t>Click to add text</a:t>
            </a:r>
            <a:endParaRPr lang="en-GB"/>
          </a:p>
        </p:txBody>
      </p:sp>
      <p:sp>
        <p:nvSpPr>
          <p:cNvPr id="8" name="Content Placeholder 7">
            <a:extLst>
              <a:ext uri="{FF2B5EF4-FFF2-40B4-BE49-F238E27FC236}">
                <a16:creationId xmlns:a16="http://schemas.microsoft.com/office/drawing/2014/main" id="{CBC0C4CA-E13F-460B-A188-81482902B701}"/>
              </a:ext>
            </a:extLst>
          </p:cNvPr>
          <p:cNvSpPr>
            <a:spLocks noGrp="1"/>
          </p:cNvSpPr>
          <p:nvPr>
            <p:ph sz="quarter" idx="13" hasCustomPrompt="1"/>
          </p:nvPr>
        </p:nvSpPr>
        <p:spPr>
          <a:xfrm>
            <a:off x="36000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E105AA54-6669-4974-B1E8-3E58001D876E}"/>
              </a:ext>
            </a:extLst>
          </p:cNvPr>
          <p:cNvSpPr>
            <a:spLocks noGrp="1"/>
          </p:cNvSpPr>
          <p:nvPr>
            <p:ph type="body" sz="quarter" idx="14" hasCustomPrompt="1"/>
          </p:nvPr>
        </p:nvSpPr>
        <p:spPr>
          <a:xfrm>
            <a:off x="2301120" y="1708149"/>
            <a:ext cx="1760400" cy="604800"/>
          </a:xfrm>
        </p:spPr>
        <p:txBody>
          <a:bodyPr/>
          <a:lstStyle>
            <a:lvl1pPr>
              <a:defRPr b="1"/>
            </a:lvl1pPr>
          </a:lstStyle>
          <a:p>
            <a:pPr lvl="0"/>
            <a:r>
              <a:rPr lang="en-US"/>
              <a:t>Click to add text</a:t>
            </a:r>
            <a:endParaRPr lang="en-GB"/>
          </a:p>
        </p:txBody>
      </p:sp>
      <p:sp>
        <p:nvSpPr>
          <p:cNvPr id="12" name="Content Placeholder 11">
            <a:extLst>
              <a:ext uri="{FF2B5EF4-FFF2-40B4-BE49-F238E27FC236}">
                <a16:creationId xmlns:a16="http://schemas.microsoft.com/office/drawing/2014/main" id="{D2A0DDBF-A8B7-4F77-B8D5-E6CF8FB015AE}"/>
              </a:ext>
            </a:extLst>
          </p:cNvPr>
          <p:cNvSpPr>
            <a:spLocks noGrp="1"/>
          </p:cNvSpPr>
          <p:nvPr>
            <p:ph sz="quarter" idx="15" hasCustomPrompt="1"/>
          </p:nvPr>
        </p:nvSpPr>
        <p:spPr>
          <a:xfrm>
            <a:off x="230112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Text Placeholder 13">
            <a:extLst>
              <a:ext uri="{FF2B5EF4-FFF2-40B4-BE49-F238E27FC236}">
                <a16:creationId xmlns:a16="http://schemas.microsoft.com/office/drawing/2014/main" id="{E793D7A9-75C8-4028-9CA8-F07E93F82E4E}"/>
              </a:ext>
            </a:extLst>
          </p:cNvPr>
          <p:cNvSpPr>
            <a:spLocks noGrp="1"/>
          </p:cNvSpPr>
          <p:nvPr>
            <p:ph type="body" sz="quarter" idx="16" hasCustomPrompt="1"/>
          </p:nvPr>
        </p:nvSpPr>
        <p:spPr>
          <a:xfrm>
            <a:off x="4242240" y="1708150"/>
            <a:ext cx="1760400" cy="604800"/>
          </a:xfrm>
        </p:spPr>
        <p:txBody>
          <a:bodyPr/>
          <a:lstStyle>
            <a:lvl1pPr>
              <a:defRPr b="1"/>
            </a:lvl1pPr>
          </a:lstStyle>
          <a:p>
            <a:pPr lvl="0"/>
            <a:r>
              <a:rPr lang="en-US"/>
              <a:t>Click to add text</a:t>
            </a:r>
            <a:endParaRPr lang="en-GB"/>
          </a:p>
        </p:txBody>
      </p:sp>
      <p:sp>
        <p:nvSpPr>
          <p:cNvPr id="16" name="Content Placeholder 15">
            <a:extLst>
              <a:ext uri="{FF2B5EF4-FFF2-40B4-BE49-F238E27FC236}">
                <a16:creationId xmlns:a16="http://schemas.microsoft.com/office/drawing/2014/main" id="{9B5E2A26-6C2A-419D-B4DC-291BA85B0C8A}"/>
              </a:ext>
            </a:extLst>
          </p:cNvPr>
          <p:cNvSpPr>
            <a:spLocks noGrp="1"/>
          </p:cNvSpPr>
          <p:nvPr>
            <p:ph sz="quarter" idx="17" hasCustomPrompt="1"/>
          </p:nvPr>
        </p:nvSpPr>
        <p:spPr>
          <a:xfrm>
            <a:off x="424224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17">
            <a:extLst>
              <a:ext uri="{FF2B5EF4-FFF2-40B4-BE49-F238E27FC236}">
                <a16:creationId xmlns:a16="http://schemas.microsoft.com/office/drawing/2014/main" id="{3DE92C5F-EFFE-48BF-93E1-CC78EFCD2947}"/>
              </a:ext>
            </a:extLst>
          </p:cNvPr>
          <p:cNvSpPr>
            <a:spLocks noGrp="1"/>
          </p:cNvSpPr>
          <p:nvPr>
            <p:ph type="body" sz="quarter" idx="18" hasCustomPrompt="1"/>
          </p:nvPr>
        </p:nvSpPr>
        <p:spPr>
          <a:xfrm>
            <a:off x="6183360" y="1708149"/>
            <a:ext cx="1760400" cy="604800"/>
          </a:xfrm>
        </p:spPr>
        <p:txBody>
          <a:bodyPr/>
          <a:lstStyle>
            <a:lvl1pPr>
              <a:defRPr b="1"/>
            </a:lvl1pPr>
          </a:lstStyle>
          <a:p>
            <a:pPr lvl="0"/>
            <a:r>
              <a:rPr lang="en-US"/>
              <a:t>Click to add text</a:t>
            </a:r>
            <a:endParaRPr lang="en-GB"/>
          </a:p>
        </p:txBody>
      </p:sp>
      <p:sp>
        <p:nvSpPr>
          <p:cNvPr id="20" name="Content Placeholder 19">
            <a:extLst>
              <a:ext uri="{FF2B5EF4-FFF2-40B4-BE49-F238E27FC236}">
                <a16:creationId xmlns:a16="http://schemas.microsoft.com/office/drawing/2014/main" id="{3DA85A52-F7FD-4298-9AE5-CB80F4E3C640}"/>
              </a:ext>
            </a:extLst>
          </p:cNvPr>
          <p:cNvSpPr>
            <a:spLocks noGrp="1"/>
          </p:cNvSpPr>
          <p:nvPr>
            <p:ph sz="quarter" idx="19" hasCustomPrompt="1"/>
          </p:nvPr>
        </p:nvSpPr>
        <p:spPr>
          <a:xfrm>
            <a:off x="618336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21">
            <a:extLst>
              <a:ext uri="{FF2B5EF4-FFF2-40B4-BE49-F238E27FC236}">
                <a16:creationId xmlns:a16="http://schemas.microsoft.com/office/drawing/2014/main" id="{44E88849-5449-4627-813B-31B40F08F009}"/>
              </a:ext>
            </a:extLst>
          </p:cNvPr>
          <p:cNvSpPr>
            <a:spLocks noGrp="1"/>
          </p:cNvSpPr>
          <p:nvPr>
            <p:ph type="body" sz="quarter" idx="20" hasCustomPrompt="1"/>
          </p:nvPr>
        </p:nvSpPr>
        <p:spPr>
          <a:xfrm>
            <a:off x="8124480" y="1708150"/>
            <a:ext cx="1760400" cy="604800"/>
          </a:xfrm>
        </p:spPr>
        <p:txBody>
          <a:bodyPr/>
          <a:lstStyle>
            <a:lvl1pPr>
              <a:defRPr b="1"/>
            </a:lvl1pPr>
          </a:lstStyle>
          <a:p>
            <a:pPr lvl="0"/>
            <a:r>
              <a:rPr lang="en-US"/>
              <a:t>Click to add text</a:t>
            </a:r>
            <a:endParaRPr lang="en-GB"/>
          </a:p>
        </p:txBody>
      </p:sp>
      <p:sp>
        <p:nvSpPr>
          <p:cNvPr id="24" name="Content Placeholder 23">
            <a:extLst>
              <a:ext uri="{FF2B5EF4-FFF2-40B4-BE49-F238E27FC236}">
                <a16:creationId xmlns:a16="http://schemas.microsoft.com/office/drawing/2014/main" id="{9A7FC01F-A245-4C0F-BF24-3AAE6AC55CC4}"/>
              </a:ext>
            </a:extLst>
          </p:cNvPr>
          <p:cNvSpPr>
            <a:spLocks noGrp="1"/>
          </p:cNvSpPr>
          <p:nvPr>
            <p:ph sz="quarter" idx="21" hasCustomPrompt="1"/>
          </p:nvPr>
        </p:nvSpPr>
        <p:spPr>
          <a:xfrm>
            <a:off x="812448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25">
            <a:extLst>
              <a:ext uri="{FF2B5EF4-FFF2-40B4-BE49-F238E27FC236}">
                <a16:creationId xmlns:a16="http://schemas.microsoft.com/office/drawing/2014/main" id="{5CCD92EA-38A4-44E5-ADF7-78EA3D6DD06D}"/>
              </a:ext>
            </a:extLst>
          </p:cNvPr>
          <p:cNvSpPr>
            <a:spLocks noGrp="1"/>
          </p:cNvSpPr>
          <p:nvPr>
            <p:ph type="body" sz="quarter" idx="22" hasCustomPrompt="1"/>
          </p:nvPr>
        </p:nvSpPr>
        <p:spPr>
          <a:xfrm>
            <a:off x="10065600" y="1708150"/>
            <a:ext cx="1760400" cy="604800"/>
          </a:xfrm>
        </p:spPr>
        <p:txBody>
          <a:bodyPr/>
          <a:lstStyle>
            <a:lvl1pPr>
              <a:defRPr b="1"/>
            </a:lvl1pPr>
          </a:lstStyle>
          <a:p>
            <a:pPr lvl="0"/>
            <a:r>
              <a:rPr lang="en-US"/>
              <a:t>Click to add text</a:t>
            </a:r>
            <a:endParaRPr lang="en-GB"/>
          </a:p>
        </p:txBody>
      </p:sp>
      <p:sp>
        <p:nvSpPr>
          <p:cNvPr id="28" name="Content Placeholder 27">
            <a:extLst>
              <a:ext uri="{FF2B5EF4-FFF2-40B4-BE49-F238E27FC236}">
                <a16:creationId xmlns:a16="http://schemas.microsoft.com/office/drawing/2014/main" id="{8317D903-C6B2-443C-A2F2-E7B672E08E3B}"/>
              </a:ext>
            </a:extLst>
          </p:cNvPr>
          <p:cNvSpPr>
            <a:spLocks noGrp="1"/>
          </p:cNvSpPr>
          <p:nvPr>
            <p:ph sz="quarter" idx="23" hasCustomPrompt="1"/>
          </p:nvPr>
        </p:nvSpPr>
        <p:spPr>
          <a:xfrm>
            <a:off x="10065600" y="2376000"/>
            <a:ext cx="1760400" cy="33444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30" name="Text Placeholder 29">
            <a:extLst>
              <a:ext uri="{FF2B5EF4-FFF2-40B4-BE49-F238E27FC236}">
                <a16:creationId xmlns:a16="http://schemas.microsoft.com/office/drawing/2014/main" id="{D26D01CC-3541-4F97-AF97-73FF6352033A}"/>
              </a:ext>
            </a:extLst>
          </p:cNvPr>
          <p:cNvSpPr>
            <a:spLocks noGrp="1"/>
          </p:cNvSpPr>
          <p:nvPr>
            <p:ph type="body" sz="quarter" idx="24" hasCustomPrompt="1"/>
          </p:nvPr>
        </p:nvSpPr>
        <p:spPr>
          <a:xfrm>
            <a:off x="360000" y="910800"/>
            <a:ext cx="11466000" cy="396000"/>
          </a:xfrm>
        </p:spPr>
        <p:txBody>
          <a:bodyPr/>
          <a:lstStyle>
            <a:lvl1pPr>
              <a:spcBef>
                <a:spcPts val="600"/>
              </a:spcBef>
              <a:defRPr sz="2200"/>
            </a:lvl1pPr>
          </a:lstStyle>
          <a:p>
            <a:pPr lvl="0"/>
            <a:r>
              <a:rPr lang="en-US"/>
              <a:t>Click to add subtitle</a:t>
            </a:r>
            <a:endParaRPr lang="en-GB"/>
          </a:p>
        </p:txBody>
      </p:sp>
    </p:spTree>
    <p:extLst>
      <p:ext uri="{BB962C8B-B14F-4D97-AF65-F5344CB8AC3E}">
        <p14:creationId xmlns:p14="http://schemas.microsoft.com/office/powerpoint/2010/main" val="371385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62903-71A8-4BD2-B059-6BA4C3AA3987}"/>
              </a:ext>
            </a:extLst>
          </p:cNvPr>
          <p:cNvSpPr>
            <a:spLocks noGrp="1"/>
          </p:cNvSpPr>
          <p:nvPr>
            <p:ph type="title" hasCustomPrompt="1"/>
          </p:nvPr>
        </p:nvSpPr>
        <p:spPr>
          <a:xfrm>
            <a:off x="359999" y="430718"/>
            <a:ext cx="5626800" cy="403200"/>
          </a:xfrm>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33EFCC3-809C-4472-825A-5268DA759575}"/>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257A7757-8EC5-4D12-B56F-AB9F88D69ABD}"/>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C55437D9-CE22-451C-B458-B3F648A64234}"/>
              </a:ext>
            </a:extLst>
          </p:cNvPr>
          <p:cNvSpPr>
            <a:spLocks noGrp="1"/>
          </p:cNvSpPr>
          <p:nvPr>
            <p:ph type="body" sz="quarter" idx="12" hasCustomPrompt="1"/>
          </p:nvPr>
        </p:nvSpPr>
        <p:spPr>
          <a:xfrm>
            <a:off x="360000" y="1708150"/>
            <a:ext cx="5626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8" name="Picture Placeholder 7">
            <a:extLst>
              <a:ext uri="{FF2B5EF4-FFF2-40B4-BE49-F238E27FC236}">
                <a16:creationId xmlns:a16="http://schemas.microsoft.com/office/drawing/2014/main" id="{9F169CDD-9FFC-4BEA-A4C1-F55F1EBC5A64}"/>
              </a:ext>
            </a:extLst>
          </p:cNvPr>
          <p:cNvSpPr>
            <a:spLocks noGrp="1"/>
          </p:cNvSpPr>
          <p:nvPr>
            <p:ph type="pic" sz="quarter" idx="13"/>
          </p:nvPr>
        </p:nvSpPr>
        <p:spPr>
          <a:xfrm>
            <a:off x="6202799" y="430717"/>
            <a:ext cx="5626800" cy="5468400"/>
          </a:xfrm>
        </p:spPr>
        <p:txBody>
          <a:bodyPr anchor="ctr" anchorCtr="0"/>
          <a:lstStyle>
            <a:lvl1pPr algn="ctr">
              <a:defRPr/>
            </a:lvl1pPr>
          </a:lstStyle>
          <a:p>
            <a:r>
              <a:rPr lang="en-US"/>
              <a:t>Click icon to add picture</a:t>
            </a:r>
            <a:endParaRPr lang="en-GB"/>
          </a:p>
        </p:txBody>
      </p:sp>
    </p:spTree>
    <p:extLst>
      <p:ext uri="{BB962C8B-B14F-4D97-AF65-F5344CB8AC3E}">
        <p14:creationId xmlns:p14="http://schemas.microsoft.com/office/powerpoint/2010/main" val="1487508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Image and tex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FAACB8-7B00-457D-8F89-FB4DD9039A6A}"/>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F6556072-910B-4986-8C02-A52A75446092}"/>
              </a:ext>
            </a:extLst>
          </p:cNvPr>
          <p:cNvSpPr>
            <a:spLocks noGrp="1"/>
          </p:cNvSpPr>
          <p:nvPr>
            <p:ph type="ftr" sz="quarter" idx="11"/>
          </p:nvPr>
        </p:nvSpPr>
        <p:spPr/>
        <p:txBody>
          <a:bodyPr/>
          <a:lstStyle/>
          <a:p>
            <a:endParaRPr lang="en-GB"/>
          </a:p>
        </p:txBody>
      </p:sp>
      <p:sp>
        <p:nvSpPr>
          <p:cNvPr id="8" name="Picture Placeholder 7">
            <a:extLst>
              <a:ext uri="{FF2B5EF4-FFF2-40B4-BE49-F238E27FC236}">
                <a16:creationId xmlns:a16="http://schemas.microsoft.com/office/drawing/2014/main" id="{44F34447-13E0-43B9-BE1F-C60C03555D39}"/>
              </a:ext>
            </a:extLst>
          </p:cNvPr>
          <p:cNvSpPr>
            <a:spLocks noGrp="1"/>
          </p:cNvSpPr>
          <p:nvPr>
            <p:ph type="pic" sz="quarter" idx="12"/>
          </p:nvPr>
        </p:nvSpPr>
        <p:spPr>
          <a:xfrm>
            <a:off x="360000" y="432000"/>
            <a:ext cx="5627561" cy="5468400"/>
          </a:xfrm>
        </p:spPr>
        <p:txBody>
          <a:bodyPr anchor="ctr" anchorCtr="0"/>
          <a:lstStyle>
            <a:lvl1pPr algn="ctr">
              <a:defRPr/>
            </a:lvl1pPr>
          </a:lstStyle>
          <a:p>
            <a:r>
              <a:rPr lang="en-US"/>
              <a:t>Click icon to add picture</a:t>
            </a:r>
            <a:endParaRPr lang="en-GB"/>
          </a:p>
        </p:txBody>
      </p:sp>
      <p:sp>
        <p:nvSpPr>
          <p:cNvPr id="6" name="Text Placeholder 5">
            <a:extLst>
              <a:ext uri="{FF2B5EF4-FFF2-40B4-BE49-F238E27FC236}">
                <a16:creationId xmlns:a16="http://schemas.microsoft.com/office/drawing/2014/main" id="{10D6BD01-6C23-44ED-8363-1C234E2533EA}"/>
              </a:ext>
            </a:extLst>
          </p:cNvPr>
          <p:cNvSpPr>
            <a:spLocks noGrp="1"/>
          </p:cNvSpPr>
          <p:nvPr>
            <p:ph type="body" sz="quarter" idx="13" hasCustomPrompt="1"/>
          </p:nvPr>
        </p:nvSpPr>
        <p:spPr>
          <a:xfrm>
            <a:off x="6202361" y="1708150"/>
            <a:ext cx="5626800" cy="3999600"/>
          </a:xfrm>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2" name="Title 1">
            <a:extLst>
              <a:ext uri="{FF2B5EF4-FFF2-40B4-BE49-F238E27FC236}">
                <a16:creationId xmlns:a16="http://schemas.microsoft.com/office/drawing/2014/main" id="{586AABB0-FC25-4DDA-B141-9861B8EF64BF}"/>
              </a:ext>
            </a:extLst>
          </p:cNvPr>
          <p:cNvSpPr>
            <a:spLocks noGrp="1"/>
          </p:cNvSpPr>
          <p:nvPr>
            <p:ph type="title" hasCustomPrompt="1"/>
          </p:nvPr>
        </p:nvSpPr>
        <p:spPr>
          <a:xfrm>
            <a:off x="6202361" y="430718"/>
            <a:ext cx="5626800" cy="403200"/>
          </a:xfrm>
        </p:spPr>
        <p:txBody>
          <a:bodyPr/>
          <a:lstStyle>
            <a:lvl1pPr>
              <a:defRPr/>
            </a:lvl1pPr>
          </a:lstStyle>
          <a:p>
            <a:r>
              <a:rPr lang="en-US"/>
              <a:t>Click to add title</a:t>
            </a:r>
            <a:endParaRPr lang="en-GB"/>
          </a:p>
        </p:txBody>
      </p:sp>
    </p:spTree>
    <p:extLst>
      <p:ext uri="{BB962C8B-B14F-4D97-AF65-F5344CB8AC3E}">
        <p14:creationId xmlns:p14="http://schemas.microsoft.com/office/powerpoint/2010/main" val="124513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only - sub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98738-2E1C-4407-AE23-FC7C52247775}"/>
              </a:ext>
            </a:extLst>
          </p:cNvPr>
          <p:cNvSpPr>
            <a:spLocks noGrp="1"/>
          </p:cNvSpPr>
          <p:nvPr>
            <p:ph type="title" hasCustomPrompt="1"/>
          </p:nvPr>
        </p:nvSpPr>
        <p:spPr/>
        <p:txBody>
          <a:bodyPr/>
          <a:lstStyle>
            <a:lvl1pPr>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38DB932A-F9A4-4379-8F69-FA63BDFA2491}"/>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DC347A58-42BF-4A47-A878-643A5CD2794C}"/>
              </a:ext>
            </a:extLst>
          </p:cNvPr>
          <p:cNvSpPr>
            <a:spLocks noGrp="1"/>
          </p:cNvSpPr>
          <p:nvPr>
            <p:ph type="ftr" sz="quarter" idx="11"/>
          </p:nvPr>
        </p:nvSpPr>
        <p:spPr/>
        <p:txBody>
          <a:bodyPr/>
          <a:lstStyle/>
          <a:p>
            <a:endParaRPr lang="en-GB"/>
          </a:p>
        </p:txBody>
      </p:sp>
      <p:sp>
        <p:nvSpPr>
          <p:cNvPr id="6" name="Text Placeholder 5">
            <a:extLst>
              <a:ext uri="{FF2B5EF4-FFF2-40B4-BE49-F238E27FC236}">
                <a16:creationId xmlns:a16="http://schemas.microsoft.com/office/drawing/2014/main" id="{F7C6D4BB-14E1-42DC-832A-2D0CE7863284}"/>
              </a:ext>
            </a:extLst>
          </p:cNvPr>
          <p:cNvSpPr>
            <a:spLocks noGrp="1"/>
          </p:cNvSpPr>
          <p:nvPr>
            <p:ph type="body" sz="quarter" idx="12" hasCustomPrompt="1"/>
          </p:nvPr>
        </p:nvSpPr>
        <p:spPr>
          <a:xfrm>
            <a:off x="360363" y="910800"/>
            <a:ext cx="11466512" cy="396000"/>
          </a:xfrm>
        </p:spPr>
        <p:txBody>
          <a:bodyPr/>
          <a:lstStyle>
            <a:lvl1pPr>
              <a:spcBef>
                <a:spcPts val="600"/>
              </a:spcBef>
              <a:defRPr sz="2200"/>
            </a:lvl1pPr>
          </a:lstStyle>
          <a:p>
            <a:pPr lvl="0"/>
            <a:r>
              <a:rPr lang="en-US"/>
              <a:t>Click to add subtitle</a:t>
            </a:r>
            <a:endParaRPr lang="en-GB"/>
          </a:p>
        </p:txBody>
      </p:sp>
    </p:spTree>
    <p:extLst>
      <p:ext uri="{BB962C8B-B14F-4D97-AF65-F5344CB8AC3E}">
        <p14:creationId xmlns:p14="http://schemas.microsoft.com/office/powerpoint/2010/main" val="1824248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1 x content + headin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6644EA-F826-4C3F-BE21-74B6D5D87073}"/>
              </a:ext>
            </a:extLst>
          </p:cNvPr>
          <p:cNvGrpSpPr/>
          <p:nvPr userDrawn="1"/>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5C05AD4-132F-49E9-B9E3-29C89DF8499B}"/>
                </a:ext>
              </a:extLst>
            </p:cNvPr>
            <p:cNvSpPr/>
            <p:nvPr userDrawn="1"/>
          </p:nvSpPr>
          <p:spPr bwMode="ltGray">
            <a:xfrm>
              <a:off x="0" y="0"/>
              <a:ext cx="12192000" cy="6858000"/>
            </a:xfrm>
            <a:prstGeom prst="rect">
              <a:avLst/>
            </a:prstGeom>
            <a:solidFill>
              <a:srgbClr val="0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solidFill>
                  <a:schemeClr val="bg1"/>
                </a:solidFill>
              </a:endParaRPr>
            </a:p>
          </p:txBody>
        </p:sp>
        <p:cxnSp>
          <p:nvCxnSpPr>
            <p:cNvPr id="12" name="Straight Connector 11">
              <a:extLst>
                <a:ext uri="{FF2B5EF4-FFF2-40B4-BE49-F238E27FC236}">
                  <a16:creationId xmlns:a16="http://schemas.microsoft.com/office/drawing/2014/main" id="{AE599FC5-DDA7-42D3-8A26-7140EB97F830}"/>
                </a:ext>
              </a:extLst>
            </p:cNvPr>
            <p:cNvCxnSpPr>
              <a:cxnSpLocks/>
            </p:cNvCxnSpPr>
            <p:nvPr userDrawn="1">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E1E5BEF4-F76E-4BED-BAB3-219C1EF485B5}"/>
                </a:ext>
              </a:extLst>
            </p:cNvPr>
            <p:cNvPicPr>
              <a:picLocks noChangeAspect="1"/>
            </p:cNvPicPr>
            <p:nvPr userDrawn="1">
              <p:custDataLst>
                <p:tags r:id="rId2"/>
              </p:custDataLst>
            </p:nvPr>
          </p:nvPicPr>
          <p:blipFill>
            <a:blip r:embed="rId4">
              <a:extLst>
                <a:ext uri="{96DAC541-7B7A-43D3-8B79-37D633B846F1}">
                  <asvg:svgBlip xmlns:asvg="http://schemas.microsoft.com/office/drawing/2016/SVG/main" r:embed="rId5"/>
                </a:ext>
              </a:extLst>
            </a:blip>
            <a:stretch>
              <a:fillRect/>
            </a:stretch>
          </p:blipFill>
          <p:spPr>
            <a:xfrm>
              <a:off x="359999" y="6390000"/>
              <a:ext cx="1080272" cy="204376"/>
            </a:xfrm>
            <a:prstGeom prst="rect">
              <a:avLst/>
            </a:prstGeom>
          </p:spPr>
        </p:pic>
      </p:grpSp>
      <p:sp>
        <p:nvSpPr>
          <p:cNvPr id="2" name="Title 1">
            <a:extLst>
              <a:ext uri="{FF2B5EF4-FFF2-40B4-BE49-F238E27FC236}">
                <a16:creationId xmlns:a16="http://schemas.microsoft.com/office/drawing/2014/main" id="{ED0B7F44-1A9D-43CE-8B94-70E892BCC6C4}"/>
              </a:ext>
            </a:extLst>
          </p:cNvPr>
          <p:cNvSpPr>
            <a:spLocks noGrp="1"/>
          </p:cNvSpPr>
          <p:nvPr>
            <p:ph type="title" hasCustomPrompt="1"/>
          </p:nvPr>
        </p:nvSpPr>
        <p:spPr/>
        <p:txBody>
          <a:bodyPr/>
          <a:lstStyle>
            <a:lvl1pPr>
              <a:defRPr>
                <a:solidFill>
                  <a:schemeClr val="bg1"/>
                </a:solidFill>
              </a:defRPr>
            </a:lvl1pPr>
          </a:lstStyle>
          <a:p>
            <a:r>
              <a:rPr lang="en-US"/>
              <a:t>Click to add title</a:t>
            </a:r>
            <a:endParaRPr lang="en-GB"/>
          </a:p>
        </p:txBody>
      </p:sp>
      <p:sp>
        <p:nvSpPr>
          <p:cNvPr id="3" name="Slide Number Placeholder 2">
            <a:extLst>
              <a:ext uri="{FF2B5EF4-FFF2-40B4-BE49-F238E27FC236}">
                <a16:creationId xmlns:a16="http://schemas.microsoft.com/office/drawing/2014/main" id="{00F0CD56-CDEF-4F99-82E9-F8344BA7D8B8}"/>
              </a:ext>
            </a:extLst>
          </p:cNvPr>
          <p:cNvSpPr>
            <a:spLocks noGrp="1"/>
          </p:cNvSpPr>
          <p:nvPr>
            <p:ph type="sldNum" sz="quarter" idx="10"/>
          </p:nvPr>
        </p:nvSpPr>
        <p:spPr/>
        <p:txBody>
          <a:bodyPr/>
          <a:lstStyle>
            <a:lvl1pPr>
              <a:defRPr>
                <a:solidFill>
                  <a:schemeClr val="bg1"/>
                </a:solidFill>
              </a:defRPr>
            </a:lvl1p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CAF17232-4933-4B44-AB0A-14F7352465FB}"/>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Text Placeholder 5">
            <a:extLst>
              <a:ext uri="{FF2B5EF4-FFF2-40B4-BE49-F238E27FC236}">
                <a16:creationId xmlns:a16="http://schemas.microsoft.com/office/drawing/2014/main" id="{54A8CE99-0AD9-4D9C-9C09-47545620E96B}"/>
              </a:ext>
            </a:extLst>
          </p:cNvPr>
          <p:cNvSpPr>
            <a:spLocks noGrp="1"/>
          </p:cNvSpPr>
          <p:nvPr>
            <p:ph type="body" sz="quarter" idx="12" hasCustomPrompt="1"/>
          </p:nvPr>
        </p:nvSpPr>
        <p:spPr>
          <a:xfrm>
            <a:off x="360000" y="1710000"/>
            <a:ext cx="11464925" cy="604800"/>
          </a:xfrm>
        </p:spPr>
        <p:txBody>
          <a:bodyPr/>
          <a:lstStyle>
            <a:lvl1pPr>
              <a:defRPr b="1">
                <a:solidFill>
                  <a:schemeClr val="bg1"/>
                </a:solidFill>
              </a:defRPr>
            </a:lvl1pPr>
          </a:lstStyle>
          <a:p>
            <a:pPr lvl="0"/>
            <a:r>
              <a:rPr lang="en-US"/>
              <a:t>Click to add text</a:t>
            </a:r>
            <a:endParaRPr lang="en-GB"/>
          </a:p>
        </p:txBody>
      </p:sp>
      <p:sp>
        <p:nvSpPr>
          <p:cNvPr id="8" name="Content Placeholder 7">
            <a:extLst>
              <a:ext uri="{FF2B5EF4-FFF2-40B4-BE49-F238E27FC236}">
                <a16:creationId xmlns:a16="http://schemas.microsoft.com/office/drawing/2014/main" id="{58CF1398-AEAE-44BE-B05F-E03B17EB921A}"/>
              </a:ext>
            </a:extLst>
          </p:cNvPr>
          <p:cNvSpPr>
            <a:spLocks noGrp="1"/>
          </p:cNvSpPr>
          <p:nvPr>
            <p:ph sz="quarter" idx="13" hasCustomPrompt="1"/>
          </p:nvPr>
        </p:nvSpPr>
        <p:spPr>
          <a:xfrm>
            <a:off x="360000" y="2376000"/>
            <a:ext cx="11466000" cy="3344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1A51D583-D2F5-4206-82FD-3E7E687E574D}"/>
              </a:ext>
            </a:extLst>
          </p:cNvPr>
          <p:cNvSpPr>
            <a:spLocks noGrp="1"/>
          </p:cNvSpPr>
          <p:nvPr>
            <p:ph type="body" sz="quarter" idx="14" hasCustomPrompt="1"/>
          </p:nvPr>
        </p:nvSpPr>
        <p:spPr>
          <a:xfrm>
            <a:off x="360000" y="910800"/>
            <a:ext cx="11466513" cy="396000"/>
          </a:xfrm>
        </p:spPr>
        <p:txBody>
          <a:bodyPr/>
          <a:lstStyle>
            <a:lvl1pPr>
              <a:defRPr sz="2200">
                <a:solidFill>
                  <a:schemeClr val="bg1"/>
                </a:solidFill>
              </a:defRPr>
            </a:lvl1pPr>
          </a:lstStyle>
          <a:p>
            <a:pPr lvl="0"/>
            <a:r>
              <a:rPr lang="en-US"/>
              <a:t>Click to add subtitle</a:t>
            </a:r>
            <a:endParaRPr lang="en-GB"/>
          </a:p>
        </p:txBody>
      </p:sp>
    </p:spTree>
    <p:extLst>
      <p:ext uri="{BB962C8B-B14F-4D97-AF65-F5344CB8AC3E}">
        <p14:creationId xmlns:p14="http://schemas.microsoft.com/office/powerpoint/2010/main" val="2338768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B2F2EE-42BB-4EB6-8FC2-5E56E4F34F6F}"/>
              </a:ext>
            </a:extLst>
          </p:cNvPr>
          <p:cNvSpPr>
            <a:spLocks noGrp="1"/>
          </p:cNvSpPr>
          <p:nvPr>
            <p:ph type="sldNum" sz="quarter" idx="10"/>
          </p:nvPr>
        </p:nvSpPr>
        <p:spPr/>
        <p:txBody>
          <a:bodyPr/>
          <a:lstStyle/>
          <a:p>
            <a:fld id="{4034BEE3-566C-4068-A777-C3A4762E861B}" type="slidenum">
              <a:rPr lang="en-GB" smtClean="0"/>
              <a:pPr/>
              <a:t>‹#›</a:t>
            </a:fld>
            <a:endParaRPr lang="en-GB"/>
          </a:p>
        </p:txBody>
      </p:sp>
      <p:sp>
        <p:nvSpPr>
          <p:cNvPr id="4" name="Footer Placeholder 3">
            <a:extLst>
              <a:ext uri="{FF2B5EF4-FFF2-40B4-BE49-F238E27FC236}">
                <a16:creationId xmlns:a16="http://schemas.microsoft.com/office/drawing/2014/main" id="{73875A20-F354-407F-8F71-92C914742B40}"/>
              </a:ext>
            </a:extLst>
          </p:cNvPr>
          <p:cNvSpPr>
            <a:spLocks noGrp="1"/>
          </p:cNvSpPr>
          <p:nvPr>
            <p:ph type="ftr" sz="quarter" idx="11"/>
          </p:nvPr>
        </p:nvSpPr>
        <p:spPr/>
        <p:txBody>
          <a:bodyPr/>
          <a:lstStyle/>
          <a:p>
            <a:endParaRPr lang="en-GB"/>
          </a:p>
        </p:txBody>
      </p:sp>
    </p:spTree>
    <p:extLst>
      <p:ext uri="{BB962C8B-B14F-4D97-AF65-F5344CB8AC3E}">
        <p14:creationId xmlns:p14="http://schemas.microsoft.com/office/powerpoint/2010/main" val="214562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34" Type="http://schemas.openxmlformats.org/officeDocument/2006/relationships/image" Target="../media/image2.svg"/><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image" Target="../media/image1.png"/><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tags" Target="../tags/tag19.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tags" Target="../tags/tag18.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theme" Target="../theme/theme2.xml"/><Relationship Id="rId35" Type="http://schemas.openxmlformats.org/officeDocument/2006/relationships/image" Target="../media/image6.png"/><Relationship Id="rId8"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 Type="http://schemas.openxmlformats.org/officeDocument/2006/relationships/slideLayout" Target="../slideLayouts/slideLayout63.xml"/><Relationship Id="rId21" Type="http://schemas.openxmlformats.org/officeDocument/2006/relationships/slideLayout" Target="../slideLayouts/slideLayout81.xml"/><Relationship Id="rId34" Type="http://schemas.openxmlformats.org/officeDocument/2006/relationships/image" Target="../media/image1.png"/><Relationship Id="rId7" Type="http://schemas.openxmlformats.org/officeDocument/2006/relationships/slideLayout" Target="../slideLayouts/slideLayout67.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tags" Target="../tags/tag35.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0" Type="http://schemas.openxmlformats.org/officeDocument/2006/relationships/slideLayout" Target="../slideLayouts/slideLayout80.xml"/><Relationship Id="rId29" Type="http://schemas.openxmlformats.org/officeDocument/2006/relationships/slideLayout" Target="../slideLayouts/slideLayout89.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tags" Target="../tags/tag34.xml"/><Relationship Id="rId5" Type="http://schemas.openxmlformats.org/officeDocument/2006/relationships/slideLayout" Target="../slideLayouts/slideLayout65.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10" Type="http://schemas.openxmlformats.org/officeDocument/2006/relationships/slideLayout" Target="../slideLayouts/slideLayout70.xml"/><Relationship Id="rId19" Type="http://schemas.openxmlformats.org/officeDocument/2006/relationships/slideLayout" Target="../slideLayouts/slideLayout79.xml"/><Relationship Id="rId31" Type="http://schemas.openxmlformats.org/officeDocument/2006/relationships/theme" Target="../theme/theme3.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image" Target="../media/image2.svg"/><Relationship Id="rId8"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1" name="Title Placeholder 1"/>
          <p:cNvSpPr>
            <a:spLocks noGrp="1"/>
          </p:cNvSpPr>
          <p:nvPr>
            <p:ph type="title"/>
          </p:nvPr>
        </p:nvSpPr>
        <p:spPr>
          <a:xfrm>
            <a:off x="359999" y="430718"/>
            <a:ext cx="11466875" cy="403200"/>
          </a:xfrm>
          <a:prstGeom prst="rect">
            <a:avLst/>
          </a:prstGeom>
        </p:spPr>
        <p:txBody>
          <a:bodyPr vert="horz" lIns="0" tIns="0" rIns="0" bIns="0" rtlCol="0" anchor="t">
            <a:noAutofit/>
          </a:bodyPr>
          <a:lstStyle/>
          <a:p>
            <a:r>
              <a:rPr lang="en-US"/>
              <a:t>Click to add title</a:t>
            </a:r>
            <a:endParaRPr lang="en-GB"/>
          </a:p>
        </p:txBody>
      </p:sp>
      <p:sp>
        <p:nvSpPr>
          <p:cNvPr id="92" name="Text Placeholder 2"/>
          <p:cNvSpPr>
            <a:spLocks noGrp="1"/>
          </p:cNvSpPr>
          <p:nvPr>
            <p:ph type="body" idx="1"/>
          </p:nvPr>
        </p:nvSpPr>
        <p:spPr>
          <a:xfrm>
            <a:off x="359999" y="1710000"/>
            <a:ext cx="11466875" cy="3999600"/>
          </a:xfrm>
          <a:prstGeom prst="rect">
            <a:avLst/>
          </a:prstGeom>
        </p:spPr>
        <p:txBody>
          <a:bodyPr vert="horz" lIns="0" tIns="0" rIns="0" bIns="0" rtlCol="0">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93" name="Slide Number Placeholder 5"/>
          <p:cNvSpPr>
            <a:spLocks noGrp="1"/>
          </p:cNvSpPr>
          <p:nvPr>
            <p:ph type="sldNum" sz="quarter" idx="4"/>
          </p:nvPr>
        </p:nvSpPr>
        <p:spPr>
          <a:xfrm>
            <a:off x="10856913" y="6390000"/>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a:t>
            </a:fld>
            <a:endParaRPr lang="en-GB"/>
          </a:p>
        </p:txBody>
      </p:sp>
      <p:grpSp>
        <p:nvGrpSpPr>
          <p:cNvPr id="2" name="Group 1" hidden="1"/>
          <p:cNvGrpSpPr/>
          <p:nvPr userDrawn="1"/>
        </p:nvGrpSpPr>
        <p:grpSpPr>
          <a:xfrm>
            <a:off x="-1143000" y="-600255"/>
            <a:ext cx="13680281" cy="6913023"/>
            <a:chOff x="-1143000" y="-600255"/>
            <a:chExt cx="13680281" cy="6913023"/>
          </a:xfrm>
        </p:grpSpPr>
        <p:cxnSp>
          <p:nvCxnSpPr>
            <p:cNvPr id="14" name="Straight Connector 13" hidden="1"/>
            <p:cNvCxnSpPr/>
            <p:nvPr userDrawn="1"/>
          </p:nvCxnSpPr>
          <p:spPr>
            <a:xfrm>
              <a:off x="-256200" y="1710267"/>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256200" y="614382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256200" y="342635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256200" y="571447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51" name="TextBox 50" hidden="1"/>
            <p:cNvSpPr txBox="1"/>
            <p:nvPr userDrawn="1"/>
          </p:nvSpPr>
          <p:spPr>
            <a:xfrm>
              <a:off x="-747711" y="1646156"/>
              <a:ext cx="438671" cy="123111"/>
            </a:xfrm>
            <a:prstGeom prst="rect">
              <a:avLst/>
            </a:prstGeom>
            <a:noFill/>
          </p:spPr>
          <p:txBody>
            <a:bodyPr wrap="square" lIns="0" tIns="0" rIns="0" bIns="0" rtlCol="0">
              <a:spAutoFit/>
            </a:bodyPr>
            <a:lstStyle/>
            <a:p>
              <a:pPr algn="r"/>
              <a:r>
                <a:rPr lang="en-GB" sz="800">
                  <a:solidFill>
                    <a:schemeClr val="tx1"/>
                  </a:solidFill>
                </a:rPr>
                <a:t>4.78cm</a:t>
              </a:r>
            </a:p>
          </p:txBody>
        </p:sp>
        <p:sp>
          <p:nvSpPr>
            <p:cNvPr id="54" name="TextBox 53" hidden="1"/>
            <p:cNvSpPr txBox="1"/>
            <p:nvPr userDrawn="1"/>
          </p:nvSpPr>
          <p:spPr>
            <a:xfrm>
              <a:off x="-747711" y="3357884"/>
              <a:ext cx="438671" cy="123111"/>
            </a:xfrm>
            <a:prstGeom prst="rect">
              <a:avLst/>
            </a:prstGeom>
            <a:noFill/>
          </p:spPr>
          <p:txBody>
            <a:bodyPr wrap="square" lIns="0" tIns="0" rIns="0" bIns="0" rtlCol="0">
              <a:spAutoFit/>
            </a:bodyPr>
            <a:lstStyle/>
            <a:p>
              <a:pPr algn="r"/>
              <a:r>
                <a:rPr lang="en-GB" sz="800">
                  <a:solidFill>
                    <a:schemeClr val="tx1"/>
                  </a:solidFill>
                </a:rPr>
                <a:t>0 cm</a:t>
              </a:r>
            </a:p>
          </p:txBody>
        </p:sp>
        <p:sp>
          <p:nvSpPr>
            <p:cNvPr id="58" name="TextBox 57" hidden="1"/>
            <p:cNvSpPr txBox="1"/>
            <p:nvPr userDrawn="1"/>
          </p:nvSpPr>
          <p:spPr>
            <a:xfrm>
              <a:off x="-747711" y="5640188"/>
              <a:ext cx="438671" cy="123111"/>
            </a:xfrm>
            <a:prstGeom prst="rect">
              <a:avLst/>
            </a:prstGeom>
            <a:noFill/>
          </p:spPr>
          <p:txBody>
            <a:bodyPr wrap="square" lIns="0" tIns="0" rIns="0" bIns="0" rtlCol="0">
              <a:spAutoFit/>
            </a:bodyPr>
            <a:lstStyle/>
            <a:p>
              <a:pPr algn="r"/>
              <a:r>
                <a:rPr lang="en-GB" sz="800">
                  <a:solidFill>
                    <a:schemeClr val="tx1"/>
                  </a:solidFill>
                </a:rPr>
                <a:t>6.35 cm</a:t>
              </a:r>
            </a:p>
          </p:txBody>
        </p:sp>
        <p:sp>
          <p:nvSpPr>
            <p:cNvPr id="60" name="TextBox 59" hidden="1"/>
            <p:cNvSpPr txBox="1"/>
            <p:nvPr userDrawn="1"/>
          </p:nvSpPr>
          <p:spPr>
            <a:xfrm>
              <a:off x="304800" y="-437436"/>
              <a:ext cx="438671" cy="123111"/>
            </a:xfrm>
            <a:prstGeom prst="rect">
              <a:avLst/>
            </a:prstGeom>
            <a:noFill/>
          </p:spPr>
          <p:txBody>
            <a:bodyPr wrap="square" lIns="0" tIns="0" rIns="0" bIns="0" rtlCol="0">
              <a:spAutoFit/>
            </a:bodyPr>
            <a:lstStyle/>
            <a:p>
              <a:pPr algn="l"/>
              <a:r>
                <a:rPr lang="en-GB" sz="800">
                  <a:solidFill>
                    <a:schemeClr val="tx1"/>
                  </a:solidFill>
                </a:rPr>
                <a:t>15.93cm</a:t>
              </a:r>
            </a:p>
          </p:txBody>
        </p:sp>
        <p:sp>
          <p:nvSpPr>
            <p:cNvPr id="72" name="TextBox 71" hidden="1"/>
            <p:cNvSpPr txBox="1"/>
            <p:nvPr userDrawn="1"/>
          </p:nvSpPr>
          <p:spPr>
            <a:xfrm>
              <a:off x="11426031" y="-437436"/>
              <a:ext cx="438671" cy="123111"/>
            </a:xfrm>
            <a:prstGeom prst="rect">
              <a:avLst/>
            </a:prstGeom>
            <a:noFill/>
          </p:spPr>
          <p:txBody>
            <a:bodyPr wrap="square" lIns="0" tIns="0" rIns="0" bIns="0" rtlCol="0">
              <a:spAutoFit/>
            </a:bodyPr>
            <a:lstStyle/>
            <a:p>
              <a:pPr algn="r"/>
              <a:r>
                <a:rPr lang="en-GB" sz="800">
                  <a:solidFill>
                    <a:schemeClr val="tx1"/>
                  </a:solidFill>
                </a:rPr>
                <a:t>15.93 cm</a:t>
              </a:r>
            </a:p>
          </p:txBody>
        </p:sp>
        <p:cxnSp>
          <p:nvCxnSpPr>
            <p:cNvPr id="5" name="Straight Connector 4" hidden="1"/>
            <p:cNvCxnSpPr/>
            <p:nvPr userDrawn="1"/>
          </p:nvCxnSpPr>
          <p:spPr>
            <a:xfrm>
              <a:off x="36158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85" name="TextBox 84" hidden="1"/>
            <p:cNvSpPr txBox="1"/>
            <p:nvPr userDrawn="1"/>
          </p:nvSpPr>
          <p:spPr>
            <a:xfrm>
              <a:off x="-1143000" y="5763299"/>
              <a:ext cx="833960" cy="123111"/>
            </a:xfrm>
            <a:prstGeom prst="rect">
              <a:avLst/>
            </a:prstGeom>
            <a:noFill/>
          </p:spPr>
          <p:txBody>
            <a:bodyPr wrap="square" lIns="0" tIns="0" rIns="0" bIns="0" rtlCol="0">
              <a:spAutoFit/>
            </a:bodyPr>
            <a:lstStyle/>
            <a:p>
              <a:pPr algn="r"/>
              <a:r>
                <a:rPr lang="en-GB" sz="800">
                  <a:solidFill>
                    <a:schemeClr val="tx1"/>
                  </a:solidFill>
                </a:rPr>
                <a:t>Content Bottom</a:t>
              </a:r>
            </a:p>
          </p:txBody>
        </p:sp>
        <p:sp>
          <p:nvSpPr>
            <p:cNvPr id="86" name="TextBox 85" hidden="1"/>
            <p:cNvSpPr txBox="1"/>
            <p:nvPr userDrawn="1"/>
          </p:nvSpPr>
          <p:spPr>
            <a:xfrm>
              <a:off x="-1143000" y="1769267"/>
              <a:ext cx="833960" cy="123111"/>
            </a:xfrm>
            <a:prstGeom prst="rect">
              <a:avLst/>
            </a:prstGeom>
            <a:noFill/>
          </p:spPr>
          <p:txBody>
            <a:bodyPr wrap="square" lIns="0" tIns="0" rIns="0" bIns="0" rtlCol="0">
              <a:spAutoFit/>
            </a:bodyPr>
            <a:lstStyle/>
            <a:p>
              <a:pPr algn="r"/>
              <a:r>
                <a:rPr lang="en-GB" sz="800">
                  <a:solidFill>
                    <a:schemeClr val="tx1"/>
                  </a:solidFill>
                </a:rPr>
                <a:t>Content Top</a:t>
              </a:r>
            </a:p>
          </p:txBody>
        </p:sp>
        <p:sp>
          <p:nvSpPr>
            <p:cNvPr id="88" name="TextBox 87" hidden="1"/>
            <p:cNvSpPr txBox="1"/>
            <p:nvPr userDrawn="1"/>
          </p:nvSpPr>
          <p:spPr>
            <a:xfrm>
              <a:off x="-590537" y="-438330"/>
              <a:ext cx="833960" cy="123111"/>
            </a:xfrm>
            <a:prstGeom prst="rect">
              <a:avLst/>
            </a:prstGeom>
            <a:noFill/>
          </p:spPr>
          <p:txBody>
            <a:bodyPr wrap="square" lIns="0" tIns="0" rIns="0" bIns="0" rtlCol="0">
              <a:spAutoFit/>
            </a:bodyPr>
            <a:lstStyle/>
            <a:p>
              <a:pPr algn="r"/>
              <a:r>
                <a:rPr lang="en-GB" sz="800">
                  <a:solidFill>
                    <a:schemeClr val="tx1"/>
                  </a:solidFill>
                </a:rPr>
                <a:t>Left Margin</a:t>
              </a:r>
            </a:p>
          </p:txBody>
        </p:sp>
        <p:sp>
          <p:nvSpPr>
            <p:cNvPr id="89" name="TextBox 88" hidden="1"/>
            <p:cNvSpPr txBox="1"/>
            <p:nvPr userDrawn="1"/>
          </p:nvSpPr>
          <p:spPr>
            <a:xfrm>
              <a:off x="11898039" y="-438330"/>
              <a:ext cx="639242" cy="123111"/>
            </a:xfrm>
            <a:prstGeom prst="rect">
              <a:avLst/>
            </a:prstGeom>
            <a:noFill/>
          </p:spPr>
          <p:txBody>
            <a:bodyPr wrap="square" lIns="0" tIns="0" rIns="0" bIns="0" rtlCol="0">
              <a:spAutoFit/>
            </a:bodyPr>
            <a:lstStyle/>
            <a:p>
              <a:pPr algn="l"/>
              <a:r>
                <a:rPr lang="en-GB" sz="800">
                  <a:solidFill>
                    <a:schemeClr val="tx1"/>
                  </a:solidFill>
                </a:rPr>
                <a:t>Right Margin</a:t>
              </a:r>
            </a:p>
          </p:txBody>
        </p:sp>
        <p:cxnSp>
          <p:nvCxnSpPr>
            <p:cNvPr id="98" name="Straight Connector 97" hidden="1"/>
            <p:cNvCxnSpPr/>
            <p:nvPr userDrawn="1"/>
          </p:nvCxnSpPr>
          <p:spPr>
            <a:xfrm>
              <a:off x="6096000" y="-363357"/>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99" name="TextBox 98" hidden="1"/>
            <p:cNvSpPr txBox="1"/>
            <p:nvPr userDrawn="1"/>
          </p:nvSpPr>
          <p:spPr>
            <a:xfrm>
              <a:off x="5914719" y="-600255"/>
              <a:ext cx="362256" cy="246221"/>
            </a:xfrm>
            <a:prstGeom prst="rect">
              <a:avLst/>
            </a:prstGeom>
            <a:noFill/>
          </p:spPr>
          <p:txBody>
            <a:bodyPr wrap="square" lIns="0" tIns="0" rIns="0" bIns="0" rtlCol="0">
              <a:spAutoFit/>
            </a:bodyPr>
            <a:lstStyle/>
            <a:p>
              <a:pPr algn="ctr"/>
              <a:r>
                <a:rPr lang="en-GB" sz="800">
                  <a:solidFill>
                    <a:schemeClr val="tx1"/>
                  </a:solidFill>
                </a:rPr>
                <a:t>Middle </a:t>
              </a:r>
              <a:br>
                <a:rPr lang="en-GB" sz="800">
                  <a:solidFill>
                    <a:schemeClr val="tx1"/>
                  </a:solidFill>
                </a:rPr>
              </a:br>
              <a:r>
                <a:rPr lang="en-GB" sz="800">
                  <a:solidFill>
                    <a:schemeClr val="tx1"/>
                  </a:solidFill>
                </a:rPr>
                <a:t>0cm </a:t>
              </a:r>
            </a:p>
          </p:txBody>
        </p:sp>
        <p:sp>
          <p:nvSpPr>
            <p:cNvPr id="101" name="TextBox 100" hidden="1"/>
            <p:cNvSpPr txBox="1"/>
            <p:nvPr userDrawn="1"/>
          </p:nvSpPr>
          <p:spPr>
            <a:xfrm>
              <a:off x="5636264" y="-208836"/>
              <a:ext cx="362256" cy="123111"/>
            </a:xfrm>
            <a:prstGeom prst="rect">
              <a:avLst/>
            </a:prstGeom>
            <a:noFill/>
          </p:spPr>
          <p:txBody>
            <a:bodyPr wrap="square" lIns="0" tIns="0" rIns="0" bIns="0" rtlCol="0">
              <a:spAutoFit/>
            </a:bodyPr>
            <a:lstStyle/>
            <a:p>
              <a:pPr algn="ctr"/>
              <a:r>
                <a:rPr lang="en-GB" sz="800">
                  <a:solidFill>
                    <a:schemeClr val="tx1"/>
                  </a:solidFill>
                </a:rPr>
                <a:t>0.26cm</a:t>
              </a:r>
            </a:p>
          </p:txBody>
        </p:sp>
        <p:cxnSp>
          <p:nvCxnSpPr>
            <p:cNvPr id="104" name="Straight Connector 103" hidden="1"/>
            <p:cNvCxnSpPr/>
            <p:nvPr userDrawn="1"/>
          </p:nvCxnSpPr>
          <p:spPr>
            <a:xfrm>
              <a:off x="6000389"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05" name="Straight Connector 104" hidden="1"/>
            <p:cNvCxnSpPr/>
            <p:nvPr userDrawn="1"/>
          </p:nvCxnSpPr>
          <p:spPr>
            <a:xfrm>
              <a:off x="619036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6" name="TextBox 105" hidden="1"/>
            <p:cNvSpPr txBox="1"/>
            <p:nvPr userDrawn="1"/>
          </p:nvSpPr>
          <p:spPr>
            <a:xfrm>
              <a:off x="6191102" y="-208836"/>
              <a:ext cx="362256" cy="123111"/>
            </a:xfrm>
            <a:prstGeom prst="rect">
              <a:avLst/>
            </a:prstGeom>
            <a:noFill/>
          </p:spPr>
          <p:txBody>
            <a:bodyPr wrap="square" lIns="0" tIns="0" rIns="0" bIns="0" rtlCol="0">
              <a:spAutoFit/>
            </a:bodyPr>
            <a:lstStyle/>
            <a:p>
              <a:pPr algn="ctr"/>
              <a:r>
                <a:rPr lang="en-GB" sz="800">
                  <a:solidFill>
                    <a:schemeClr val="tx1"/>
                  </a:solidFill>
                </a:rPr>
                <a:t>0.26cm</a:t>
              </a:r>
            </a:p>
          </p:txBody>
        </p:sp>
        <p:cxnSp>
          <p:nvCxnSpPr>
            <p:cNvPr id="107" name="Straight Connector 106" hidden="1"/>
            <p:cNvCxnSpPr/>
            <p:nvPr userDrawn="1"/>
          </p:nvCxnSpPr>
          <p:spPr>
            <a:xfrm>
              <a:off x="11836111"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08" name="Straight Connector 107" hidden="1"/>
            <p:cNvCxnSpPr/>
            <p:nvPr userDrawn="1"/>
          </p:nvCxnSpPr>
          <p:spPr>
            <a:xfrm>
              <a:off x="-256200" y="43082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109" name="TextBox 108" hidden="1"/>
            <p:cNvSpPr txBox="1"/>
            <p:nvPr userDrawn="1"/>
          </p:nvSpPr>
          <p:spPr>
            <a:xfrm>
              <a:off x="-747711" y="404813"/>
              <a:ext cx="438671" cy="123111"/>
            </a:xfrm>
            <a:prstGeom prst="rect">
              <a:avLst/>
            </a:prstGeom>
            <a:noFill/>
          </p:spPr>
          <p:txBody>
            <a:bodyPr wrap="square" lIns="0" tIns="0" rIns="0" bIns="0" rtlCol="0">
              <a:spAutoFit/>
            </a:bodyPr>
            <a:lstStyle/>
            <a:p>
              <a:pPr algn="r"/>
              <a:r>
                <a:rPr lang="en-GB" sz="800">
                  <a:solidFill>
                    <a:schemeClr val="tx1"/>
                  </a:solidFill>
                </a:rPr>
                <a:t>8.33cm</a:t>
              </a:r>
            </a:p>
          </p:txBody>
        </p:sp>
        <p:sp>
          <p:nvSpPr>
            <p:cNvPr id="110" name="TextBox 109" hidden="1"/>
            <p:cNvSpPr txBox="1"/>
            <p:nvPr userDrawn="1"/>
          </p:nvSpPr>
          <p:spPr>
            <a:xfrm>
              <a:off x="-1143000" y="527924"/>
              <a:ext cx="833960" cy="123111"/>
            </a:xfrm>
            <a:prstGeom prst="rect">
              <a:avLst/>
            </a:prstGeom>
            <a:noFill/>
          </p:spPr>
          <p:txBody>
            <a:bodyPr wrap="square" lIns="0" tIns="0" rIns="0" bIns="0" rtlCol="0">
              <a:spAutoFit/>
            </a:bodyPr>
            <a:lstStyle/>
            <a:p>
              <a:pPr algn="r"/>
              <a:r>
                <a:rPr lang="en-GB" sz="800">
                  <a:solidFill>
                    <a:schemeClr val="tx1"/>
                  </a:solidFill>
                </a:rPr>
                <a:t>Title Top</a:t>
              </a:r>
            </a:p>
          </p:txBody>
        </p:sp>
        <p:sp>
          <p:nvSpPr>
            <p:cNvPr id="33" name="TextBox 32" hidden="1">
              <a:extLst>
                <a:ext uri="{FF2B5EF4-FFF2-40B4-BE49-F238E27FC236}">
                  <a16:creationId xmlns:a16="http://schemas.microsoft.com/office/drawing/2014/main" id="{A925CEB6-6DDA-49BF-824C-CFA9D8A07E3F}"/>
                </a:ext>
              </a:extLst>
            </p:cNvPr>
            <p:cNvSpPr txBox="1"/>
            <p:nvPr userDrawn="1"/>
          </p:nvSpPr>
          <p:spPr>
            <a:xfrm>
              <a:off x="-747711" y="6066546"/>
              <a:ext cx="438671" cy="123111"/>
            </a:xfrm>
            <a:prstGeom prst="rect">
              <a:avLst/>
            </a:prstGeom>
            <a:noFill/>
          </p:spPr>
          <p:txBody>
            <a:bodyPr wrap="square" lIns="0" tIns="0" rIns="0" bIns="0" rtlCol="0">
              <a:spAutoFit/>
            </a:bodyPr>
            <a:lstStyle/>
            <a:p>
              <a:pPr algn="r"/>
              <a:r>
                <a:rPr lang="en-GB" sz="800">
                  <a:solidFill>
                    <a:schemeClr val="tx1"/>
                  </a:solidFill>
                </a:rPr>
                <a:t>7.54 cm</a:t>
              </a:r>
            </a:p>
          </p:txBody>
        </p:sp>
        <p:sp>
          <p:nvSpPr>
            <p:cNvPr id="34" name="TextBox 33" hidden="1">
              <a:extLst>
                <a:ext uri="{FF2B5EF4-FFF2-40B4-BE49-F238E27FC236}">
                  <a16:creationId xmlns:a16="http://schemas.microsoft.com/office/drawing/2014/main" id="{E1658A23-15A2-4406-AF7E-89707B5575E7}"/>
                </a:ext>
              </a:extLst>
            </p:cNvPr>
            <p:cNvSpPr txBox="1"/>
            <p:nvPr userDrawn="1"/>
          </p:nvSpPr>
          <p:spPr>
            <a:xfrm>
              <a:off x="-1143000" y="6189657"/>
              <a:ext cx="833960" cy="123111"/>
            </a:xfrm>
            <a:prstGeom prst="rect">
              <a:avLst/>
            </a:prstGeom>
            <a:noFill/>
          </p:spPr>
          <p:txBody>
            <a:bodyPr wrap="square" lIns="0" tIns="0" rIns="0" bIns="0" rtlCol="0">
              <a:spAutoFit/>
            </a:bodyPr>
            <a:lstStyle/>
            <a:p>
              <a:pPr algn="r"/>
              <a:r>
                <a:rPr lang="en-GB" sz="800">
                  <a:solidFill>
                    <a:schemeClr val="tx1"/>
                  </a:solidFill>
                </a:rPr>
                <a:t>Image Bottom</a:t>
              </a:r>
            </a:p>
          </p:txBody>
        </p:sp>
      </p:grpSp>
      <p:sp>
        <p:nvSpPr>
          <p:cNvPr id="3" name="Footer Placeholder 2">
            <a:extLst>
              <a:ext uri="{FF2B5EF4-FFF2-40B4-BE49-F238E27FC236}">
                <a16:creationId xmlns:a16="http://schemas.microsoft.com/office/drawing/2014/main" id="{1115639F-9E76-41B0-BB57-8F8A1F600167}"/>
              </a:ext>
            </a:extLst>
          </p:cNvPr>
          <p:cNvSpPr>
            <a:spLocks noGrp="1"/>
          </p:cNvSpPr>
          <p:nvPr>
            <p:ph type="ftr" sz="quarter" idx="3"/>
          </p:nvPr>
        </p:nvSpPr>
        <p:spPr>
          <a:xfrm>
            <a:off x="4235570" y="6390000"/>
            <a:ext cx="6532030" cy="198000"/>
          </a:xfrm>
          <a:prstGeom prst="rect">
            <a:avLst/>
          </a:prstGeom>
        </p:spPr>
        <p:txBody>
          <a:bodyPr vert="horz" lIns="0" tIns="0" rIns="0" bIns="0" rtlCol="0" anchor="ctr"/>
          <a:lstStyle>
            <a:lvl1pPr algn="l">
              <a:defRPr sz="800">
                <a:solidFill>
                  <a:schemeClr val="tx1"/>
                </a:solidFill>
              </a:defRPr>
            </a:lvl1pPr>
          </a:lstStyle>
          <a:p>
            <a:endParaRPr lang="en-GB"/>
          </a:p>
        </p:txBody>
      </p:sp>
      <p:cxnSp>
        <p:nvCxnSpPr>
          <p:cNvPr id="6" name="Straight Connector 5">
            <a:extLst>
              <a:ext uri="{FF2B5EF4-FFF2-40B4-BE49-F238E27FC236}">
                <a16:creationId xmlns:a16="http://schemas.microsoft.com/office/drawing/2014/main" id="{6805F70E-6BF1-451B-AC5F-64819FD40883}"/>
              </a:ext>
            </a:extLst>
          </p:cNvPr>
          <p:cNvCxnSpPr>
            <a:cxnSpLocks/>
          </p:cNvCxnSpPr>
          <p:nvPr userDrawn="1">
            <p:custDataLst>
              <p:tags r:id="rId33"/>
            </p:custDataLst>
          </p:nvPr>
        </p:nvCxnSpPr>
        <p:spPr>
          <a:xfrm>
            <a:off x="360000" y="6120000"/>
            <a:ext cx="1147416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2CC2F24E-468A-4212-A014-115B799B0109}"/>
              </a:ext>
            </a:extLst>
          </p:cNvPr>
          <p:cNvPicPr>
            <a:picLocks noChangeAspect="1"/>
          </p:cNvPicPr>
          <p:nvPr userDrawn="1">
            <p:custDataLst>
              <p:tags r:id="rId34"/>
            </p:custDataLst>
          </p:nvPr>
        </p:nvPicPr>
        <p:blipFill>
          <a:blip r:embed="rId35">
            <a:extLst>
              <a:ext uri="{96DAC541-7B7A-43D3-8B79-37D633B846F1}">
                <asvg:svgBlip xmlns:asvg="http://schemas.microsoft.com/office/drawing/2016/SVG/main" r:embed="rId36"/>
              </a:ext>
            </a:extLst>
          </a:blip>
          <a:stretch>
            <a:fillRect/>
          </a:stretch>
        </p:blipFill>
        <p:spPr>
          <a:xfrm>
            <a:off x="359999" y="6390412"/>
            <a:ext cx="1080272" cy="204376"/>
          </a:xfrm>
          <a:prstGeom prst="rect">
            <a:avLst/>
          </a:prstGeom>
        </p:spPr>
      </p:pic>
    </p:spTree>
    <p:extLst>
      <p:ext uri="{BB962C8B-B14F-4D97-AF65-F5344CB8AC3E}">
        <p14:creationId xmlns:p14="http://schemas.microsoft.com/office/powerpoint/2010/main" val="3680662798"/>
      </p:ext>
    </p:extLst>
  </p:cSld>
  <p:clrMap bg1="lt1" tx1="dk1" bg2="lt2" tx2="dk2" accent1="accent1" accent2="accent2" accent3="accent3" accent4="accent4" accent5="accent5" accent6="accent6" hlink="hlink" folHlink="folHlink"/>
  <p:sldLayoutIdLst>
    <p:sldLayoutId id="2147483683" r:id="rId1"/>
    <p:sldLayoutId id="2147483819" r:id="rId2"/>
    <p:sldLayoutId id="2147483821" r:id="rId3"/>
    <p:sldLayoutId id="2147483820" r:id="rId4"/>
    <p:sldLayoutId id="2147483697" r:id="rId5"/>
    <p:sldLayoutId id="2147483696" r:id="rId6"/>
    <p:sldLayoutId id="2147483761" r:id="rId7"/>
    <p:sldLayoutId id="2147483762" r:id="rId8"/>
    <p:sldLayoutId id="2147483826" r:id="rId9"/>
    <p:sldLayoutId id="2147483858" r:id="rId10"/>
    <p:sldLayoutId id="2147483763" r:id="rId11"/>
    <p:sldLayoutId id="2147483764" r:id="rId12"/>
    <p:sldLayoutId id="2147483824" r:id="rId13"/>
    <p:sldLayoutId id="2147483859" r:id="rId14"/>
    <p:sldLayoutId id="2147483860" r:id="rId15"/>
    <p:sldLayoutId id="2147483765" r:id="rId16"/>
    <p:sldLayoutId id="2147483766" r:id="rId17"/>
    <p:sldLayoutId id="2147483767" r:id="rId18"/>
    <p:sldLayoutId id="2147483823" r:id="rId19"/>
    <p:sldLayoutId id="2147483768" r:id="rId20"/>
    <p:sldLayoutId id="2147483825" r:id="rId21"/>
    <p:sldLayoutId id="2147483769" r:id="rId22"/>
    <p:sldLayoutId id="2147483770" r:id="rId23"/>
    <p:sldLayoutId id="2147483827" r:id="rId24"/>
    <p:sldLayoutId id="2147483771" r:id="rId25"/>
    <p:sldLayoutId id="2147483772" r:id="rId26"/>
    <p:sldLayoutId id="2147483773" r:id="rId27"/>
    <p:sldLayoutId id="2147483774" r:id="rId28"/>
    <p:sldLayoutId id="2147483775" r:id="rId29"/>
    <p:sldLayoutId id="2147483776" r:id="rId30"/>
    <p:sldLayoutId id="2147483892"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3pPr>
      <a:lvl4pPr marL="540000"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userDrawn="1">
          <p15:clr>
            <a:srgbClr val="F26B43"/>
          </p15:clr>
        </p15:guide>
        <p15:guide id="14" pos="7453" userDrawn="1">
          <p15:clr>
            <a:srgbClr val="F26B43"/>
          </p15:clr>
        </p15:guide>
        <p15:guide id="28" orient="horz" pos="1076" userDrawn="1">
          <p15:clr>
            <a:srgbClr val="F26B43"/>
          </p15:clr>
        </p15:guide>
        <p15:guide id="29" orient="horz" pos="270" userDrawn="1">
          <p15:clr>
            <a:srgbClr val="F26B43"/>
          </p15:clr>
        </p15:guide>
        <p15:guide id="33" orient="horz" pos="3600" userDrawn="1">
          <p15:clr>
            <a:srgbClr val="F26B43"/>
          </p15:clr>
        </p15:guide>
        <p15:guide id="35" pos="228" userDrawn="1">
          <p15:clr>
            <a:srgbClr val="F26B43"/>
          </p15:clr>
        </p15:guide>
        <p15:guide id="36" pos="3840" userDrawn="1">
          <p15:clr>
            <a:srgbClr val="F26B43"/>
          </p15:clr>
        </p15:guide>
        <p15:guide id="37" pos="3782" userDrawn="1">
          <p15:clr>
            <a:srgbClr val="F26B43"/>
          </p15:clr>
        </p15:guide>
        <p15:guide id="38" pos="3900" userDrawn="1">
          <p15:clr>
            <a:srgbClr val="F26B43"/>
          </p15:clr>
        </p15:guide>
        <p15:guide id="39" orient="horz" pos="387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1" name="Title Placeholder 1"/>
          <p:cNvSpPr>
            <a:spLocks noGrp="1"/>
          </p:cNvSpPr>
          <p:nvPr>
            <p:ph type="title"/>
          </p:nvPr>
        </p:nvSpPr>
        <p:spPr>
          <a:xfrm>
            <a:off x="359999" y="430718"/>
            <a:ext cx="11466875" cy="403200"/>
          </a:xfrm>
          <a:prstGeom prst="rect">
            <a:avLst/>
          </a:prstGeom>
        </p:spPr>
        <p:txBody>
          <a:bodyPr vert="horz" lIns="0" tIns="0" rIns="0" bIns="0" rtlCol="0" anchor="t">
            <a:noAutofit/>
          </a:bodyPr>
          <a:lstStyle/>
          <a:p>
            <a:r>
              <a:rPr lang="en-US"/>
              <a:t>Click to add title</a:t>
            </a:r>
            <a:endParaRPr lang="en-GB"/>
          </a:p>
        </p:txBody>
      </p:sp>
      <p:sp>
        <p:nvSpPr>
          <p:cNvPr id="92" name="Text Placeholder 2"/>
          <p:cNvSpPr>
            <a:spLocks noGrp="1"/>
          </p:cNvSpPr>
          <p:nvPr>
            <p:ph type="body" idx="1"/>
          </p:nvPr>
        </p:nvSpPr>
        <p:spPr>
          <a:xfrm>
            <a:off x="359999" y="1710000"/>
            <a:ext cx="11466875" cy="3999600"/>
          </a:xfrm>
          <a:prstGeom prst="rect">
            <a:avLst/>
          </a:prstGeom>
        </p:spPr>
        <p:txBody>
          <a:bodyPr vert="horz" lIns="0" tIns="0" rIns="0" bIns="0" rtlCol="0">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93" name="Slide Number Placeholder 5"/>
          <p:cNvSpPr>
            <a:spLocks noGrp="1"/>
          </p:cNvSpPr>
          <p:nvPr>
            <p:ph type="sldNum" sz="quarter" idx="4"/>
          </p:nvPr>
        </p:nvSpPr>
        <p:spPr>
          <a:xfrm>
            <a:off x="10856913" y="6390000"/>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a:t>
            </a:fld>
            <a:endParaRPr lang="en-GB"/>
          </a:p>
        </p:txBody>
      </p:sp>
      <p:grpSp>
        <p:nvGrpSpPr>
          <p:cNvPr id="2" name="Group 1" hidden="1"/>
          <p:cNvGrpSpPr/>
          <p:nvPr userDrawn="1"/>
        </p:nvGrpSpPr>
        <p:grpSpPr>
          <a:xfrm>
            <a:off x="-1143000" y="-600255"/>
            <a:ext cx="13680281" cy="6913023"/>
            <a:chOff x="-1143000" y="-600255"/>
            <a:chExt cx="13680281" cy="6913023"/>
          </a:xfrm>
        </p:grpSpPr>
        <p:cxnSp>
          <p:nvCxnSpPr>
            <p:cNvPr id="14" name="Straight Connector 13" hidden="1"/>
            <p:cNvCxnSpPr/>
            <p:nvPr userDrawn="1"/>
          </p:nvCxnSpPr>
          <p:spPr>
            <a:xfrm>
              <a:off x="-256200" y="1710267"/>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256200" y="614382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256200" y="342635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256200" y="571447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51" name="TextBox 50" hidden="1"/>
            <p:cNvSpPr txBox="1"/>
            <p:nvPr userDrawn="1"/>
          </p:nvSpPr>
          <p:spPr>
            <a:xfrm>
              <a:off x="-747711" y="1646156"/>
              <a:ext cx="438671" cy="123111"/>
            </a:xfrm>
            <a:prstGeom prst="rect">
              <a:avLst/>
            </a:prstGeom>
            <a:noFill/>
          </p:spPr>
          <p:txBody>
            <a:bodyPr wrap="square" lIns="0" tIns="0" rIns="0" bIns="0" rtlCol="0">
              <a:spAutoFit/>
            </a:bodyPr>
            <a:lstStyle/>
            <a:p>
              <a:pPr algn="r"/>
              <a:r>
                <a:rPr lang="en-GB" sz="800">
                  <a:solidFill>
                    <a:schemeClr val="tx1"/>
                  </a:solidFill>
                </a:rPr>
                <a:t>4.78cm</a:t>
              </a:r>
            </a:p>
          </p:txBody>
        </p:sp>
        <p:sp>
          <p:nvSpPr>
            <p:cNvPr id="54" name="TextBox 53" hidden="1"/>
            <p:cNvSpPr txBox="1"/>
            <p:nvPr userDrawn="1"/>
          </p:nvSpPr>
          <p:spPr>
            <a:xfrm>
              <a:off x="-747711" y="3357884"/>
              <a:ext cx="438671" cy="123111"/>
            </a:xfrm>
            <a:prstGeom prst="rect">
              <a:avLst/>
            </a:prstGeom>
            <a:noFill/>
          </p:spPr>
          <p:txBody>
            <a:bodyPr wrap="square" lIns="0" tIns="0" rIns="0" bIns="0" rtlCol="0">
              <a:spAutoFit/>
            </a:bodyPr>
            <a:lstStyle/>
            <a:p>
              <a:pPr algn="r"/>
              <a:r>
                <a:rPr lang="en-GB" sz="800">
                  <a:solidFill>
                    <a:schemeClr val="tx1"/>
                  </a:solidFill>
                </a:rPr>
                <a:t>0 cm</a:t>
              </a:r>
            </a:p>
          </p:txBody>
        </p:sp>
        <p:sp>
          <p:nvSpPr>
            <p:cNvPr id="58" name="TextBox 57" hidden="1"/>
            <p:cNvSpPr txBox="1"/>
            <p:nvPr userDrawn="1"/>
          </p:nvSpPr>
          <p:spPr>
            <a:xfrm>
              <a:off x="-747711" y="5640188"/>
              <a:ext cx="438671" cy="123111"/>
            </a:xfrm>
            <a:prstGeom prst="rect">
              <a:avLst/>
            </a:prstGeom>
            <a:noFill/>
          </p:spPr>
          <p:txBody>
            <a:bodyPr wrap="square" lIns="0" tIns="0" rIns="0" bIns="0" rtlCol="0">
              <a:spAutoFit/>
            </a:bodyPr>
            <a:lstStyle/>
            <a:p>
              <a:pPr algn="r"/>
              <a:r>
                <a:rPr lang="en-GB" sz="800">
                  <a:solidFill>
                    <a:schemeClr val="tx1"/>
                  </a:solidFill>
                </a:rPr>
                <a:t>6.35 cm</a:t>
              </a:r>
            </a:p>
          </p:txBody>
        </p:sp>
        <p:sp>
          <p:nvSpPr>
            <p:cNvPr id="60" name="TextBox 59" hidden="1"/>
            <p:cNvSpPr txBox="1"/>
            <p:nvPr userDrawn="1"/>
          </p:nvSpPr>
          <p:spPr>
            <a:xfrm>
              <a:off x="304800" y="-437436"/>
              <a:ext cx="438671" cy="123111"/>
            </a:xfrm>
            <a:prstGeom prst="rect">
              <a:avLst/>
            </a:prstGeom>
            <a:noFill/>
          </p:spPr>
          <p:txBody>
            <a:bodyPr wrap="square" lIns="0" tIns="0" rIns="0" bIns="0" rtlCol="0">
              <a:spAutoFit/>
            </a:bodyPr>
            <a:lstStyle/>
            <a:p>
              <a:pPr algn="l"/>
              <a:r>
                <a:rPr lang="en-GB" sz="800">
                  <a:solidFill>
                    <a:schemeClr val="tx1"/>
                  </a:solidFill>
                </a:rPr>
                <a:t>15.93cm</a:t>
              </a:r>
            </a:p>
          </p:txBody>
        </p:sp>
        <p:sp>
          <p:nvSpPr>
            <p:cNvPr id="72" name="TextBox 71" hidden="1"/>
            <p:cNvSpPr txBox="1"/>
            <p:nvPr userDrawn="1"/>
          </p:nvSpPr>
          <p:spPr>
            <a:xfrm>
              <a:off x="11426031" y="-437436"/>
              <a:ext cx="438671" cy="123111"/>
            </a:xfrm>
            <a:prstGeom prst="rect">
              <a:avLst/>
            </a:prstGeom>
            <a:noFill/>
          </p:spPr>
          <p:txBody>
            <a:bodyPr wrap="square" lIns="0" tIns="0" rIns="0" bIns="0" rtlCol="0">
              <a:spAutoFit/>
            </a:bodyPr>
            <a:lstStyle/>
            <a:p>
              <a:pPr algn="r"/>
              <a:r>
                <a:rPr lang="en-GB" sz="800">
                  <a:solidFill>
                    <a:schemeClr val="tx1"/>
                  </a:solidFill>
                </a:rPr>
                <a:t>15.93 cm</a:t>
              </a:r>
            </a:p>
          </p:txBody>
        </p:sp>
        <p:cxnSp>
          <p:nvCxnSpPr>
            <p:cNvPr id="5" name="Straight Connector 4" hidden="1"/>
            <p:cNvCxnSpPr/>
            <p:nvPr userDrawn="1"/>
          </p:nvCxnSpPr>
          <p:spPr>
            <a:xfrm>
              <a:off x="36158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85" name="TextBox 84" hidden="1"/>
            <p:cNvSpPr txBox="1"/>
            <p:nvPr userDrawn="1"/>
          </p:nvSpPr>
          <p:spPr>
            <a:xfrm>
              <a:off x="-1143000" y="5763299"/>
              <a:ext cx="833960" cy="123111"/>
            </a:xfrm>
            <a:prstGeom prst="rect">
              <a:avLst/>
            </a:prstGeom>
            <a:noFill/>
          </p:spPr>
          <p:txBody>
            <a:bodyPr wrap="square" lIns="0" tIns="0" rIns="0" bIns="0" rtlCol="0">
              <a:spAutoFit/>
            </a:bodyPr>
            <a:lstStyle/>
            <a:p>
              <a:pPr algn="r"/>
              <a:r>
                <a:rPr lang="en-GB" sz="800">
                  <a:solidFill>
                    <a:schemeClr val="tx1"/>
                  </a:solidFill>
                </a:rPr>
                <a:t>Content Bottom</a:t>
              </a:r>
            </a:p>
          </p:txBody>
        </p:sp>
        <p:sp>
          <p:nvSpPr>
            <p:cNvPr id="86" name="TextBox 85" hidden="1"/>
            <p:cNvSpPr txBox="1"/>
            <p:nvPr userDrawn="1"/>
          </p:nvSpPr>
          <p:spPr>
            <a:xfrm>
              <a:off x="-1143000" y="1769267"/>
              <a:ext cx="833960" cy="123111"/>
            </a:xfrm>
            <a:prstGeom prst="rect">
              <a:avLst/>
            </a:prstGeom>
            <a:noFill/>
          </p:spPr>
          <p:txBody>
            <a:bodyPr wrap="square" lIns="0" tIns="0" rIns="0" bIns="0" rtlCol="0">
              <a:spAutoFit/>
            </a:bodyPr>
            <a:lstStyle/>
            <a:p>
              <a:pPr algn="r"/>
              <a:r>
                <a:rPr lang="en-GB" sz="800">
                  <a:solidFill>
                    <a:schemeClr val="tx1"/>
                  </a:solidFill>
                </a:rPr>
                <a:t>Content Top</a:t>
              </a:r>
            </a:p>
          </p:txBody>
        </p:sp>
        <p:sp>
          <p:nvSpPr>
            <p:cNvPr id="88" name="TextBox 87" hidden="1"/>
            <p:cNvSpPr txBox="1"/>
            <p:nvPr userDrawn="1"/>
          </p:nvSpPr>
          <p:spPr>
            <a:xfrm>
              <a:off x="-590537" y="-438330"/>
              <a:ext cx="833960" cy="123111"/>
            </a:xfrm>
            <a:prstGeom prst="rect">
              <a:avLst/>
            </a:prstGeom>
            <a:noFill/>
          </p:spPr>
          <p:txBody>
            <a:bodyPr wrap="square" lIns="0" tIns="0" rIns="0" bIns="0" rtlCol="0">
              <a:spAutoFit/>
            </a:bodyPr>
            <a:lstStyle/>
            <a:p>
              <a:pPr algn="r"/>
              <a:r>
                <a:rPr lang="en-GB" sz="800">
                  <a:solidFill>
                    <a:schemeClr val="tx1"/>
                  </a:solidFill>
                </a:rPr>
                <a:t>Left Margin</a:t>
              </a:r>
            </a:p>
          </p:txBody>
        </p:sp>
        <p:sp>
          <p:nvSpPr>
            <p:cNvPr id="89" name="TextBox 88" hidden="1"/>
            <p:cNvSpPr txBox="1"/>
            <p:nvPr userDrawn="1"/>
          </p:nvSpPr>
          <p:spPr>
            <a:xfrm>
              <a:off x="11898039" y="-438330"/>
              <a:ext cx="639242" cy="123111"/>
            </a:xfrm>
            <a:prstGeom prst="rect">
              <a:avLst/>
            </a:prstGeom>
            <a:noFill/>
          </p:spPr>
          <p:txBody>
            <a:bodyPr wrap="square" lIns="0" tIns="0" rIns="0" bIns="0" rtlCol="0">
              <a:spAutoFit/>
            </a:bodyPr>
            <a:lstStyle/>
            <a:p>
              <a:pPr algn="l"/>
              <a:r>
                <a:rPr lang="en-GB" sz="800">
                  <a:solidFill>
                    <a:schemeClr val="tx1"/>
                  </a:solidFill>
                </a:rPr>
                <a:t>Right Margin</a:t>
              </a:r>
            </a:p>
          </p:txBody>
        </p:sp>
        <p:cxnSp>
          <p:nvCxnSpPr>
            <p:cNvPr id="98" name="Straight Connector 97" hidden="1"/>
            <p:cNvCxnSpPr/>
            <p:nvPr userDrawn="1"/>
          </p:nvCxnSpPr>
          <p:spPr>
            <a:xfrm>
              <a:off x="6096000" y="-363357"/>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99" name="TextBox 98" hidden="1"/>
            <p:cNvSpPr txBox="1"/>
            <p:nvPr userDrawn="1"/>
          </p:nvSpPr>
          <p:spPr>
            <a:xfrm>
              <a:off x="5914719" y="-600255"/>
              <a:ext cx="362256" cy="246221"/>
            </a:xfrm>
            <a:prstGeom prst="rect">
              <a:avLst/>
            </a:prstGeom>
            <a:noFill/>
          </p:spPr>
          <p:txBody>
            <a:bodyPr wrap="square" lIns="0" tIns="0" rIns="0" bIns="0" rtlCol="0">
              <a:spAutoFit/>
            </a:bodyPr>
            <a:lstStyle/>
            <a:p>
              <a:pPr algn="ctr"/>
              <a:r>
                <a:rPr lang="en-GB" sz="800">
                  <a:solidFill>
                    <a:schemeClr val="tx1"/>
                  </a:solidFill>
                </a:rPr>
                <a:t>Middle </a:t>
              </a:r>
              <a:br>
                <a:rPr lang="en-GB" sz="800">
                  <a:solidFill>
                    <a:schemeClr val="tx1"/>
                  </a:solidFill>
                </a:rPr>
              </a:br>
              <a:r>
                <a:rPr lang="en-GB" sz="800">
                  <a:solidFill>
                    <a:schemeClr val="tx1"/>
                  </a:solidFill>
                </a:rPr>
                <a:t>0cm </a:t>
              </a:r>
            </a:p>
          </p:txBody>
        </p:sp>
        <p:sp>
          <p:nvSpPr>
            <p:cNvPr id="101" name="TextBox 100" hidden="1"/>
            <p:cNvSpPr txBox="1"/>
            <p:nvPr userDrawn="1"/>
          </p:nvSpPr>
          <p:spPr>
            <a:xfrm>
              <a:off x="5636264" y="-208836"/>
              <a:ext cx="362256" cy="123111"/>
            </a:xfrm>
            <a:prstGeom prst="rect">
              <a:avLst/>
            </a:prstGeom>
            <a:noFill/>
          </p:spPr>
          <p:txBody>
            <a:bodyPr wrap="square" lIns="0" tIns="0" rIns="0" bIns="0" rtlCol="0">
              <a:spAutoFit/>
            </a:bodyPr>
            <a:lstStyle/>
            <a:p>
              <a:pPr algn="ctr"/>
              <a:r>
                <a:rPr lang="en-GB" sz="800">
                  <a:solidFill>
                    <a:schemeClr val="tx1"/>
                  </a:solidFill>
                </a:rPr>
                <a:t>0.26cm</a:t>
              </a:r>
            </a:p>
          </p:txBody>
        </p:sp>
        <p:cxnSp>
          <p:nvCxnSpPr>
            <p:cNvPr id="104" name="Straight Connector 103" hidden="1"/>
            <p:cNvCxnSpPr/>
            <p:nvPr userDrawn="1"/>
          </p:nvCxnSpPr>
          <p:spPr>
            <a:xfrm>
              <a:off x="6000389"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05" name="Straight Connector 104" hidden="1"/>
            <p:cNvCxnSpPr/>
            <p:nvPr userDrawn="1"/>
          </p:nvCxnSpPr>
          <p:spPr>
            <a:xfrm>
              <a:off x="619036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6" name="TextBox 105" hidden="1"/>
            <p:cNvSpPr txBox="1"/>
            <p:nvPr userDrawn="1"/>
          </p:nvSpPr>
          <p:spPr>
            <a:xfrm>
              <a:off x="6191102" y="-208836"/>
              <a:ext cx="362256" cy="123111"/>
            </a:xfrm>
            <a:prstGeom prst="rect">
              <a:avLst/>
            </a:prstGeom>
            <a:noFill/>
          </p:spPr>
          <p:txBody>
            <a:bodyPr wrap="square" lIns="0" tIns="0" rIns="0" bIns="0" rtlCol="0">
              <a:spAutoFit/>
            </a:bodyPr>
            <a:lstStyle/>
            <a:p>
              <a:pPr algn="ctr"/>
              <a:r>
                <a:rPr lang="en-GB" sz="800">
                  <a:solidFill>
                    <a:schemeClr val="tx1"/>
                  </a:solidFill>
                </a:rPr>
                <a:t>0.26cm</a:t>
              </a:r>
            </a:p>
          </p:txBody>
        </p:sp>
        <p:cxnSp>
          <p:nvCxnSpPr>
            <p:cNvPr id="107" name="Straight Connector 106" hidden="1"/>
            <p:cNvCxnSpPr/>
            <p:nvPr userDrawn="1"/>
          </p:nvCxnSpPr>
          <p:spPr>
            <a:xfrm>
              <a:off x="11836111"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08" name="Straight Connector 107" hidden="1"/>
            <p:cNvCxnSpPr/>
            <p:nvPr userDrawn="1"/>
          </p:nvCxnSpPr>
          <p:spPr>
            <a:xfrm>
              <a:off x="-256200" y="43082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109" name="TextBox 108" hidden="1"/>
            <p:cNvSpPr txBox="1"/>
            <p:nvPr userDrawn="1"/>
          </p:nvSpPr>
          <p:spPr>
            <a:xfrm>
              <a:off x="-747711" y="404813"/>
              <a:ext cx="438671" cy="123111"/>
            </a:xfrm>
            <a:prstGeom prst="rect">
              <a:avLst/>
            </a:prstGeom>
            <a:noFill/>
          </p:spPr>
          <p:txBody>
            <a:bodyPr wrap="square" lIns="0" tIns="0" rIns="0" bIns="0" rtlCol="0">
              <a:spAutoFit/>
            </a:bodyPr>
            <a:lstStyle/>
            <a:p>
              <a:pPr algn="r"/>
              <a:r>
                <a:rPr lang="en-GB" sz="800">
                  <a:solidFill>
                    <a:schemeClr val="tx1"/>
                  </a:solidFill>
                </a:rPr>
                <a:t>8.33cm</a:t>
              </a:r>
            </a:p>
          </p:txBody>
        </p:sp>
        <p:sp>
          <p:nvSpPr>
            <p:cNvPr id="110" name="TextBox 109" hidden="1"/>
            <p:cNvSpPr txBox="1"/>
            <p:nvPr userDrawn="1"/>
          </p:nvSpPr>
          <p:spPr>
            <a:xfrm>
              <a:off x="-1143000" y="527924"/>
              <a:ext cx="833960" cy="123111"/>
            </a:xfrm>
            <a:prstGeom prst="rect">
              <a:avLst/>
            </a:prstGeom>
            <a:noFill/>
          </p:spPr>
          <p:txBody>
            <a:bodyPr wrap="square" lIns="0" tIns="0" rIns="0" bIns="0" rtlCol="0">
              <a:spAutoFit/>
            </a:bodyPr>
            <a:lstStyle/>
            <a:p>
              <a:pPr algn="r"/>
              <a:r>
                <a:rPr lang="en-GB" sz="800">
                  <a:solidFill>
                    <a:schemeClr val="tx1"/>
                  </a:solidFill>
                </a:rPr>
                <a:t>Title Top</a:t>
              </a:r>
            </a:p>
          </p:txBody>
        </p:sp>
        <p:sp>
          <p:nvSpPr>
            <p:cNvPr id="33" name="TextBox 32" hidden="1">
              <a:extLst>
                <a:ext uri="{FF2B5EF4-FFF2-40B4-BE49-F238E27FC236}">
                  <a16:creationId xmlns:a16="http://schemas.microsoft.com/office/drawing/2014/main" id="{A925CEB6-6DDA-49BF-824C-CFA9D8A07E3F}"/>
                </a:ext>
              </a:extLst>
            </p:cNvPr>
            <p:cNvSpPr txBox="1"/>
            <p:nvPr userDrawn="1"/>
          </p:nvSpPr>
          <p:spPr>
            <a:xfrm>
              <a:off x="-747711" y="6066546"/>
              <a:ext cx="438671" cy="123111"/>
            </a:xfrm>
            <a:prstGeom prst="rect">
              <a:avLst/>
            </a:prstGeom>
            <a:noFill/>
          </p:spPr>
          <p:txBody>
            <a:bodyPr wrap="square" lIns="0" tIns="0" rIns="0" bIns="0" rtlCol="0">
              <a:spAutoFit/>
            </a:bodyPr>
            <a:lstStyle/>
            <a:p>
              <a:pPr algn="r"/>
              <a:r>
                <a:rPr lang="en-GB" sz="800">
                  <a:solidFill>
                    <a:schemeClr val="tx1"/>
                  </a:solidFill>
                </a:rPr>
                <a:t>7.54 cm</a:t>
              </a:r>
            </a:p>
          </p:txBody>
        </p:sp>
        <p:sp>
          <p:nvSpPr>
            <p:cNvPr id="34" name="TextBox 33" hidden="1">
              <a:extLst>
                <a:ext uri="{FF2B5EF4-FFF2-40B4-BE49-F238E27FC236}">
                  <a16:creationId xmlns:a16="http://schemas.microsoft.com/office/drawing/2014/main" id="{E1658A23-15A2-4406-AF7E-89707B5575E7}"/>
                </a:ext>
              </a:extLst>
            </p:cNvPr>
            <p:cNvSpPr txBox="1"/>
            <p:nvPr userDrawn="1"/>
          </p:nvSpPr>
          <p:spPr>
            <a:xfrm>
              <a:off x="-1143000" y="6189657"/>
              <a:ext cx="833960" cy="123111"/>
            </a:xfrm>
            <a:prstGeom prst="rect">
              <a:avLst/>
            </a:prstGeom>
            <a:noFill/>
          </p:spPr>
          <p:txBody>
            <a:bodyPr wrap="square" lIns="0" tIns="0" rIns="0" bIns="0" rtlCol="0">
              <a:spAutoFit/>
            </a:bodyPr>
            <a:lstStyle/>
            <a:p>
              <a:pPr algn="r"/>
              <a:r>
                <a:rPr lang="en-GB" sz="800">
                  <a:solidFill>
                    <a:schemeClr val="tx1"/>
                  </a:solidFill>
                </a:rPr>
                <a:t>Image Bottom</a:t>
              </a:r>
            </a:p>
          </p:txBody>
        </p:sp>
      </p:grpSp>
      <p:sp>
        <p:nvSpPr>
          <p:cNvPr id="3" name="Footer Placeholder 2">
            <a:extLst>
              <a:ext uri="{FF2B5EF4-FFF2-40B4-BE49-F238E27FC236}">
                <a16:creationId xmlns:a16="http://schemas.microsoft.com/office/drawing/2014/main" id="{1115639F-9E76-41B0-BB57-8F8A1F600167}"/>
              </a:ext>
            </a:extLst>
          </p:cNvPr>
          <p:cNvSpPr>
            <a:spLocks noGrp="1"/>
          </p:cNvSpPr>
          <p:nvPr>
            <p:ph type="ftr" sz="quarter" idx="3"/>
          </p:nvPr>
        </p:nvSpPr>
        <p:spPr>
          <a:xfrm>
            <a:off x="4235570" y="6390000"/>
            <a:ext cx="6532030" cy="198000"/>
          </a:xfrm>
          <a:prstGeom prst="rect">
            <a:avLst/>
          </a:prstGeom>
        </p:spPr>
        <p:txBody>
          <a:bodyPr vert="horz" lIns="0" tIns="0" rIns="0" bIns="0" rtlCol="0" anchor="ctr"/>
          <a:lstStyle>
            <a:lvl1pPr algn="l">
              <a:defRPr sz="800">
                <a:solidFill>
                  <a:schemeClr val="tx1"/>
                </a:solidFill>
              </a:defRPr>
            </a:lvl1pPr>
          </a:lstStyle>
          <a:p>
            <a:endParaRPr lang="en-GB"/>
          </a:p>
        </p:txBody>
      </p:sp>
      <p:cxnSp>
        <p:nvCxnSpPr>
          <p:cNvPr id="6" name="Straight Connector 5">
            <a:extLst>
              <a:ext uri="{FF2B5EF4-FFF2-40B4-BE49-F238E27FC236}">
                <a16:creationId xmlns:a16="http://schemas.microsoft.com/office/drawing/2014/main" id="{6805F70E-6BF1-451B-AC5F-64819FD40883}"/>
              </a:ext>
            </a:extLst>
          </p:cNvPr>
          <p:cNvCxnSpPr>
            <a:cxnSpLocks/>
          </p:cNvCxnSpPr>
          <p:nvPr userDrawn="1">
            <p:custDataLst>
              <p:tags r:id="rId31"/>
            </p:custDataLst>
          </p:nvPr>
        </p:nvCxnSpPr>
        <p:spPr>
          <a:xfrm>
            <a:off x="360000" y="6120000"/>
            <a:ext cx="1147416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2CC2F24E-468A-4212-A014-115B799B0109}"/>
              </a:ext>
            </a:extLst>
          </p:cNvPr>
          <p:cNvPicPr>
            <a:picLocks noChangeAspect="1"/>
          </p:cNvPicPr>
          <p:nvPr userDrawn="1">
            <p:custDataLst>
              <p:tags r:id="rId32"/>
            </p:custDataLst>
          </p:nvPr>
        </p:nvPicPr>
        <p:blipFill>
          <a:blip r:embed="rId33">
            <a:extLst>
              <a:ext uri="{96DAC541-7B7A-43D3-8B79-37D633B846F1}">
                <asvg:svgBlip xmlns:asvg="http://schemas.microsoft.com/office/drawing/2016/SVG/main" r:embed="rId34"/>
              </a:ext>
            </a:extLst>
          </a:blip>
          <a:stretch>
            <a:fillRect/>
          </a:stretch>
        </p:blipFill>
        <p:spPr>
          <a:xfrm>
            <a:off x="359999" y="6390412"/>
            <a:ext cx="1080272" cy="204376"/>
          </a:xfrm>
          <a:prstGeom prst="rect">
            <a:avLst/>
          </a:prstGeom>
        </p:spPr>
      </p:pic>
      <p:pic>
        <p:nvPicPr>
          <p:cNvPr id="35" name="Picture 34">
            <a:extLst>
              <a:ext uri="{FF2B5EF4-FFF2-40B4-BE49-F238E27FC236}">
                <a16:creationId xmlns:a16="http://schemas.microsoft.com/office/drawing/2014/main" id="{245C1060-BB12-4527-8B5F-D9BEA0F06617}"/>
              </a:ext>
            </a:extLst>
          </p:cNvPr>
          <p:cNvPicPr>
            <a:picLocks noChangeAspect="1"/>
          </p:cNvPicPr>
          <p:nvPr userDrawn="1"/>
        </p:nvPicPr>
        <p:blipFill>
          <a:blip r:embed="rId35" cstate="email">
            <a:extLst>
              <a:ext uri="{28A0092B-C50C-407E-A947-70E740481C1C}">
                <a14:useLocalDpi xmlns:a14="http://schemas.microsoft.com/office/drawing/2010/main"/>
              </a:ext>
            </a:extLst>
          </a:blip>
          <a:srcRect/>
          <a:stretch/>
        </p:blipFill>
        <p:spPr>
          <a:xfrm>
            <a:off x="1592287" y="6383354"/>
            <a:ext cx="2271054" cy="211433"/>
          </a:xfrm>
          <a:prstGeom prst="rect">
            <a:avLst/>
          </a:prstGeom>
        </p:spPr>
      </p:pic>
    </p:spTree>
    <p:extLst>
      <p:ext uri="{BB962C8B-B14F-4D97-AF65-F5344CB8AC3E}">
        <p14:creationId xmlns:p14="http://schemas.microsoft.com/office/powerpoint/2010/main" val="78444726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57" r:id="rId10"/>
    <p:sldLayoutId id="2147483838" r:id="rId11"/>
    <p:sldLayoutId id="2147483839" r:id="rId12"/>
    <p:sldLayoutId id="2147483840" r:id="rId13"/>
    <p:sldLayoutId id="2147483841" r:id="rId14"/>
    <p:sldLayoutId id="2147483842" r:id="rId15"/>
    <p:sldLayoutId id="2147483843" r:id="rId16"/>
    <p:sldLayoutId id="2147483844" r:id="rId17"/>
    <p:sldLayoutId id="2147483845" r:id="rId18"/>
    <p:sldLayoutId id="2147483846" r:id="rId19"/>
    <p:sldLayoutId id="2147483847" r:id="rId20"/>
    <p:sldLayoutId id="2147483848" r:id="rId21"/>
    <p:sldLayoutId id="2147483849" r:id="rId22"/>
    <p:sldLayoutId id="2147483850" r:id="rId23"/>
    <p:sldLayoutId id="2147483851" r:id="rId24"/>
    <p:sldLayoutId id="2147483852" r:id="rId25"/>
    <p:sldLayoutId id="2147483853" r:id="rId26"/>
    <p:sldLayoutId id="2147483854" r:id="rId27"/>
    <p:sldLayoutId id="2147483855" r:id="rId28"/>
    <p:sldLayoutId id="2147483856"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3pPr>
      <a:lvl4pPr marL="540000"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p15:clr>
            <a:srgbClr val="F26B43"/>
          </p15:clr>
        </p15:guide>
        <p15:guide id="14" pos="7453">
          <p15:clr>
            <a:srgbClr val="F26B43"/>
          </p15:clr>
        </p15:guide>
        <p15:guide id="28" orient="horz" pos="1076">
          <p15:clr>
            <a:srgbClr val="F26B43"/>
          </p15:clr>
        </p15:guide>
        <p15:guide id="29" orient="horz" pos="270">
          <p15:clr>
            <a:srgbClr val="F26B43"/>
          </p15:clr>
        </p15:guide>
        <p15:guide id="33" orient="horz" pos="3600">
          <p15:clr>
            <a:srgbClr val="F26B43"/>
          </p15:clr>
        </p15:guide>
        <p15:guide id="35" pos="228">
          <p15:clr>
            <a:srgbClr val="F26B43"/>
          </p15:clr>
        </p15:guide>
        <p15:guide id="36" pos="3840">
          <p15:clr>
            <a:srgbClr val="F26B43"/>
          </p15:clr>
        </p15:guide>
        <p15:guide id="37" pos="3782">
          <p15:clr>
            <a:srgbClr val="F26B43"/>
          </p15:clr>
        </p15:guide>
        <p15:guide id="38" pos="3900">
          <p15:clr>
            <a:srgbClr val="F26B43"/>
          </p15:clr>
        </p15:guide>
        <p15:guide id="39" orient="horz" pos="387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1" name="Title Placeholder 1"/>
          <p:cNvSpPr>
            <a:spLocks noGrp="1"/>
          </p:cNvSpPr>
          <p:nvPr>
            <p:ph type="title"/>
          </p:nvPr>
        </p:nvSpPr>
        <p:spPr>
          <a:xfrm>
            <a:off x="359999" y="430718"/>
            <a:ext cx="11466875" cy="403200"/>
          </a:xfrm>
          <a:prstGeom prst="rect">
            <a:avLst/>
          </a:prstGeom>
        </p:spPr>
        <p:txBody>
          <a:bodyPr vert="horz" lIns="0" tIns="0" rIns="0" bIns="0" rtlCol="0" anchor="t">
            <a:noAutofit/>
          </a:bodyPr>
          <a:lstStyle/>
          <a:p>
            <a:r>
              <a:rPr lang="en-US"/>
              <a:t>Click to add title</a:t>
            </a:r>
            <a:endParaRPr lang="en-GB"/>
          </a:p>
        </p:txBody>
      </p:sp>
      <p:sp>
        <p:nvSpPr>
          <p:cNvPr id="92" name="Text Placeholder 2"/>
          <p:cNvSpPr>
            <a:spLocks noGrp="1"/>
          </p:cNvSpPr>
          <p:nvPr>
            <p:ph type="body" idx="1"/>
          </p:nvPr>
        </p:nvSpPr>
        <p:spPr>
          <a:xfrm>
            <a:off x="359999" y="1710000"/>
            <a:ext cx="11466875" cy="3999600"/>
          </a:xfrm>
          <a:prstGeom prst="rect">
            <a:avLst/>
          </a:prstGeom>
        </p:spPr>
        <p:txBody>
          <a:bodyPr vert="horz" lIns="0" tIns="0" rIns="0" bIns="0" rtlCol="0">
            <a:no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endParaRPr lang="en-GB"/>
          </a:p>
        </p:txBody>
      </p:sp>
      <p:sp>
        <p:nvSpPr>
          <p:cNvPr id="93" name="Slide Number Placeholder 5"/>
          <p:cNvSpPr>
            <a:spLocks noGrp="1"/>
          </p:cNvSpPr>
          <p:nvPr>
            <p:ph type="sldNum" sz="quarter" idx="4"/>
          </p:nvPr>
        </p:nvSpPr>
        <p:spPr>
          <a:xfrm>
            <a:off x="10856913" y="6390000"/>
            <a:ext cx="969962" cy="196850"/>
          </a:xfrm>
          <a:prstGeom prst="rect">
            <a:avLst/>
          </a:prstGeom>
        </p:spPr>
        <p:txBody>
          <a:bodyPr vert="horz" lIns="0" tIns="0" rIns="0" bIns="0" rtlCol="0" anchor="ctr"/>
          <a:lstStyle>
            <a:lvl1pPr algn="r">
              <a:defRPr sz="1000">
                <a:solidFill>
                  <a:schemeClr val="tx1"/>
                </a:solidFill>
              </a:defRPr>
            </a:lvl1pPr>
          </a:lstStyle>
          <a:p>
            <a:fld id="{4034BEE3-566C-4068-A777-C3A4762E861B}" type="slidenum">
              <a:rPr lang="en-GB" smtClean="0"/>
              <a:pPr/>
              <a:t>‹#›</a:t>
            </a:fld>
            <a:endParaRPr lang="en-GB"/>
          </a:p>
        </p:txBody>
      </p:sp>
      <p:grpSp>
        <p:nvGrpSpPr>
          <p:cNvPr id="2" name="Group 1" hidden="1"/>
          <p:cNvGrpSpPr/>
          <p:nvPr userDrawn="1"/>
        </p:nvGrpSpPr>
        <p:grpSpPr>
          <a:xfrm>
            <a:off x="-1143000" y="-600255"/>
            <a:ext cx="13680281" cy="6913023"/>
            <a:chOff x="-1143000" y="-600255"/>
            <a:chExt cx="13680281" cy="6913023"/>
          </a:xfrm>
        </p:grpSpPr>
        <p:cxnSp>
          <p:nvCxnSpPr>
            <p:cNvPr id="14" name="Straight Connector 13" hidden="1"/>
            <p:cNvCxnSpPr/>
            <p:nvPr userDrawn="1"/>
          </p:nvCxnSpPr>
          <p:spPr>
            <a:xfrm>
              <a:off x="-256200" y="1710267"/>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15" name="Straight Connector 14" hidden="1"/>
            <p:cNvCxnSpPr/>
            <p:nvPr userDrawn="1"/>
          </p:nvCxnSpPr>
          <p:spPr>
            <a:xfrm>
              <a:off x="-256200" y="614382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Straight Connector 22" hidden="1"/>
            <p:cNvCxnSpPr/>
            <p:nvPr userDrawn="1"/>
          </p:nvCxnSpPr>
          <p:spPr>
            <a:xfrm>
              <a:off x="-256200" y="342635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cxnSp>
          <p:nvCxnSpPr>
            <p:cNvPr id="27" name="Straight Connector 26" hidden="1"/>
            <p:cNvCxnSpPr/>
            <p:nvPr userDrawn="1"/>
          </p:nvCxnSpPr>
          <p:spPr>
            <a:xfrm>
              <a:off x="-256200" y="5714470"/>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51" name="TextBox 50" hidden="1"/>
            <p:cNvSpPr txBox="1"/>
            <p:nvPr userDrawn="1"/>
          </p:nvSpPr>
          <p:spPr>
            <a:xfrm>
              <a:off x="-747711" y="1646156"/>
              <a:ext cx="438671" cy="123111"/>
            </a:xfrm>
            <a:prstGeom prst="rect">
              <a:avLst/>
            </a:prstGeom>
            <a:noFill/>
          </p:spPr>
          <p:txBody>
            <a:bodyPr wrap="square" lIns="0" tIns="0" rIns="0" bIns="0" rtlCol="0">
              <a:spAutoFit/>
            </a:bodyPr>
            <a:lstStyle/>
            <a:p>
              <a:pPr algn="r"/>
              <a:r>
                <a:rPr lang="en-GB" sz="800">
                  <a:solidFill>
                    <a:schemeClr val="tx1"/>
                  </a:solidFill>
                </a:rPr>
                <a:t>4.78cm</a:t>
              </a:r>
            </a:p>
          </p:txBody>
        </p:sp>
        <p:sp>
          <p:nvSpPr>
            <p:cNvPr id="54" name="TextBox 53" hidden="1"/>
            <p:cNvSpPr txBox="1"/>
            <p:nvPr userDrawn="1"/>
          </p:nvSpPr>
          <p:spPr>
            <a:xfrm>
              <a:off x="-747711" y="3357884"/>
              <a:ext cx="438671" cy="123111"/>
            </a:xfrm>
            <a:prstGeom prst="rect">
              <a:avLst/>
            </a:prstGeom>
            <a:noFill/>
          </p:spPr>
          <p:txBody>
            <a:bodyPr wrap="square" lIns="0" tIns="0" rIns="0" bIns="0" rtlCol="0">
              <a:spAutoFit/>
            </a:bodyPr>
            <a:lstStyle/>
            <a:p>
              <a:pPr algn="r"/>
              <a:r>
                <a:rPr lang="en-GB" sz="800">
                  <a:solidFill>
                    <a:schemeClr val="tx1"/>
                  </a:solidFill>
                </a:rPr>
                <a:t>0 cm</a:t>
              </a:r>
            </a:p>
          </p:txBody>
        </p:sp>
        <p:sp>
          <p:nvSpPr>
            <p:cNvPr id="58" name="TextBox 57" hidden="1"/>
            <p:cNvSpPr txBox="1"/>
            <p:nvPr userDrawn="1"/>
          </p:nvSpPr>
          <p:spPr>
            <a:xfrm>
              <a:off x="-747711" y="5640188"/>
              <a:ext cx="438671" cy="123111"/>
            </a:xfrm>
            <a:prstGeom prst="rect">
              <a:avLst/>
            </a:prstGeom>
            <a:noFill/>
          </p:spPr>
          <p:txBody>
            <a:bodyPr wrap="square" lIns="0" tIns="0" rIns="0" bIns="0" rtlCol="0">
              <a:spAutoFit/>
            </a:bodyPr>
            <a:lstStyle/>
            <a:p>
              <a:pPr algn="r"/>
              <a:r>
                <a:rPr lang="en-GB" sz="800">
                  <a:solidFill>
                    <a:schemeClr val="tx1"/>
                  </a:solidFill>
                </a:rPr>
                <a:t>6.35 cm</a:t>
              </a:r>
            </a:p>
          </p:txBody>
        </p:sp>
        <p:sp>
          <p:nvSpPr>
            <p:cNvPr id="60" name="TextBox 59" hidden="1"/>
            <p:cNvSpPr txBox="1"/>
            <p:nvPr userDrawn="1"/>
          </p:nvSpPr>
          <p:spPr>
            <a:xfrm>
              <a:off x="304800" y="-437436"/>
              <a:ext cx="438671" cy="123111"/>
            </a:xfrm>
            <a:prstGeom prst="rect">
              <a:avLst/>
            </a:prstGeom>
            <a:noFill/>
          </p:spPr>
          <p:txBody>
            <a:bodyPr wrap="square" lIns="0" tIns="0" rIns="0" bIns="0" rtlCol="0">
              <a:spAutoFit/>
            </a:bodyPr>
            <a:lstStyle/>
            <a:p>
              <a:pPr algn="l"/>
              <a:r>
                <a:rPr lang="en-GB" sz="800">
                  <a:solidFill>
                    <a:schemeClr val="tx1"/>
                  </a:solidFill>
                </a:rPr>
                <a:t>15.93cm</a:t>
              </a:r>
            </a:p>
          </p:txBody>
        </p:sp>
        <p:sp>
          <p:nvSpPr>
            <p:cNvPr id="72" name="TextBox 71" hidden="1"/>
            <p:cNvSpPr txBox="1"/>
            <p:nvPr userDrawn="1"/>
          </p:nvSpPr>
          <p:spPr>
            <a:xfrm>
              <a:off x="11426031" y="-437436"/>
              <a:ext cx="438671" cy="123111"/>
            </a:xfrm>
            <a:prstGeom prst="rect">
              <a:avLst/>
            </a:prstGeom>
            <a:noFill/>
          </p:spPr>
          <p:txBody>
            <a:bodyPr wrap="square" lIns="0" tIns="0" rIns="0" bIns="0" rtlCol="0">
              <a:spAutoFit/>
            </a:bodyPr>
            <a:lstStyle/>
            <a:p>
              <a:pPr algn="r"/>
              <a:r>
                <a:rPr lang="en-GB" sz="800">
                  <a:solidFill>
                    <a:schemeClr val="tx1"/>
                  </a:solidFill>
                </a:rPr>
                <a:t>15.93 cm</a:t>
              </a:r>
            </a:p>
          </p:txBody>
        </p:sp>
        <p:cxnSp>
          <p:nvCxnSpPr>
            <p:cNvPr id="5" name="Straight Connector 4" hidden="1"/>
            <p:cNvCxnSpPr/>
            <p:nvPr userDrawn="1"/>
          </p:nvCxnSpPr>
          <p:spPr>
            <a:xfrm>
              <a:off x="361588"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85" name="TextBox 84" hidden="1"/>
            <p:cNvSpPr txBox="1"/>
            <p:nvPr userDrawn="1"/>
          </p:nvSpPr>
          <p:spPr>
            <a:xfrm>
              <a:off x="-1143000" y="5763299"/>
              <a:ext cx="833960" cy="123111"/>
            </a:xfrm>
            <a:prstGeom prst="rect">
              <a:avLst/>
            </a:prstGeom>
            <a:noFill/>
          </p:spPr>
          <p:txBody>
            <a:bodyPr wrap="square" lIns="0" tIns="0" rIns="0" bIns="0" rtlCol="0">
              <a:spAutoFit/>
            </a:bodyPr>
            <a:lstStyle/>
            <a:p>
              <a:pPr algn="r"/>
              <a:r>
                <a:rPr lang="en-GB" sz="800">
                  <a:solidFill>
                    <a:schemeClr val="tx1"/>
                  </a:solidFill>
                </a:rPr>
                <a:t>Content Bottom</a:t>
              </a:r>
            </a:p>
          </p:txBody>
        </p:sp>
        <p:sp>
          <p:nvSpPr>
            <p:cNvPr id="86" name="TextBox 85" hidden="1"/>
            <p:cNvSpPr txBox="1"/>
            <p:nvPr userDrawn="1"/>
          </p:nvSpPr>
          <p:spPr>
            <a:xfrm>
              <a:off x="-1143000" y="1769267"/>
              <a:ext cx="833960" cy="123111"/>
            </a:xfrm>
            <a:prstGeom prst="rect">
              <a:avLst/>
            </a:prstGeom>
            <a:noFill/>
          </p:spPr>
          <p:txBody>
            <a:bodyPr wrap="square" lIns="0" tIns="0" rIns="0" bIns="0" rtlCol="0">
              <a:spAutoFit/>
            </a:bodyPr>
            <a:lstStyle/>
            <a:p>
              <a:pPr algn="r"/>
              <a:r>
                <a:rPr lang="en-GB" sz="800">
                  <a:solidFill>
                    <a:schemeClr val="tx1"/>
                  </a:solidFill>
                </a:rPr>
                <a:t>Content Top</a:t>
              </a:r>
            </a:p>
          </p:txBody>
        </p:sp>
        <p:sp>
          <p:nvSpPr>
            <p:cNvPr id="88" name="TextBox 87" hidden="1"/>
            <p:cNvSpPr txBox="1"/>
            <p:nvPr userDrawn="1"/>
          </p:nvSpPr>
          <p:spPr>
            <a:xfrm>
              <a:off x="-590537" y="-438330"/>
              <a:ext cx="833960" cy="123111"/>
            </a:xfrm>
            <a:prstGeom prst="rect">
              <a:avLst/>
            </a:prstGeom>
            <a:noFill/>
          </p:spPr>
          <p:txBody>
            <a:bodyPr wrap="square" lIns="0" tIns="0" rIns="0" bIns="0" rtlCol="0">
              <a:spAutoFit/>
            </a:bodyPr>
            <a:lstStyle/>
            <a:p>
              <a:pPr algn="r"/>
              <a:r>
                <a:rPr lang="en-GB" sz="800">
                  <a:solidFill>
                    <a:schemeClr val="tx1"/>
                  </a:solidFill>
                </a:rPr>
                <a:t>Left Margin</a:t>
              </a:r>
            </a:p>
          </p:txBody>
        </p:sp>
        <p:sp>
          <p:nvSpPr>
            <p:cNvPr id="89" name="TextBox 88" hidden="1"/>
            <p:cNvSpPr txBox="1"/>
            <p:nvPr userDrawn="1"/>
          </p:nvSpPr>
          <p:spPr>
            <a:xfrm>
              <a:off x="11898039" y="-438330"/>
              <a:ext cx="639242" cy="123111"/>
            </a:xfrm>
            <a:prstGeom prst="rect">
              <a:avLst/>
            </a:prstGeom>
            <a:noFill/>
          </p:spPr>
          <p:txBody>
            <a:bodyPr wrap="square" lIns="0" tIns="0" rIns="0" bIns="0" rtlCol="0">
              <a:spAutoFit/>
            </a:bodyPr>
            <a:lstStyle/>
            <a:p>
              <a:pPr algn="l"/>
              <a:r>
                <a:rPr lang="en-GB" sz="800">
                  <a:solidFill>
                    <a:schemeClr val="tx1"/>
                  </a:solidFill>
                </a:rPr>
                <a:t>Right Margin</a:t>
              </a:r>
            </a:p>
          </p:txBody>
        </p:sp>
        <p:cxnSp>
          <p:nvCxnSpPr>
            <p:cNvPr id="98" name="Straight Connector 97" hidden="1"/>
            <p:cNvCxnSpPr/>
            <p:nvPr userDrawn="1"/>
          </p:nvCxnSpPr>
          <p:spPr>
            <a:xfrm>
              <a:off x="6096000" y="-363357"/>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99" name="TextBox 98" hidden="1"/>
            <p:cNvSpPr txBox="1"/>
            <p:nvPr userDrawn="1"/>
          </p:nvSpPr>
          <p:spPr>
            <a:xfrm>
              <a:off x="5914719" y="-600255"/>
              <a:ext cx="362256" cy="246221"/>
            </a:xfrm>
            <a:prstGeom prst="rect">
              <a:avLst/>
            </a:prstGeom>
            <a:noFill/>
          </p:spPr>
          <p:txBody>
            <a:bodyPr wrap="square" lIns="0" tIns="0" rIns="0" bIns="0" rtlCol="0">
              <a:spAutoFit/>
            </a:bodyPr>
            <a:lstStyle/>
            <a:p>
              <a:pPr algn="ctr"/>
              <a:r>
                <a:rPr lang="en-GB" sz="800">
                  <a:solidFill>
                    <a:schemeClr val="tx1"/>
                  </a:solidFill>
                </a:rPr>
                <a:t>Middle </a:t>
              </a:r>
              <a:br>
                <a:rPr lang="en-GB" sz="800">
                  <a:solidFill>
                    <a:schemeClr val="tx1"/>
                  </a:solidFill>
                </a:rPr>
              </a:br>
              <a:r>
                <a:rPr lang="en-GB" sz="800">
                  <a:solidFill>
                    <a:schemeClr val="tx1"/>
                  </a:solidFill>
                </a:rPr>
                <a:t>0cm </a:t>
              </a:r>
            </a:p>
          </p:txBody>
        </p:sp>
        <p:sp>
          <p:nvSpPr>
            <p:cNvPr id="101" name="TextBox 100" hidden="1"/>
            <p:cNvSpPr txBox="1"/>
            <p:nvPr userDrawn="1"/>
          </p:nvSpPr>
          <p:spPr>
            <a:xfrm>
              <a:off x="5636264" y="-208836"/>
              <a:ext cx="362256" cy="123111"/>
            </a:xfrm>
            <a:prstGeom prst="rect">
              <a:avLst/>
            </a:prstGeom>
            <a:noFill/>
          </p:spPr>
          <p:txBody>
            <a:bodyPr wrap="square" lIns="0" tIns="0" rIns="0" bIns="0" rtlCol="0">
              <a:spAutoFit/>
            </a:bodyPr>
            <a:lstStyle/>
            <a:p>
              <a:pPr algn="ctr"/>
              <a:r>
                <a:rPr lang="en-GB" sz="800">
                  <a:solidFill>
                    <a:schemeClr val="tx1"/>
                  </a:solidFill>
                </a:rPr>
                <a:t>0.26cm</a:t>
              </a:r>
            </a:p>
          </p:txBody>
        </p:sp>
        <p:cxnSp>
          <p:nvCxnSpPr>
            <p:cNvPr id="104" name="Straight Connector 103" hidden="1"/>
            <p:cNvCxnSpPr/>
            <p:nvPr userDrawn="1"/>
          </p:nvCxnSpPr>
          <p:spPr>
            <a:xfrm>
              <a:off x="6000389"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05" name="Straight Connector 104" hidden="1"/>
            <p:cNvCxnSpPr/>
            <p:nvPr userDrawn="1"/>
          </p:nvCxnSpPr>
          <p:spPr>
            <a:xfrm>
              <a:off x="6190362"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sp>
          <p:nvSpPr>
            <p:cNvPr id="106" name="TextBox 105" hidden="1"/>
            <p:cNvSpPr txBox="1"/>
            <p:nvPr userDrawn="1"/>
          </p:nvSpPr>
          <p:spPr>
            <a:xfrm>
              <a:off x="6191102" y="-208836"/>
              <a:ext cx="362256" cy="123111"/>
            </a:xfrm>
            <a:prstGeom prst="rect">
              <a:avLst/>
            </a:prstGeom>
            <a:noFill/>
          </p:spPr>
          <p:txBody>
            <a:bodyPr wrap="square" lIns="0" tIns="0" rIns="0" bIns="0" rtlCol="0">
              <a:spAutoFit/>
            </a:bodyPr>
            <a:lstStyle/>
            <a:p>
              <a:pPr algn="ctr"/>
              <a:r>
                <a:rPr lang="en-GB" sz="800">
                  <a:solidFill>
                    <a:schemeClr val="tx1"/>
                  </a:solidFill>
                </a:rPr>
                <a:t>0.26cm</a:t>
              </a:r>
            </a:p>
          </p:txBody>
        </p:sp>
        <p:cxnSp>
          <p:nvCxnSpPr>
            <p:cNvPr id="107" name="Straight Connector 106" hidden="1"/>
            <p:cNvCxnSpPr/>
            <p:nvPr userDrawn="1"/>
          </p:nvCxnSpPr>
          <p:spPr>
            <a:xfrm>
              <a:off x="11836111" y="-265725"/>
              <a:ext cx="0" cy="180000"/>
            </a:xfrm>
            <a:prstGeom prst="line">
              <a:avLst/>
            </a:prstGeom>
            <a:ln w="6350">
              <a:gradFill>
                <a:gsLst>
                  <a:gs pos="0">
                    <a:srgbClr val="F2DA64"/>
                  </a:gs>
                  <a:gs pos="18000">
                    <a:srgbClr val="A27700"/>
                  </a:gs>
                  <a:gs pos="71000">
                    <a:srgbClr val="D7B446"/>
                  </a:gs>
                  <a:gs pos="51000">
                    <a:srgbClr val="F2DA64"/>
                  </a:gs>
                  <a:gs pos="100000">
                    <a:srgbClr val="987000"/>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08" name="Straight Connector 107" hidden="1"/>
            <p:cNvCxnSpPr/>
            <p:nvPr userDrawn="1"/>
          </p:nvCxnSpPr>
          <p:spPr>
            <a:xfrm>
              <a:off x="-256200" y="430824"/>
              <a:ext cx="180000" cy="0"/>
            </a:xfrm>
            <a:prstGeom prst="line">
              <a:avLst/>
            </a:prstGeom>
            <a:ln w="6350">
              <a:gradFill>
                <a:gsLst>
                  <a:gs pos="0">
                    <a:srgbClr val="F2DA64"/>
                  </a:gs>
                  <a:gs pos="18000">
                    <a:srgbClr val="A27700"/>
                  </a:gs>
                  <a:gs pos="71000">
                    <a:srgbClr val="D7B446"/>
                  </a:gs>
                  <a:gs pos="51000">
                    <a:srgbClr val="F2DA64"/>
                  </a:gs>
                  <a:gs pos="100000">
                    <a:srgbClr val="987000"/>
                  </a:gs>
                </a:gsLst>
                <a:lin ang="0" scaled="0"/>
              </a:gradFill>
            </a:ln>
          </p:spPr>
          <p:style>
            <a:lnRef idx="1">
              <a:schemeClr val="accent1"/>
            </a:lnRef>
            <a:fillRef idx="0">
              <a:schemeClr val="accent1"/>
            </a:fillRef>
            <a:effectRef idx="0">
              <a:schemeClr val="accent1"/>
            </a:effectRef>
            <a:fontRef idx="minor">
              <a:schemeClr val="tx1"/>
            </a:fontRef>
          </p:style>
        </p:cxnSp>
        <p:sp>
          <p:nvSpPr>
            <p:cNvPr id="109" name="TextBox 108" hidden="1"/>
            <p:cNvSpPr txBox="1"/>
            <p:nvPr userDrawn="1"/>
          </p:nvSpPr>
          <p:spPr>
            <a:xfrm>
              <a:off x="-747711" y="404813"/>
              <a:ext cx="438671" cy="123111"/>
            </a:xfrm>
            <a:prstGeom prst="rect">
              <a:avLst/>
            </a:prstGeom>
            <a:noFill/>
          </p:spPr>
          <p:txBody>
            <a:bodyPr wrap="square" lIns="0" tIns="0" rIns="0" bIns="0" rtlCol="0">
              <a:spAutoFit/>
            </a:bodyPr>
            <a:lstStyle/>
            <a:p>
              <a:pPr algn="r"/>
              <a:r>
                <a:rPr lang="en-GB" sz="800">
                  <a:solidFill>
                    <a:schemeClr val="tx1"/>
                  </a:solidFill>
                </a:rPr>
                <a:t>8.33cm</a:t>
              </a:r>
            </a:p>
          </p:txBody>
        </p:sp>
        <p:sp>
          <p:nvSpPr>
            <p:cNvPr id="110" name="TextBox 109" hidden="1"/>
            <p:cNvSpPr txBox="1"/>
            <p:nvPr userDrawn="1"/>
          </p:nvSpPr>
          <p:spPr>
            <a:xfrm>
              <a:off x="-1143000" y="527924"/>
              <a:ext cx="833960" cy="123111"/>
            </a:xfrm>
            <a:prstGeom prst="rect">
              <a:avLst/>
            </a:prstGeom>
            <a:noFill/>
          </p:spPr>
          <p:txBody>
            <a:bodyPr wrap="square" lIns="0" tIns="0" rIns="0" bIns="0" rtlCol="0">
              <a:spAutoFit/>
            </a:bodyPr>
            <a:lstStyle/>
            <a:p>
              <a:pPr algn="r"/>
              <a:r>
                <a:rPr lang="en-GB" sz="800">
                  <a:solidFill>
                    <a:schemeClr val="tx1"/>
                  </a:solidFill>
                </a:rPr>
                <a:t>Title Top</a:t>
              </a:r>
            </a:p>
          </p:txBody>
        </p:sp>
        <p:sp>
          <p:nvSpPr>
            <p:cNvPr id="33" name="TextBox 32" hidden="1">
              <a:extLst>
                <a:ext uri="{FF2B5EF4-FFF2-40B4-BE49-F238E27FC236}">
                  <a16:creationId xmlns:a16="http://schemas.microsoft.com/office/drawing/2014/main" id="{A925CEB6-6DDA-49BF-824C-CFA9D8A07E3F}"/>
                </a:ext>
              </a:extLst>
            </p:cNvPr>
            <p:cNvSpPr txBox="1"/>
            <p:nvPr userDrawn="1"/>
          </p:nvSpPr>
          <p:spPr>
            <a:xfrm>
              <a:off x="-747711" y="6066546"/>
              <a:ext cx="438671" cy="123111"/>
            </a:xfrm>
            <a:prstGeom prst="rect">
              <a:avLst/>
            </a:prstGeom>
            <a:noFill/>
          </p:spPr>
          <p:txBody>
            <a:bodyPr wrap="square" lIns="0" tIns="0" rIns="0" bIns="0" rtlCol="0">
              <a:spAutoFit/>
            </a:bodyPr>
            <a:lstStyle/>
            <a:p>
              <a:pPr algn="r"/>
              <a:r>
                <a:rPr lang="en-GB" sz="800">
                  <a:solidFill>
                    <a:schemeClr val="tx1"/>
                  </a:solidFill>
                </a:rPr>
                <a:t>7.54 cm</a:t>
              </a:r>
            </a:p>
          </p:txBody>
        </p:sp>
        <p:sp>
          <p:nvSpPr>
            <p:cNvPr id="34" name="TextBox 33" hidden="1">
              <a:extLst>
                <a:ext uri="{FF2B5EF4-FFF2-40B4-BE49-F238E27FC236}">
                  <a16:creationId xmlns:a16="http://schemas.microsoft.com/office/drawing/2014/main" id="{E1658A23-15A2-4406-AF7E-89707B5575E7}"/>
                </a:ext>
              </a:extLst>
            </p:cNvPr>
            <p:cNvSpPr txBox="1"/>
            <p:nvPr userDrawn="1"/>
          </p:nvSpPr>
          <p:spPr>
            <a:xfrm>
              <a:off x="-1143000" y="6189657"/>
              <a:ext cx="833960" cy="123111"/>
            </a:xfrm>
            <a:prstGeom prst="rect">
              <a:avLst/>
            </a:prstGeom>
            <a:noFill/>
          </p:spPr>
          <p:txBody>
            <a:bodyPr wrap="square" lIns="0" tIns="0" rIns="0" bIns="0" rtlCol="0">
              <a:spAutoFit/>
            </a:bodyPr>
            <a:lstStyle/>
            <a:p>
              <a:pPr algn="r"/>
              <a:r>
                <a:rPr lang="en-GB" sz="800">
                  <a:solidFill>
                    <a:schemeClr val="tx1"/>
                  </a:solidFill>
                </a:rPr>
                <a:t>Image Bottom</a:t>
              </a:r>
            </a:p>
          </p:txBody>
        </p:sp>
      </p:grpSp>
      <p:sp>
        <p:nvSpPr>
          <p:cNvPr id="3" name="Footer Placeholder 2">
            <a:extLst>
              <a:ext uri="{FF2B5EF4-FFF2-40B4-BE49-F238E27FC236}">
                <a16:creationId xmlns:a16="http://schemas.microsoft.com/office/drawing/2014/main" id="{1115639F-9E76-41B0-BB57-8F8A1F600167}"/>
              </a:ext>
            </a:extLst>
          </p:cNvPr>
          <p:cNvSpPr>
            <a:spLocks noGrp="1"/>
          </p:cNvSpPr>
          <p:nvPr>
            <p:ph type="ftr" sz="quarter" idx="3"/>
          </p:nvPr>
        </p:nvSpPr>
        <p:spPr>
          <a:xfrm>
            <a:off x="4235570" y="6390000"/>
            <a:ext cx="6532030" cy="198000"/>
          </a:xfrm>
          <a:prstGeom prst="rect">
            <a:avLst/>
          </a:prstGeom>
        </p:spPr>
        <p:txBody>
          <a:bodyPr vert="horz" lIns="0" tIns="0" rIns="0" bIns="0" rtlCol="0" anchor="ctr"/>
          <a:lstStyle>
            <a:lvl1pPr algn="l">
              <a:defRPr sz="800">
                <a:solidFill>
                  <a:schemeClr val="tx1"/>
                </a:solidFill>
              </a:defRPr>
            </a:lvl1pPr>
          </a:lstStyle>
          <a:p>
            <a:endParaRPr lang="en-GB"/>
          </a:p>
        </p:txBody>
      </p:sp>
      <p:cxnSp>
        <p:nvCxnSpPr>
          <p:cNvPr id="6" name="Straight Connector 5">
            <a:extLst>
              <a:ext uri="{FF2B5EF4-FFF2-40B4-BE49-F238E27FC236}">
                <a16:creationId xmlns:a16="http://schemas.microsoft.com/office/drawing/2014/main" id="{6805F70E-6BF1-451B-AC5F-64819FD40883}"/>
              </a:ext>
            </a:extLst>
          </p:cNvPr>
          <p:cNvCxnSpPr>
            <a:cxnSpLocks/>
          </p:cNvCxnSpPr>
          <p:nvPr userDrawn="1">
            <p:custDataLst>
              <p:tags r:id="rId32"/>
            </p:custDataLst>
          </p:nvPr>
        </p:nvCxnSpPr>
        <p:spPr>
          <a:xfrm>
            <a:off x="360000" y="6120000"/>
            <a:ext cx="11474161"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37" name="Graphic 36">
            <a:extLst>
              <a:ext uri="{FF2B5EF4-FFF2-40B4-BE49-F238E27FC236}">
                <a16:creationId xmlns:a16="http://schemas.microsoft.com/office/drawing/2014/main" id="{2CC2F24E-468A-4212-A014-115B799B0109}"/>
              </a:ext>
            </a:extLst>
          </p:cNvPr>
          <p:cNvPicPr>
            <a:picLocks noChangeAspect="1"/>
          </p:cNvPicPr>
          <p:nvPr userDrawn="1">
            <p:custDataLst>
              <p:tags r:id="rId33"/>
            </p:custDataLst>
          </p:nvPr>
        </p:nvPicPr>
        <p:blipFill>
          <a:blip r:embed="rId34">
            <a:extLst>
              <a:ext uri="{96DAC541-7B7A-43D3-8B79-37D633B846F1}">
                <asvg:svgBlip xmlns:asvg="http://schemas.microsoft.com/office/drawing/2016/SVG/main" r:embed="rId35"/>
              </a:ext>
            </a:extLst>
          </a:blip>
          <a:stretch>
            <a:fillRect/>
          </a:stretch>
        </p:blipFill>
        <p:spPr>
          <a:xfrm>
            <a:off x="359999" y="6390412"/>
            <a:ext cx="1080272" cy="204376"/>
          </a:xfrm>
          <a:prstGeom prst="rect">
            <a:avLst/>
          </a:prstGeom>
        </p:spPr>
      </p:pic>
    </p:spTree>
    <p:extLst>
      <p:ext uri="{BB962C8B-B14F-4D97-AF65-F5344CB8AC3E}">
        <p14:creationId xmlns:p14="http://schemas.microsoft.com/office/powerpoint/2010/main" val="925098459"/>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 id="2147483873" r:id="rId12"/>
    <p:sldLayoutId id="2147483874" r:id="rId13"/>
    <p:sldLayoutId id="2147483875" r:id="rId14"/>
    <p:sldLayoutId id="2147483876" r:id="rId15"/>
    <p:sldLayoutId id="2147483877" r:id="rId16"/>
    <p:sldLayoutId id="2147483878" r:id="rId17"/>
    <p:sldLayoutId id="2147483879" r:id="rId18"/>
    <p:sldLayoutId id="2147483880" r:id="rId19"/>
    <p:sldLayoutId id="2147483881" r:id="rId20"/>
    <p:sldLayoutId id="2147483882" r:id="rId21"/>
    <p:sldLayoutId id="2147483883" r:id="rId22"/>
    <p:sldLayoutId id="2147483884" r:id="rId23"/>
    <p:sldLayoutId id="2147483885" r:id="rId24"/>
    <p:sldLayoutId id="2147483886" r:id="rId25"/>
    <p:sldLayoutId id="2147483887" r:id="rId26"/>
    <p:sldLayoutId id="2147483888" r:id="rId27"/>
    <p:sldLayoutId id="2147483889" r:id="rId28"/>
    <p:sldLayoutId id="2147483890" r:id="rId29"/>
    <p:sldLayoutId id="2147483891" r:id="rId3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100000"/>
        </a:lnSpc>
        <a:spcBef>
          <a:spcPts val="60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6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3pPr>
      <a:lvl4pPr marL="540000"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2160">
          <p15:clr>
            <a:srgbClr val="F26B43"/>
          </p15:clr>
        </p15:guide>
        <p15:guide id="14" pos="7453">
          <p15:clr>
            <a:srgbClr val="F26B43"/>
          </p15:clr>
        </p15:guide>
        <p15:guide id="28" orient="horz" pos="1076">
          <p15:clr>
            <a:srgbClr val="F26B43"/>
          </p15:clr>
        </p15:guide>
        <p15:guide id="29" orient="horz" pos="270">
          <p15:clr>
            <a:srgbClr val="F26B43"/>
          </p15:clr>
        </p15:guide>
        <p15:guide id="33" orient="horz" pos="3600">
          <p15:clr>
            <a:srgbClr val="F26B43"/>
          </p15:clr>
        </p15:guide>
        <p15:guide id="35" pos="228">
          <p15:clr>
            <a:srgbClr val="F26B43"/>
          </p15:clr>
        </p15:guide>
        <p15:guide id="36" pos="3840">
          <p15:clr>
            <a:srgbClr val="F26B43"/>
          </p15:clr>
        </p15:guide>
        <p15:guide id="37" pos="3782">
          <p15:clr>
            <a:srgbClr val="F26B43"/>
          </p15:clr>
        </p15:guide>
        <p15:guide id="38" pos="3900">
          <p15:clr>
            <a:srgbClr val="F26B43"/>
          </p15:clr>
        </p15:guide>
        <p15:guide id="39" orient="horz" pos="387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0.xml"/><Relationship Id="rId6" Type="http://schemas.openxmlformats.org/officeDocument/2006/relationships/image" Target="../media/image9.svg"/><Relationship Id="rId5" Type="http://schemas.openxmlformats.org/officeDocument/2006/relationships/image" Target="../media/image1.png"/><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chart" Target="../charts/chart19.xml"/><Relationship Id="rId3" Type="http://schemas.openxmlformats.org/officeDocument/2006/relationships/chart" Target="../charts/chart14.xml"/><Relationship Id="rId7" Type="http://schemas.openxmlformats.org/officeDocument/2006/relationships/chart" Target="../charts/chart18.xml"/><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chart" Target="../charts/chart17.xml"/><Relationship Id="rId11" Type="http://schemas.openxmlformats.org/officeDocument/2006/relationships/image" Target="../media/image6.png"/><Relationship Id="rId5" Type="http://schemas.openxmlformats.org/officeDocument/2006/relationships/chart" Target="../charts/chart16.xml"/><Relationship Id="rId10" Type="http://schemas.openxmlformats.org/officeDocument/2006/relationships/chart" Target="../charts/chart21.xml"/><Relationship Id="rId4" Type="http://schemas.openxmlformats.org/officeDocument/2006/relationships/chart" Target="../charts/chart15.xml"/><Relationship Id="rId9" Type="http://schemas.openxmlformats.org/officeDocument/2006/relationships/chart" Target="../charts/char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chart" Target="../charts/chart22.xml"/></Relationships>
</file>

<file path=ppt/slides/_rels/slide15.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image" Target="../media/image26.png"/><Relationship Id="rId3" Type="http://schemas.openxmlformats.org/officeDocument/2006/relationships/chart" Target="../charts/chart23.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6.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31.jpeg"/><Relationship Id="rId3" Type="http://schemas.openxmlformats.org/officeDocument/2006/relationships/chart" Target="../charts/chart24.xml"/><Relationship Id="rId7"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29.png"/><Relationship Id="rId10" Type="http://schemas.openxmlformats.org/officeDocument/2006/relationships/image" Target="../media/image6.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33.jpe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chart" Target="../charts/chart27.xml"/><Relationship Id="rId4" Type="http://schemas.openxmlformats.org/officeDocument/2006/relationships/chart" Target="../charts/chart25.xml"/><Relationship Id="rId9" Type="http://schemas.openxmlformats.org/officeDocument/2006/relationships/chart" Target="../charts/chart2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hart" Target="../charts/chart31.xml"/><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chart" Target="../charts/chart30.xml"/><Relationship Id="rId5" Type="http://schemas.openxmlformats.org/officeDocument/2006/relationships/chart" Target="../charts/chart29.xml"/><Relationship Id="rId4" Type="http://schemas.openxmlformats.org/officeDocument/2006/relationships/chart" Target="../charts/chart2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4.jpe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chart" Target="../charts/chart3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6.jpeg"/><Relationship Id="rId7" Type="http://schemas.openxmlformats.org/officeDocument/2006/relationships/image" Target="../media/image40.jpeg"/><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openxmlformats.org/officeDocument/2006/relationships/image" Target="../media/image39.jpeg"/><Relationship Id="rId5" Type="http://schemas.openxmlformats.org/officeDocument/2006/relationships/image" Target="../media/image38.jpeg"/><Relationship Id="rId4" Type="http://schemas.openxmlformats.org/officeDocument/2006/relationships/image" Target="../media/image37.jpeg"/></Relationships>
</file>

<file path=ppt/slides/_rels/slide2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21.jpeg"/><Relationship Id="rId3" Type="http://schemas.openxmlformats.org/officeDocument/2006/relationships/notesSlide" Target="../notesSlides/notesSlide28.xml"/><Relationship Id="rId7" Type="http://schemas.openxmlformats.org/officeDocument/2006/relationships/image" Target="../media/image44.png"/><Relationship Id="rId12" Type="http://schemas.openxmlformats.org/officeDocument/2006/relationships/image" Target="../media/image46.png"/><Relationship Id="rId2" Type="http://schemas.openxmlformats.org/officeDocument/2006/relationships/slideLayout" Target="../slideLayouts/slideLayout8.xml"/><Relationship Id="rId16" Type="http://schemas.openxmlformats.org/officeDocument/2006/relationships/image" Target="../media/image6.png"/><Relationship Id="rId1" Type="http://schemas.openxmlformats.org/officeDocument/2006/relationships/tags" Target="../tags/tag55.xml"/><Relationship Id="rId6" Type="http://schemas.openxmlformats.org/officeDocument/2006/relationships/image" Target="../media/image43.png"/><Relationship Id="rId11" Type="http://schemas.openxmlformats.org/officeDocument/2006/relationships/image" Target="../media/image17.png"/><Relationship Id="rId5" Type="http://schemas.openxmlformats.org/officeDocument/2006/relationships/chart" Target="../charts/chart34.xml"/><Relationship Id="rId15" Type="http://schemas.openxmlformats.org/officeDocument/2006/relationships/image" Target="../media/image18.png"/><Relationship Id="rId10" Type="http://schemas.openxmlformats.org/officeDocument/2006/relationships/image" Target="../media/image25.png"/><Relationship Id="rId4" Type="http://schemas.openxmlformats.org/officeDocument/2006/relationships/image" Target="../media/image42.jpeg"/><Relationship Id="rId9" Type="http://schemas.openxmlformats.org/officeDocument/2006/relationships/image" Target="../media/image19.png"/><Relationship Id="rId1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9.xml"/><Relationship Id="rId1" Type="http://schemas.openxmlformats.org/officeDocument/2006/relationships/slideLayout" Target="../slideLayouts/slideLayout8.xml"/><Relationship Id="rId5" Type="http://schemas.openxmlformats.org/officeDocument/2006/relationships/image" Target="../media/image49.png"/><Relationship Id="rId4" Type="http://schemas.openxmlformats.org/officeDocument/2006/relationships/image" Target="../media/image48.jpe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30.xml"/><Relationship Id="rId1" Type="http://schemas.openxmlformats.org/officeDocument/2006/relationships/slideLayout" Target="../slideLayouts/slideLayout30.xml"/><Relationship Id="rId5" Type="http://schemas.openxmlformats.org/officeDocument/2006/relationships/image" Target="../media/image49.png"/><Relationship Id="rId4" Type="http://schemas.openxmlformats.org/officeDocument/2006/relationships/image" Target="../media/image51.jpeg"/></Relationships>
</file>

<file path=ppt/slides/_rels/slide31.xml.rels><?xml version="1.0" encoding="UTF-8" standalone="yes"?>
<Relationships xmlns="http://schemas.openxmlformats.org/package/2006/relationships"><Relationship Id="rId3" Type="http://schemas.openxmlformats.org/officeDocument/2006/relationships/image" Target="../media/image52.jpeg"/><Relationship Id="rId2" Type="http://schemas.openxmlformats.org/officeDocument/2006/relationships/notesSlide" Target="../notesSlides/notesSlide31.xml"/><Relationship Id="rId1" Type="http://schemas.openxmlformats.org/officeDocument/2006/relationships/slideLayout" Target="../slideLayouts/slideLayout30.xml"/><Relationship Id="rId5" Type="http://schemas.openxmlformats.org/officeDocument/2006/relationships/image" Target="../media/image49.png"/><Relationship Id="rId4" Type="http://schemas.openxmlformats.org/officeDocument/2006/relationships/image" Target="../media/image53.jpeg"/></Relationships>
</file>

<file path=ppt/slides/_rels/slide3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32.xml"/><Relationship Id="rId1" Type="http://schemas.openxmlformats.org/officeDocument/2006/relationships/slideLayout" Target="../slideLayouts/slideLayout30.xml"/><Relationship Id="rId5" Type="http://schemas.openxmlformats.org/officeDocument/2006/relationships/image" Target="../media/image49.png"/><Relationship Id="rId4" Type="http://schemas.openxmlformats.org/officeDocument/2006/relationships/image" Target="../media/image55.jpeg"/></Relationships>
</file>

<file path=ppt/slides/_rels/slide33.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notesSlide" Target="../notesSlides/notesSlide33.xml"/><Relationship Id="rId1" Type="http://schemas.openxmlformats.org/officeDocument/2006/relationships/slideLayout" Target="../slideLayouts/slideLayout30.xml"/><Relationship Id="rId4"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9.xml"/><Relationship Id="rId6" Type="http://schemas.openxmlformats.org/officeDocument/2006/relationships/image" Target="../media/image60.png"/><Relationship Id="rId5" Type="http://schemas.openxmlformats.org/officeDocument/2006/relationships/image" Target="../media/image59.jpeg"/><Relationship Id="rId4" Type="http://schemas.openxmlformats.org/officeDocument/2006/relationships/image" Target="../media/image58.jpeg"/></Relationships>
</file>

<file path=ppt/slides/_rels/slide3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notesSlide" Target="../notesSlides/notesSlide35.xml"/><Relationship Id="rId1" Type="http://schemas.openxmlformats.org/officeDocument/2006/relationships/slideLayout" Target="../slideLayouts/slideLayout30.xml"/><Relationship Id="rId4" Type="http://schemas.openxmlformats.org/officeDocument/2006/relationships/image" Target="../media/image63.jpeg"/></Relationships>
</file>

<file path=ppt/slides/_rels/slide36.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jpeg"/><Relationship Id="rId7" Type="http://schemas.openxmlformats.org/officeDocument/2006/relationships/image" Target="../media/image68.png"/><Relationship Id="rId2" Type="http://schemas.openxmlformats.org/officeDocument/2006/relationships/notesSlide" Target="../notesSlides/notesSlide36.xml"/><Relationship Id="rId1" Type="http://schemas.openxmlformats.org/officeDocument/2006/relationships/slideLayout" Target="../slideLayouts/slideLayout29.xml"/><Relationship Id="rId6" Type="http://schemas.openxmlformats.org/officeDocument/2006/relationships/image" Target="../media/image67.png"/><Relationship Id="rId5" Type="http://schemas.openxmlformats.org/officeDocument/2006/relationships/image" Target="../media/image66.jpeg"/><Relationship Id="rId4" Type="http://schemas.openxmlformats.org/officeDocument/2006/relationships/image" Target="../media/image65.jpeg"/></Relationships>
</file>

<file path=ppt/slides/_rels/slide37.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37.xml"/><Relationship Id="rId1" Type="http://schemas.openxmlformats.org/officeDocument/2006/relationships/slideLayout" Target="../slideLayouts/slideLayout29.xml"/><Relationship Id="rId6" Type="http://schemas.openxmlformats.org/officeDocument/2006/relationships/image" Target="../media/image69.png"/><Relationship Id="rId5" Type="http://schemas.openxmlformats.org/officeDocument/2006/relationships/image" Target="../media/image72.jpeg"/><Relationship Id="rId4" Type="http://schemas.openxmlformats.org/officeDocument/2006/relationships/image" Target="../media/image71.jpeg"/></Relationships>
</file>

<file path=ppt/slides/_rels/slide38.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chart" Target="../charts/chart35.xml"/><Relationship Id="rId5" Type="http://schemas.openxmlformats.org/officeDocument/2006/relationships/image" Target="../media/image73.jpe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75.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chart" Target="../charts/char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image" Target="../media/image74.sv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4.png"/><Relationship Id="rId5" Type="http://schemas.openxmlformats.org/officeDocument/2006/relationships/image" Target="../media/image76.jpe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8" Type="http://schemas.openxmlformats.org/officeDocument/2006/relationships/hyperlink" Target="NULL" TargetMode="External"/><Relationship Id="rId3" Type="http://schemas.openxmlformats.org/officeDocument/2006/relationships/image" Target="../media/image77.jpeg"/><Relationship Id="rId7" Type="http://schemas.openxmlformats.org/officeDocument/2006/relationships/hyperlink" Target="mailto:lauren.winkler@kantar.com" TargetMode="External"/><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hyperlink" Target="https://retailiq.kantar.com/" TargetMode="External"/><Relationship Id="rId5" Type="http://schemas.openxmlformats.org/officeDocument/2006/relationships/image" Target="../media/image74.svg"/><Relationship Id="rId4" Type="http://schemas.openxmlformats.org/officeDocument/2006/relationships/image" Target="../media/image4.png"/><Relationship Id="rId9" Type="http://schemas.openxmlformats.org/officeDocument/2006/relationships/hyperlink" Target="mailto:renata.demoura@kantar.com"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6.xml"/><Relationship Id="rId1" Type="http://schemas.openxmlformats.org/officeDocument/2006/relationships/tags" Target="../tags/tag51.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jpeg"/><Relationship Id="rId7"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tags" Target="../tags/tag54.xml"/><Relationship Id="rId7" Type="http://schemas.openxmlformats.org/officeDocument/2006/relationships/chart" Target="../charts/chart9.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chart" Target="../charts/chart8.xml"/><Relationship Id="rId5" Type="http://schemas.openxmlformats.org/officeDocument/2006/relationships/notesSlide" Target="../notesSlides/notesSlide9.xml"/><Relationship Id="rId10" Type="http://schemas.openxmlformats.org/officeDocument/2006/relationships/image" Target="../media/image6.png"/><Relationship Id="rId4" Type="http://schemas.openxmlformats.org/officeDocument/2006/relationships/slideLayout" Target="../slideLayouts/slideLayout29.xml"/><Relationship Id="rId9" Type="http://schemas.openxmlformats.org/officeDocument/2006/relationships/chart" Target="../charts/char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person holding a strawberry&#10;&#10;Description automatically generated with low confidence">
            <a:extLst>
              <a:ext uri="{FF2B5EF4-FFF2-40B4-BE49-F238E27FC236}">
                <a16:creationId xmlns:a16="http://schemas.microsoft.com/office/drawing/2014/main" id="{0329C9E5-F76D-4C1C-9A20-EA3B41D2EC39}"/>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 name="Title 2">
            <a:extLst>
              <a:ext uri="{FF2B5EF4-FFF2-40B4-BE49-F238E27FC236}">
                <a16:creationId xmlns:a16="http://schemas.microsoft.com/office/drawing/2014/main" id="{D9977715-B9B2-4E67-AF45-3C05410A696E}"/>
              </a:ext>
            </a:extLst>
          </p:cNvPr>
          <p:cNvSpPr>
            <a:spLocks noGrp="1"/>
          </p:cNvSpPr>
          <p:nvPr>
            <p:ph type="ctrTitle"/>
          </p:nvPr>
        </p:nvSpPr>
        <p:spPr/>
        <p:txBody>
          <a:bodyPr/>
          <a:lstStyle/>
          <a:p>
            <a:r>
              <a:rPr lang="en-US">
                <a:cs typeface="Arial"/>
              </a:rPr>
              <a:t>Better-for-you snacking: A cross-category perspective</a:t>
            </a:r>
          </a:p>
        </p:txBody>
      </p:sp>
      <p:sp>
        <p:nvSpPr>
          <p:cNvPr id="5" name="Text Placeholder 4">
            <a:extLst>
              <a:ext uri="{FF2B5EF4-FFF2-40B4-BE49-F238E27FC236}">
                <a16:creationId xmlns:a16="http://schemas.microsoft.com/office/drawing/2014/main" id="{ADB253F4-9DC7-4D9E-8416-9F7301F53A1A}"/>
              </a:ext>
            </a:extLst>
          </p:cNvPr>
          <p:cNvSpPr>
            <a:spLocks noGrp="1"/>
          </p:cNvSpPr>
          <p:nvPr>
            <p:ph type="body" sz="quarter" idx="10"/>
          </p:nvPr>
        </p:nvSpPr>
        <p:spPr>
          <a:xfrm>
            <a:off x="360363" y="4971600"/>
            <a:ext cx="2395363" cy="1022350"/>
          </a:xfrm>
        </p:spPr>
        <p:txBody>
          <a:bodyPr/>
          <a:lstStyle/>
          <a:p>
            <a:r>
              <a:rPr lang="en-GB"/>
              <a:t>Lauren Winkler</a:t>
            </a:r>
          </a:p>
          <a:p>
            <a:r>
              <a:rPr lang="en-GB">
                <a:cs typeface="Arial"/>
              </a:rPr>
              <a:t>Renata de Moura</a:t>
            </a:r>
          </a:p>
          <a:p>
            <a:r>
              <a:rPr lang="en-GB">
                <a:cs typeface="Arial"/>
              </a:rPr>
              <a:t>Kroger Workshop</a:t>
            </a:r>
          </a:p>
          <a:p>
            <a:r>
              <a:rPr lang="en-GB"/>
              <a:t>April 2022</a:t>
            </a:r>
            <a:endParaRPr lang="en-GB">
              <a:cs typeface="Arial"/>
            </a:endParaRPr>
          </a:p>
        </p:txBody>
      </p:sp>
      <p:pic>
        <p:nvPicPr>
          <p:cNvPr id="13" name="Graphic 12">
            <a:extLst>
              <a:ext uri="{FF2B5EF4-FFF2-40B4-BE49-F238E27FC236}">
                <a16:creationId xmlns:a16="http://schemas.microsoft.com/office/drawing/2014/main" id="{2982D71E-799D-4840-8FCB-7520D198C5D2}"/>
              </a:ext>
            </a:extLst>
          </p:cNvPr>
          <p:cNvPicPr>
            <a:picLocks noChangeAspect="1"/>
          </p:cNvPicPr>
          <p:nvPr>
            <p:custDataLst>
              <p:tags r:id="rId1"/>
            </p:custDataLst>
          </p:nvPr>
        </p:nvPicPr>
        <p:blipFill>
          <a:blip r:embed="rId5">
            <a:extLst>
              <a:ext uri="{96DAC541-7B7A-43D3-8B79-37D633B846F1}">
                <asvg:svgBlip xmlns:asvg="http://schemas.microsoft.com/office/drawing/2016/SVG/main" r:embed="rId6"/>
              </a:ext>
            </a:extLst>
          </a:blip>
          <a:stretch>
            <a:fillRect/>
          </a:stretch>
        </p:blipFill>
        <p:spPr>
          <a:xfrm>
            <a:off x="360000" y="558000"/>
            <a:ext cx="1940914" cy="367200"/>
          </a:xfrm>
          <a:prstGeom prst="rect">
            <a:avLst/>
          </a:prstGeom>
        </p:spPr>
      </p:pic>
    </p:spTree>
    <p:extLst>
      <p:ext uri="{BB962C8B-B14F-4D97-AF65-F5344CB8AC3E}">
        <p14:creationId xmlns:p14="http://schemas.microsoft.com/office/powerpoint/2010/main" val="4081205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 indoor&#10;&#10;Description automatically generated">
            <a:extLst>
              <a:ext uri="{FF2B5EF4-FFF2-40B4-BE49-F238E27FC236}">
                <a16:creationId xmlns:a16="http://schemas.microsoft.com/office/drawing/2014/main" id="{A01D5F15-72B2-4B9B-B606-21C580F4915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1" y="0"/>
            <a:ext cx="12192001" cy="6858000"/>
          </a:xfrm>
          <a:prstGeom prst="rect">
            <a:avLst/>
          </a:prstGeom>
        </p:spPr>
      </p:pic>
      <p:sp>
        <p:nvSpPr>
          <p:cNvPr id="6" name="Rectangle 5">
            <a:extLst>
              <a:ext uri="{FF2B5EF4-FFF2-40B4-BE49-F238E27FC236}">
                <a16:creationId xmlns:a16="http://schemas.microsoft.com/office/drawing/2014/main" id="{2FD9A44D-E8BD-48B4-81E7-06EA2DD0D857}"/>
              </a:ext>
            </a:extLst>
          </p:cNvPr>
          <p:cNvSpPr/>
          <p:nvPr/>
        </p:nvSpPr>
        <p:spPr bwMode="ltGray">
          <a:xfrm>
            <a:off x="0" y="0"/>
            <a:ext cx="6841067" cy="6858000"/>
          </a:xfrm>
          <a:prstGeom prst="rect">
            <a:avLst/>
          </a:prstGeom>
          <a:gradFill>
            <a:gsLst>
              <a:gs pos="0">
                <a:srgbClr val="000000">
                  <a:alpha val="36000"/>
                </a:srgbClr>
              </a:gs>
              <a:gs pos="100000">
                <a:srgbClr val="000000">
                  <a:alpha val="0"/>
                </a:srgbClr>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2" name="Text Placeholder 1">
            <a:extLst>
              <a:ext uri="{FF2B5EF4-FFF2-40B4-BE49-F238E27FC236}">
                <a16:creationId xmlns:a16="http://schemas.microsoft.com/office/drawing/2014/main" id="{088C5843-BDFB-4FC1-887C-A81C3B9F2067}"/>
              </a:ext>
            </a:extLst>
          </p:cNvPr>
          <p:cNvSpPr>
            <a:spLocks noGrp="1"/>
          </p:cNvSpPr>
          <p:nvPr>
            <p:ph type="body" sz="quarter" idx="15"/>
          </p:nvPr>
        </p:nvSpPr>
        <p:spPr/>
        <p:txBody>
          <a:bodyPr/>
          <a:lstStyle/>
          <a:p>
            <a:r>
              <a:rPr lang="en-US"/>
              <a:t>Better-for-you snacking in 2022</a:t>
            </a:r>
          </a:p>
        </p:txBody>
      </p:sp>
      <p:sp>
        <p:nvSpPr>
          <p:cNvPr id="3" name="Text Placeholder 2">
            <a:extLst>
              <a:ext uri="{FF2B5EF4-FFF2-40B4-BE49-F238E27FC236}">
                <a16:creationId xmlns:a16="http://schemas.microsoft.com/office/drawing/2014/main" id="{3D3D93A0-8EC9-48AA-B6B1-F79CD4BAADD8}"/>
              </a:ext>
            </a:extLst>
          </p:cNvPr>
          <p:cNvSpPr>
            <a:spLocks noGrp="1"/>
          </p:cNvSpPr>
          <p:nvPr>
            <p:ph type="body" sz="quarter" idx="16"/>
          </p:nvPr>
        </p:nvSpPr>
        <p:spPr/>
        <p:txBody>
          <a:bodyPr/>
          <a:lstStyle/>
          <a:p>
            <a:r>
              <a:rPr lang="en-US"/>
              <a:t>2</a:t>
            </a:r>
          </a:p>
        </p:txBody>
      </p:sp>
    </p:spTree>
    <p:extLst>
      <p:ext uri="{BB962C8B-B14F-4D97-AF65-F5344CB8AC3E}">
        <p14:creationId xmlns:p14="http://schemas.microsoft.com/office/powerpoint/2010/main" val="176854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55280355-732A-4B73-B2E6-8F462CEC09BA}"/>
              </a:ext>
            </a:extLst>
          </p:cNvPr>
          <p:cNvGraphicFramePr>
            <a:graphicFrameLocks noGrp="1"/>
          </p:cNvGraphicFramePr>
          <p:nvPr>
            <p:ph sz="quarter" idx="13"/>
          </p:nvPr>
        </p:nvGraphicFramePr>
        <p:xfrm>
          <a:off x="356830" y="1710000"/>
          <a:ext cx="11468458" cy="400976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DC663F9E-9DD3-4C9B-8416-4715C2AF4BF9}"/>
              </a:ext>
            </a:extLst>
          </p:cNvPr>
          <p:cNvSpPr>
            <a:spLocks noGrp="1"/>
          </p:cNvSpPr>
          <p:nvPr>
            <p:ph type="title"/>
          </p:nvPr>
        </p:nvSpPr>
        <p:spPr/>
        <p:txBody>
          <a:bodyPr/>
          <a:lstStyle/>
          <a:p>
            <a:r>
              <a:rPr lang="en-US"/>
              <a:t>The top better-for-you snack categories are not typically categorized as snacks within traditional category management: fruit, bread, vegetables, and eggs</a:t>
            </a:r>
          </a:p>
        </p:txBody>
      </p:sp>
      <p:sp>
        <p:nvSpPr>
          <p:cNvPr id="29" name="Footer Placeholder 3">
            <a:extLst>
              <a:ext uri="{FF2B5EF4-FFF2-40B4-BE49-F238E27FC236}">
                <a16:creationId xmlns:a16="http://schemas.microsoft.com/office/drawing/2014/main" id="{9A630476-18DE-4772-866B-4A8C993C4860}"/>
              </a:ext>
            </a:extLst>
          </p:cNvPr>
          <p:cNvSpPr>
            <a:spLocks noGrp="1"/>
          </p:cNvSpPr>
          <p:nvPr>
            <p:ph type="ftr" sz="quarter" idx="11"/>
          </p:nvPr>
        </p:nvSpPr>
        <p:spPr/>
        <p:txBody>
          <a:bodyPr/>
          <a:lstStyle/>
          <a:p>
            <a:r>
              <a:rPr lang="en-GB">
                <a:latin typeface="+mj-lt"/>
              </a:rPr>
              <a:t>Source: </a:t>
            </a:r>
            <a:r>
              <a:rPr lang="en-US" b="0" i="0">
                <a:solidFill>
                  <a:srgbClr val="242424"/>
                </a:solidFill>
                <a:effectLst/>
                <a:latin typeface="+mj-lt"/>
              </a:rPr>
              <a:t>ShopperScape better-for-you research, February 2022</a:t>
            </a:r>
            <a:endParaRPr lang="en-GB">
              <a:latin typeface="+mj-lt"/>
            </a:endParaRPr>
          </a:p>
        </p:txBody>
      </p:sp>
      <p:sp>
        <p:nvSpPr>
          <p:cNvPr id="3" name="Text Placeholder 2">
            <a:extLst>
              <a:ext uri="{FF2B5EF4-FFF2-40B4-BE49-F238E27FC236}">
                <a16:creationId xmlns:a16="http://schemas.microsoft.com/office/drawing/2014/main" id="{F8AEE34E-8405-42F2-AE2E-978FDABCBFB1}"/>
              </a:ext>
            </a:extLst>
          </p:cNvPr>
          <p:cNvSpPr>
            <a:spLocks noGrp="1"/>
          </p:cNvSpPr>
          <p:nvPr>
            <p:ph type="body" sz="quarter" idx="12"/>
          </p:nvPr>
        </p:nvSpPr>
        <p:spPr>
          <a:xfrm>
            <a:off x="359999" y="1709999"/>
            <a:ext cx="3078939" cy="96227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srgbClr val="1C1C1C"/>
                </a:solidFill>
                <a:latin typeface="Arial"/>
              </a:rPr>
              <a:t>Most Frequently Purchased Foods to Snack on Between Meals</a:t>
            </a:r>
            <a:endParaRPr kumimoji="0" lang="en-US" sz="1400" b="1" i="0" u="none" strike="sngStrike" kern="1200" cap="none" spc="0" normalizeH="0" baseline="0" noProof="0">
              <a:ln>
                <a:noFill/>
              </a:ln>
              <a:solidFill>
                <a:schemeClr val="accent6"/>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1C1C1C"/>
                </a:solidFill>
                <a:effectLst/>
                <a:uLnTx/>
                <a:uFillTx/>
                <a:latin typeface="Arial"/>
                <a:ea typeface="+mn-ea"/>
                <a:cs typeface="+mn-cs"/>
              </a:rPr>
              <a:t>(among shoppers who purchase healthy snacks)</a:t>
            </a:r>
          </a:p>
        </p:txBody>
      </p:sp>
      <p:cxnSp>
        <p:nvCxnSpPr>
          <p:cNvPr id="12" name="Straight Connector 11">
            <a:extLst>
              <a:ext uri="{FF2B5EF4-FFF2-40B4-BE49-F238E27FC236}">
                <a16:creationId xmlns:a16="http://schemas.microsoft.com/office/drawing/2014/main" id="{0EC537A9-DBD3-4A1D-8ABC-68E8A303F04D}"/>
              </a:ext>
            </a:extLst>
          </p:cNvPr>
          <p:cNvCxnSpPr>
            <a:cxnSpLocks/>
          </p:cNvCxnSpPr>
          <p:nvPr/>
        </p:nvCxnSpPr>
        <p:spPr>
          <a:xfrm>
            <a:off x="356830" y="2672281"/>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2A04246-1256-478E-8604-CF15C5A8D86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4" name="Slide Number Placeholder 3">
            <a:extLst>
              <a:ext uri="{FF2B5EF4-FFF2-40B4-BE49-F238E27FC236}">
                <a16:creationId xmlns:a16="http://schemas.microsoft.com/office/drawing/2014/main" id="{AC87C52A-3613-4BDB-B0A9-C2D0510B79E9}"/>
              </a:ext>
            </a:extLst>
          </p:cNvPr>
          <p:cNvSpPr>
            <a:spLocks noGrp="1"/>
          </p:cNvSpPr>
          <p:nvPr>
            <p:ph type="sldNum" sz="quarter" idx="10"/>
          </p:nvPr>
        </p:nvSpPr>
        <p:spPr/>
        <p:txBody>
          <a:bodyPr/>
          <a:lstStyle/>
          <a:p>
            <a:fld id="{4034BEE3-566C-4068-A777-C3A4762E861B}" type="slidenum">
              <a:rPr lang="en-GB" smtClean="0"/>
              <a:pPr/>
              <a:t>11</a:t>
            </a:fld>
            <a:endParaRPr lang="en-GB"/>
          </a:p>
        </p:txBody>
      </p:sp>
    </p:spTree>
    <p:extLst>
      <p:ext uri="{BB962C8B-B14F-4D97-AF65-F5344CB8AC3E}">
        <p14:creationId xmlns:p14="http://schemas.microsoft.com/office/powerpoint/2010/main" val="177771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8">
            <a:extLst>
              <a:ext uri="{FF2B5EF4-FFF2-40B4-BE49-F238E27FC236}">
                <a16:creationId xmlns:a16="http://schemas.microsoft.com/office/drawing/2014/main" id="{7A05E18E-99CC-427E-937D-EAF8D7E5932B}"/>
              </a:ext>
            </a:extLst>
          </p:cNvPr>
          <p:cNvGraphicFramePr>
            <a:graphicFrameLocks noGrp="1"/>
          </p:cNvGraphicFramePr>
          <p:nvPr>
            <p:ph sz="quarter" idx="13"/>
          </p:nvPr>
        </p:nvGraphicFramePr>
        <p:xfrm>
          <a:off x="360363" y="1708150"/>
          <a:ext cx="11464925" cy="4011613"/>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id="{DC663F9E-9DD3-4C9B-8416-4715C2AF4BF9}"/>
              </a:ext>
            </a:extLst>
          </p:cNvPr>
          <p:cNvSpPr>
            <a:spLocks noGrp="1"/>
          </p:cNvSpPr>
          <p:nvPr>
            <p:ph type="title"/>
          </p:nvPr>
        </p:nvSpPr>
        <p:spPr/>
        <p:txBody>
          <a:bodyPr/>
          <a:lstStyle/>
          <a:p>
            <a:r>
              <a:rPr lang="en-US"/>
              <a:t>More traditional snack categories such as pork rinds, popcorn, and rice cakes need to work harder to be more frequently purchased as healthy snacks</a:t>
            </a:r>
          </a:p>
        </p:txBody>
      </p:sp>
      <p:sp>
        <p:nvSpPr>
          <p:cNvPr id="29" name="Footer Placeholder 3">
            <a:extLst>
              <a:ext uri="{FF2B5EF4-FFF2-40B4-BE49-F238E27FC236}">
                <a16:creationId xmlns:a16="http://schemas.microsoft.com/office/drawing/2014/main" id="{9A630476-18DE-4772-866B-4A8C993C4860}"/>
              </a:ext>
            </a:extLst>
          </p:cNvPr>
          <p:cNvSpPr>
            <a:spLocks noGrp="1"/>
          </p:cNvSpPr>
          <p:nvPr>
            <p:ph type="ftr" sz="quarter" idx="11"/>
          </p:nvPr>
        </p:nvSpPr>
        <p:spPr/>
        <p:txBody>
          <a:bodyPr/>
          <a:lstStyle/>
          <a:p>
            <a:r>
              <a:rPr lang="en-GB">
                <a:latin typeface="+mj-lt"/>
              </a:rPr>
              <a:t>Source: </a:t>
            </a:r>
            <a:r>
              <a:rPr lang="en-US" b="0" i="0">
                <a:solidFill>
                  <a:srgbClr val="242424"/>
                </a:solidFill>
                <a:effectLst/>
                <a:latin typeface="+mj-lt"/>
              </a:rPr>
              <a:t>ShopperScape better-for-you research, February 2022</a:t>
            </a:r>
            <a:endParaRPr lang="en-GB">
              <a:latin typeface="+mj-lt"/>
            </a:endParaRPr>
          </a:p>
        </p:txBody>
      </p:sp>
      <p:sp>
        <p:nvSpPr>
          <p:cNvPr id="3" name="Text Placeholder 2">
            <a:extLst>
              <a:ext uri="{FF2B5EF4-FFF2-40B4-BE49-F238E27FC236}">
                <a16:creationId xmlns:a16="http://schemas.microsoft.com/office/drawing/2014/main" id="{2C23CE54-631E-4B93-A0CE-6B2D74BEF14A}"/>
              </a:ext>
            </a:extLst>
          </p:cNvPr>
          <p:cNvSpPr>
            <a:spLocks noGrp="1"/>
          </p:cNvSpPr>
          <p:nvPr>
            <p:ph type="body" sz="quarter" idx="12"/>
          </p:nvPr>
        </p:nvSpPr>
        <p:spPr>
          <a:xfrm>
            <a:off x="360000" y="1710000"/>
            <a:ext cx="3014265" cy="6048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srgbClr val="1C1C1C"/>
                </a:solidFill>
                <a:latin typeface="Arial"/>
              </a:rPr>
              <a:t>Least Frequently Purchased Foods to Snack on Between Meals</a:t>
            </a:r>
            <a:endParaRPr kumimoji="0" lang="en-US" sz="1400" b="1" i="0" u="none" strike="sngStrike" kern="1200" cap="none" spc="0" normalizeH="0" baseline="0" noProof="0">
              <a:ln>
                <a:noFill/>
              </a:ln>
              <a:solidFill>
                <a:schemeClr val="accent6"/>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1C1C1C"/>
                </a:solidFill>
                <a:effectLst/>
                <a:uLnTx/>
                <a:uFillTx/>
                <a:latin typeface="Arial"/>
                <a:ea typeface="+mn-ea"/>
                <a:cs typeface="+mn-cs"/>
              </a:rPr>
              <a:t>(among shoppers who purchase healthy snacks)</a:t>
            </a:r>
          </a:p>
        </p:txBody>
      </p:sp>
      <p:cxnSp>
        <p:nvCxnSpPr>
          <p:cNvPr id="16" name="Straight Connector 15">
            <a:extLst>
              <a:ext uri="{FF2B5EF4-FFF2-40B4-BE49-F238E27FC236}">
                <a16:creationId xmlns:a16="http://schemas.microsoft.com/office/drawing/2014/main" id="{EA4EAB55-E17B-45F0-836F-FBB76FD14DF4}"/>
              </a:ext>
            </a:extLst>
          </p:cNvPr>
          <p:cNvCxnSpPr>
            <a:cxnSpLocks/>
          </p:cNvCxnSpPr>
          <p:nvPr/>
        </p:nvCxnSpPr>
        <p:spPr>
          <a:xfrm>
            <a:off x="356830" y="2672281"/>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87EB7A82-E03F-4036-A3BA-51885C051067}"/>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4" name="Slide Number Placeholder 3">
            <a:extLst>
              <a:ext uri="{FF2B5EF4-FFF2-40B4-BE49-F238E27FC236}">
                <a16:creationId xmlns:a16="http://schemas.microsoft.com/office/drawing/2014/main" id="{0E2AB14F-C489-4463-8301-26AB362BD769}"/>
              </a:ext>
            </a:extLst>
          </p:cNvPr>
          <p:cNvSpPr>
            <a:spLocks noGrp="1"/>
          </p:cNvSpPr>
          <p:nvPr>
            <p:ph type="sldNum" sz="quarter" idx="10"/>
          </p:nvPr>
        </p:nvSpPr>
        <p:spPr/>
        <p:txBody>
          <a:bodyPr/>
          <a:lstStyle/>
          <a:p>
            <a:fld id="{4034BEE3-566C-4068-A777-C3A4762E861B}" type="slidenum">
              <a:rPr lang="en-GB" smtClean="0"/>
              <a:pPr/>
              <a:t>12</a:t>
            </a:fld>
            <a:endParaRPr lang="en-GB"/>
          </a:p>
        </p:txBody>
      </p:sp>
    </p:spTree>
    <p:extLst>
      <p:ext uri="{BB962C8B-B14F-4D97-AF65-F5344CB8AC3E}">
        <p14:creationId xmlns:p14="http://schemas.microsoft.com/office/powerpoint/2010/main" val="525572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00FB-AD27-482F-A14F-7827242AE192}"/>
              </a:ext>
            </a:extLst>
          </p:cNvPr>
          <p:cNvSpPr>
            <a:spLocks noGrp="1"/>
          </p:cNvSpPr>
          <p:nvPr>
            <p:ph type="title"/>
          </p:nvPr>
        </p:nvSpPr>
        <p:spPr/>
        <p:txBody>
          <a:bodyPr/>
          <a:lstStyle/>
          <a:p>
            <a:r>
              <a:rPr lang="en-US"/>
              <a:t>While shoppers buy eggs and nuts/dried fruits for the protein, they buy vegetables/beans and crackers to satisfy hunger </a:t>
            </a:r>
          </a:p>
        </p:txBody>
      </p:sp>
      <p:sp>
        <p:nvSpPr>
          <p:cNvPr id="36" name="Footer Placeholder 3">
            <a:extLst>
              <a:ext uri="{FF2B5EF4-FFF2-40B4-BE49-F238E27FC236}">
                <a16:creationId xmlns:a16="http://schemas.microsoft.com/office/drawing/2014/main" id="{03A051A7-7B03-4949-9DD1-53EF442A0A19}"/>
              </a:ext>
            </a:extLst>
          </p:cNvPr>
          <p:cNvSpPr>
            <a:spLocks noGrp="1"/>
          </p:cNvSpPr>
          <p:nvPr>
            <p:ph type="ftr" sz="quarter" idx="11"/>
          </p:nvPr>
        </p:nvSpPr>
        <p:spPr>
          <a:xfrm>
            <a:off x="4233672" y="6390000"/>
            <a:ext cx="6612767" cy="198000"/>
          </a:xfrm>
        </p:spPr>
        <p:txBody>
          <a:bodyPr/>
          <a:lstStyle/>
          <a:p>
            <a:r>
              <a:rPr lang="en-GB">
                <a:latin typeface="+mj-lt"/>
              </a:rPr>
              <a:t>Source: </a:t>
            </a:r>
            <a:r>
              <a:rPr lang="en-US" b="0" i="0">
                <a:solidFill>
                  <a:srgbClr val="242424"/>
                </a:solidFill>
                <a:effectLst/>
                <a:latin typeface="+mj-lt"/>
              </a:rPr>
              <a:t>ShopperScape better-for-you research, February 2022</a:t>
            </a:r>
            <a:endParaRPr lang="en-GB">
              <a:latin typeface="+mj-lt"/>
            </a:endParaRPr>
          </a:p>
        </p:txBody>
      </p:sp>
      <p:sp>
        <p:nvSpPr>
          <p:cNvPr id="9" name="Text Placeholder 8">
            <a:extLst>
              <a:ext uri="{FF2B5EF4-FFF2-40B4-BE49-F238E27FC236}">
                <a16:creationId xmlns:a16="http://schemas.microsoft.com/office/drawing/2014/main" id="{F71E8026-930F-454E-8FE2-DB4275EEF3FC}"/>
              </a:ext>
            </a:extLst>
          </p:cNvPr>
          <p:cNvSpPr>
            <a:spLocks noGrp="1"/>
          </p:cNvSpPr>
          <p:nvPr>
            <p:ph type="body"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srgbClr val="1C1C1C"/>
                </a:solidFill>
                <a:latin typeface="Arial"/>
              </a:rPr>
              <a:t>Reason for Purchasing Foods to Snack on Between Meals by Subcategory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a:solidFill>
                  <a:srgbClr val="1C1C1C"/>
                </a:solidFill>
                <a:latin typeface="Arial"/>
              </a:rPr>
              <a:t>(among </a:t>
            </a:r>
            <a:r>
              <a:rPr kumimoji="0" lang="en-US" sz="1200" b="0" i="0" u="none" strike="noStrike" kern="1200" cap="none" spc="0" normalizeH="0" baseline="0" noProof="0">
                <a:ln>
                  <a:noFill/>
                </a:ln>
                <a:solidFill>
                  <a:srgbClr val="1C1C1C"/>
                </a:solidFill>
                <a:effectLst/>
                <a:uLnTx/>
                <a:uFillTx/>
                <a:latin typeface="Arial"/>
                <a:ea typeface="+mn-ea"/>
                <a:cs typeface="+mn-cs"/>
              </a:rPr>
              <a:t>shoppers who purchase healthy snacks)</a:t>
            </a:r>
          </a:p>
        </p:txBody>
      </p:sp>
      <p:graphicFrame>
        <p:nvGraphicFramePr>
          <p:cNvPr id="129" name="Table 3">
            <a:extLst>
              <a:ext uri="{FF2B5EF4-FFF2-40B4-BE49-F238E27FC236}">
                <a16:creationId xmlns:a16="http://schemas.microsoft.com/office/drawing/2014/main" id="{E055A403-7FBE-4D23-A5DF-2B0780E9D759}"/>
              </a:ext>
            </a:extLst>
          </p:cNvPr>
          <p:cNvGraphicFramePr>
            <a:graphicFrameLocks noGrp="1"/>
          </p:cNvGraphicFramePr>
          <p:nvPr>
            <p:extLst>
              <p:ext uri="{D42A27DB-BD31-4B8C-83A1-F6EECF244321}">
                <p14:modId xmlns:p14="http://schemas.microsoft.com/office/powerpoint/2010/main" val="494306268"/>
              </p:ext>
            </p:extLst>
          </p:nvPr>
        </p:nvGraphicFramePr>
        <p:xfrm>
          <a:off x="359998" y="2314800"/>
          <a:ext cx="11464924" cy="3402606"/>
        </p:xfrm>
        <a:graphic>
          <a:graphicData uri="http://schemas.openxmlformats.org/drawingml/2006/table">
            <a:tbl>
              <a:tblPr bandRow="1">
                <a:tableStyleId>{5C22544A-7EE6-4342-B048-85BDC9FD1C3A}</a:tableStyleId>
              </a:tblPr>
              <a:tblGrid>
                <a:gridCol w="2866231">
                  <a:extLst>
                    <a:ext uri="{9D8B030D-6E8A-4147-A177-3AD203B41FA5}">
                      <a16:colId xmlns:a16="http://schemas.microsoft.com/office/drawing/2014/main" val="2914036769"/>
                    </a:ext>
                  </a:extLst>
                </a:gridCol>
                <a:gridCol w="2866231">
                  <a:extLst>
                    <a:ext uri="{9D8B030D-6E8A-4147-A177-3AD203B41FA5}">
                      <a16:colId xmlns:a16="http://schemas.microsoft.com/office/drawing/2014/main" val="3089742362"/>
                    </a:ext>
                  </a:extLst>
                </a:gridCol>
                <a:gridCol w="2866231">
                  <a:extLst>
                    <a:ext uri="{9D8B030D-6E8A-4147-A177-3AD203B41FA5}">
                      <a16:colId xmlns:a16="http://schemas.microsoft.com/office/drawing/2014/main" val="1450898382"/>
                    </a:ext>
                  </a:extLst>
                </a:gridCol>
                <a:gridCol w="2866231">
                  <a:extLst>
                    <a:ext uri="{9D8B030D-6E8A-4147-A177-3AD203B41FA5}">
                      <a16:colId xmlns:a16="http://schemas.microsoft.com/office/drawing/2014/main" val="1978966394"/>
                    </a:ext>
                  </a:extLst>
                </a:gridCol>
              </a:tblGrid>
              <a:tr h="18240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Fruits</a:t>
                      </a:r>
                    </a:p>
                  </a:txBody>
                  <a:tcP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Eggs</a:t>
                      </a:r>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Vegetables/beans </a:t>
                      </a:r>
                      <a:br>
                        <a:rPr lang="en-US" sz="1200" b="1"/>
                      </a:br>
                      <a:r>
                        <a:rPr lang="en-US" sz="1200" b="1"/>
                        <a:t>dried or fresh</a:t>
                      </a:r>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Potato/tortilla chips</a:t>
                      </a:r>
                    </a:p>
                  </a:txBody>
                  <a:tcPr>
                    <a:lnL w="12700" cap="flat" cmpd="sng" algn="ctr">
                      <a:solidFill>
                        <a:schemeClr val="tx1"/>
                      </a:solidFill>
                      <a:prstDash val="dot"/>
                      <a:round/>
                      <a:headEnd type="none" w="med" len="med"/>
                      <a:tailEnd type="none" w="med" len="med"/>
                    </a:lnL>
                    <a:lnR w="12700" cap="flat" cmpd="sng" algn="ctr">
                      <a:noFill/>
                      <a:prstDash val="dot"/>
                      <a:round/>
                      <a:headEnd type="none" w="med" len="med"/>
                      <a:tailEnd type="none" w="med" len="med"/>
                    </a:lnR>
                    <a:lnT w="12700" cap="flat" cmpd="sng" algn="ctr">
                      <a:noFill/>
                      <a:prstDash val="dot"/>
                      <a:round/>
                      <a:headEnd type="none" w="med" len="med"/>
                      <a:tailEnd type="none" w="med" len="med"/>
                    </a:lnT>
                    <a:lnB w="12700" cap="flat" cmpd="sng" algn="ctr">
                      <a:solidFill>
                        <a:schemeClr val="tx1"/>
                      </a:solid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8357939"/>
                  </a:ext>
                </a:extLst>
              </a:tr>
              <a:tr h="15785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Yogurt</a:t>
                      </a:r>
                    </a:p>
                  </a:txBody>
                  <a:tcPr>
                    <a:lnL w="12700" cap="flat" cmpd="sng" algn="ctr">
                      <a:no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Snack nuts/dried fruits</a:t>
                      </a:r>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Crackers</a:t>
                      </a:r>
                    </a:p>
                  </a:txBody>
                  <a:tcPr>
                    <a:lnL w="12700" cap="flat" cmpd="sng" algn="ctr">
                      <a:solidFill>
                        <a:schemeClr val="tx1"/>
                      </a:solidFill>
                      <a:prstDash val="dot"/>
                      <a:round/>
                      <a:headEnd type="none" w="med" len="med"/>
                      <a:tailEnd type="none" w="med" len="med"/>
                    </a:lnL>
                    <a:lnR w="12700" cap="flat" cmpd="sng" algn="ctr">
                      <a:solidFill>
                        <a:schemeClr val="tx1"/>
                      </a:solid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Cheese</a:t>
                      </a:r>
                    </a:p>
                  </a:txBody>
                  <a:tcPr>
                    <a:lnL w="12700" cap="flat" cmpd="sng" algn="ctr">
                      <a:solidFill>
                        <a:schemeClr val="tx1"/>
                      </a:solidFill>
                      <a:prstDash val="dot"/>
                      <a:round/>
                      <a:headEnd type="none" w="med" len="med"/>
                      <a:tailEnd type="none" w="med" len="med"/>
                    </a:lnL>
                    <a:lnR w="12700" cap="flat" cmpd="sng" algn="ctr">
                      <a:noFill/>
                      <a:prstDash val="dot"/>
                      <a:round/>
                      <a:headEnd type="none" w="med" len="med"/>
                      <a:tailEnd type="none" w="med" len="med"/>
                    </a:lnR>
                    <a:lnT w="12700" cap="flat" cmpd="sng" algn="ctr">
                      <a:solidFill>
                        <a:schemeClr val="tx1"/>
                      </a:solidFill>
                      <a:prstDash val="dot"/>
                      <a:round/>
                      <a:headEnd type="none" w="med" len="med"/>
                      <a:tailEnd type="none" w="med" len="med"/>
                    </a:lnT>
                    <a:lnB w="12700" cap="flat" cmpd="sng" algn="ctr">
                      <a:noFill/>
                      <a:prstDash val="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0931061"/>
                  </a:ext>
                </a:extLst>
              </a:tr>
            </a:tbl>
          </a:graphicData>
        </a:graphic>
      </p:graphicFrame>
      <p:graphicFrame>
        <p:nvGraphicFramePr>
          <p:cNvPr id="130" name="Chart 129">
            <a:extLst>
              <a:ext uri="{FF2B5EF4-FFF2-40B4-BE49-F238E27FC236}">
                <a16:creationId xmlns:a16="http://schemas.microsoft.com/office/drawing/2014/main" id="{917D73CA-AB43-45EC-86B2-7CF5349F5237}"/>
              </a:ext>
            </a:extLst>
          </p:cNvPr>
          <p:cNvGraphicFramePr/>
          <p:nvPr>
            <p:extLst>
              <p:ext uri="{D42A27DB-BD31-4B8C-83A1-F6EECF244321}">
                <p14:modId xmlns:p14="http://schemas.microsoft.com/office/powerpoint/2010/main" val="2242619776"/>
              </p:ext>
            </p:extLst>
          </p:nvPr>
        </p:nvGraphicFramePr>
        <p:xfrm>
          <a:off x="362582" y="2776073"/>
          <a:ext cx="2621182" cy="1322733"/>
        </p:xfrm>
        <a:graphic>
          <a:graphicData uri="http://schemas.openxmlformats.org/drawingml/2006/chart">
            <c:chart xmlns:c="http://schemas.openxmlformats.org/drawingml/2006/chart" xmlns:r="http://schemas.openxmlformats.org/officeDocument/2006/relationships" r:id="rId3"/>
          </a:graphicData>
        </a:graphic>
      </p:graphicFrame>
      <p:sp>
        <p:nvSpPr>
          <p:cNvPr id="131" name="TextBox 130">
            <a:extLst>
              <a:ext uri="{FF2B5EF4-FFF2-40B4-BE49-F238E27FC236}">
                <a16:creationId xmlns:a16="http://schemas.microsoft.com/office/drawing/2014/main" id="{59507C34-4C37-40DD-8106-901AA5306CFD}"/>
              </a:ext>
            </a:extLst>
          </p:cNvPr>
          <p:cNvSpPr txBox="1"/>
          <p:nvPr/>
        </p:nvSpPr>
        <p:spPr>
          <a:xfrm>
            <a:off x="511519" y="2846737"/>
            <a:ext cx="1894116" cy="161583"/>
          </a:xfrm>
          <a:prstGeom prst="rect">
            <a:avLst/>
          </a:prstGeom>
          <a:noFill/>
        </p:spPr>
        <p:txBody>
          <a:bodyPr wrap="square" lIns="0" tIns="0" rIns="0" bIns="0" rtlCol="0">
            <a:spAutoFit/>
          </a:bodyPr>
          <a:lstStyle/>
          <a:p>
            <a:r>
              <a:rPr lang="en-US" sz="1050"/>
              <a:t>All natural ingredients</a:t>
            </a:r>
          </a:p>
        </p:txBody>
      </p:sp>
      <p:sp>
        <p:nvSpPr>
          <p:cNvPr id="132" name="Rectangle 131">
            <a:extLst>
              <a:ext uri="{FF2B5EF4-FFF2-40B4-BE49-F238E27FC236}">
                <a16:creationId xmlns:a16="http://schemas.microsoft.com/office/drawing/2014/main" id="{E6A5D761-48B7-44F2-8642-409D577EEA3C}"/>
              </a:ext>
            </a:extLst>
          </p:cNvPr>
          <p:cNvSpPr/>
          <p:nvPr/>
        </p:nvSpPr>
        <p:spPr bwMode="ltGray">
          <a:xfrm>
            <a:off x="2445855" y="2826827"/>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2"/>
                </a:solidFill>
              </a:rPr>
              <a:t>46%</a:t>
            </a:r>
          </a:p>
        </p:txBody>
      </p:sp>
      <p:sp>
        <p:nvSpPr>
          <p:cNvPr id="133" name="Rectangle 132">
            <a:extLst>
              <a:ext uri="{FF2B5EF4-FFF2-40B4-BE49-F238E27FC236}">
                <a16:creationId xmlns:a16="http://schemas.microsoft.com/office/drawing/2014/main" id="{6CF36DC3-BD3D-4D64-8E19-38A9E6777D69}"/>
              </a:ext>
            </a:extLst>
          </p:cNvPr>
          <p:cNvSpPr/>
          <p:nvPr/>
        </p:nvSpPr>
        <p:spPr bwMode="ltGray">
          <a:xfrm>
            <a:off x="2445855" y="3189561"/>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2"/>
                </a:solidFill>
              </a:rPr>
              <a:t>40%</a:t>
            </a:r>
          </a:p>
        </p:txBody>
      </p:sp>
      <p:sp>
        <p:nvSpPr>
          <p:cNvPr id="134" name="Rectangle 133">
            <a:extLst>
              <a:ext uri="{FF2B5EF4-FFF2-40B4-BE49-F238E27FC236}">
                <a16:creationId xmlns:a16="http://schemas.microsoft.com/office/drawing/2014/main" id="{E1453553-C13B-4F88-B57D-1C110A8FED7D}"/>
              </a:ext>
            </a:extLst>
          </p:cNvPr>
          <p:cNvSpPr/>
          <p:nvPr/>
        </p:nvSpPr>
        <p:spPr bwMode="ltGray">
          <a:xfrm>
            <a:off x="2445855" y="3538042"/>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2"/>
                </a:solidFill>
              </a:rPr>
              <a:t>35%</a:t>
            </a:r>
          </a:p>
        </p:txBody>
      </p:sp>
      <p:sp>
        <p:nvSpPr>
          <p:cNvPr id="135" name="TextBox 134">
            <a:extLst>
              <a:ext uri="{FF2B5EF4-FFF2-40B4-BE49-F238E27FC236}">
                <a16:creationId xmlns:a16="http://schemas.microsoft.com/office/drawing/2014/main" id="{EE256CD0-0164-4D60-8B56-2722D774FEA7}"/>
              </a:ext>
            </a:extLst>
          </p:cNvPr>
          <p:cNvSpPr txBox="1"/>
          <p:nvPr/>
        </p:nvSpPr>
        <p:spPr>
          <a:xfrm>
            <a:off x="511519" y="3195611"/>
            <a:ext cx="1894116" cy="161583"/>
          </a:xfrm>
          <a:prstGeom prst="rect">
            <a:avLst/>
          </a:prstGeom>
          <a:noFill/>
        </p:spPr>
        <p:txBody>
          <a:bodyPr wrap="square" lIns="0" tIns="0" rIns="0" bIns="0" rtlCol="0">
            <a:spAutoFit/>
          </a:bodyPr>
          <a:lstStyle/>
          <a:p>
            <a:r>
              <a:rPr lang="en-US" sz="1050"/>
              <a:t>Fill me up/stave off hunger</a:t>
            </a:r>
          </a:p>
        </p:txBody>
      </p:sp>
      <p:sp>
        <p:nvSpPr>
          <p:cNvPr id="136" name="TextBox 135">
            <a:extLst>
              <a:ext uri="{FF2B5EF4-FFF2-40B4-BE49-F238E27FC236}">
                <a16:creationId xmlns:a16="http://schemas.microsoft.com/office/drawing/2014/main" id="{2AEBCC6F-0CC3-4708-A02B-A309FB0EE43B}"/>
              </a:ext>
            </a:extLst>
          </p:cNvPr>
          <p:cNvSpPr txBox="1"/>
          <p:nvPr/>
        </p:nvSpPr>
        <p:spPr>
          <a:xfrm>
            <a:off x="511519" y="3548544"/>
            <a:ext cx="1894116" cy="161583"/>
          </a:xfrm>
          <a:prstGeom prst="rect">
            <a:avLst/>
          </a:prstGeom>
          <a:noFill/>
        </p:spPr>
        <p:txBody>
          <a:bodyPr wrap="square" lIns="0" tIns="0" rIns="0" bIns="0" rtlCol="0">
            <a:spAutoFit/>
          </a:bodyPr>
          <a:lstStyle/>
          <a:p>
            <a:r>
              <a:rPr lang="en-US" sz="1050"/>
              <a:t>Heart healthy</a:t>
            </a:r>
          </a:p>
        </p:txBody>
      </p:sp>
      <p:graphicFrame>
        <p:nvGraphicFramePr>
          <p:cNvPr id="144" name="Chart 143">
            <a:extLst>
              <a:ext uri="{FF2B5EF4-FFF2-40B4-BE49-F238E27FC236}">
                <a16:creationId xmlns:a16="http://schemas.microsoft.com/office/drawing/2014/main" id="{0D8513F1-00AB-49CE-8A85-9E9F25AEBDDA}"/>
              </a:ext>
            </a:extLst>
          </p:cNvPr>
          <p:cNvGraphicFramePr/>
          <p:nvPr>
            <p:extLst>
              <p:ext uri="{D42A27DB-BD31-4B8C-83A1-F6EECF244321}">
                <p14:modId xmlns:p14="http://schemas.microsoft.com/office/powerpoint/2010/main" val="108711846"/>
              </p:ext>
            </p:extLst>
          </p:nvPr>
        </p:nvGraphicFramePr>
        <p:xfrm>
          <a:off x="6140486" y="2776073"/>
          <a:ext cx="2613299" cy="1322733"/>
        </p:xfrm>
        <a:graphic>
          <a:graphicData uri="http://schemas.openxmlformats.org/drawingml/2006/chart">
            <c:chart xmlns:c="http://schemas.openxmlformats.org/drawingml/2006/chart" xmlns:r="http://schemas.openxmlformats.org/officeDocument/2006/relationships" r:id="rId4"/>
          </a:graphicData>
        </a:graphic>
      </p:graphicFrame>
      <p:sp>
        <p:nvSpPr>
          <p:cNvPr id="145" name="TextBox 144">
            <a:extLst>
              <a:ext uri="{FF2B5EF4-FFF2-40B4-BE49-F238E27FC236}">
                <a16:creationId xmlns:a16="http://schemas.microsoft.com/office/drawing/2014/main" id="{AC763135-67C2-4F48-9641-3F34C816377B}"/>
              </a:ext>
            </a:extLst>
          </p:cNvPr>
          <p:cNvSpPr txBox="1"/>
          <p:nvPr/>
        </p:nvSpPr>
        <p:spPr>
          <a:xfrm>
            <a:off x="6282351" y="2846737"/>
            <a:ext cx="1894116" cy="161583"/>
          </a:xfrm>
          <a:prstGeom prst="rect">
            <a:avLst/>
          </a:prstGeom>
          <a:noFill/>
        </p:spPr>
        <p:txBody>
          <a:bodyPr wrap="square" lIns="0" tIns="0" rIns="0" bIns="0" rtlCol="0">
            <a:spAutoFit/>
          </a:bodyPr>
          <a:lstStyle/>
          <a:p>
            <a:r>
              <a:rPr lang="en-US" sz="1050"/>
              <a:t>Fill me up/stave off hunger</a:t>
            </a:r>
          </a:p>
        </p:txBody>
      </p:sp>
      <p:sp>
        <p:nvSpPr>
          <p:cNvPr id="146" name="Rectangle 145">
            <a:extLst>
              <a:ext uri="{FF2B5EF4-FFF2-40B4-BE49-F238E27FC236}">
                <a16:creationId xmlns:a16="http://schemas.microsoft.com/office/drawing/2014/main" id="{9DF6CA89-35DF-4A4A-94CA-4ACC425796F8}"/>
              </a:ext>
            </a:extLst>
          </p:cNvPr>
          <p:cNvSpPr/>
          <p:nvPr/>
        </p:nvSpPr>
        <p:spPr bwMode="ltGray">
          <a:xfrm>
            <a:off x="8226312" y="2826827"/>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accent3"/>
                </a:solidFill>
              </a:rPr>
              <a:t>41%</a:t>
            </a:r>
          </a:p>
        </p:txBody>
      </p:sp>
      <p:sp>
        <p:nvSpPr>
          <p:cNvPr id="147" name="Rectangle 146">
            <a:extLst>
              <a:ext uri="{FF2B5EF4-FFF2-40B4-BE49-F238E27FC236}">
                <a16:creationId xmlns:a16="http://schemas.microsoft.com/office/drawing/2014/main" id="{AD0CA965-49DD-4783-BEDC-3E32C0DED92C}"/>
              </a:ext>
            </a:extLst>
          </p:cNvPr>
          <p:cNvSpPr/>
          <p:nvPr/>
        </p:nvSpPr>
        <p:spPr bwMode="ltGray">
          <a:xfrm>
            <a:off x="8226312" y="3189561"/>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accent3"/>
                </a:solidFill>
              </a:rPr>
              <a:t>38%</a:t>
            </a:r>
          </a:p>
        </p:txBody>
      </p:sp>
      <p:sp>
        <p:nvSpPr>
          <p:cNvPr id="148" name="Rectangle 147">
            <a:extLst>
              <a:ext uri="{FF2B5EF4-FFF2-40B4-BE49-F238E27FC236}">
                <a16:creationId xmlns:a16="http://schemas.microsoft.com/office/drawing/2014/main" id="{5EB03E4E-646E-49C4-9FD0-A9E4F2EFD4F5}"/>
              </a:ext>
            </a:extLst>
          </p:cNvPr>
          <p:cNvSpPr/>
          <p:nvPr/>
        </p:nvSpPr>
        <p:spPr bwMode="ltGray">
          <a:xfrm>
            <a:off x="8226312" y="3538042"/>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accent3"/>
                </a:solidFill>
              </a:rPr>
              <a:t>33%</a:t>
            </a:r>
          </a:p>
        </p:txBody>
      </p:sp>
      <p:sp>
        <p:nvSpPr>
          <p:cNvPr id="149" name="TextBox 148">
            <a:extLst>
              <a:ext uri="{FF2B5EF4-FFF2-40B4-BE49-F238E27FC236}">
                <a16:creationId xmlns:a16="http://schemas.microsoft.com/office/drawing/2014/main" id="{D2F67480-6237-4650-A4DA-14090CB1B52C}"/>
              </a:ext>
            </a:extLst>
          </p:cNvPr>
          <p:cNvSpPr txBox="1"/>
          <p:nvPr/>
        </p:nvSpPr>
        <p:spPr>
          <a:xfrm>
            <a:off x="6282351" y="3195611"/>
            <a:ext cx="1894116" cy="161583"/>
          </a:xfrm>
          <a:prstGeom prst="rect">
            <a:avLst/>
          </a:prstGeom>
          <a:noFill/>
        </p:spPr>
        <p:txBody>
          <a:bodyPr wrap="square" lIns="0" tIns="0" rIns="0" bIns="0" rtlCol="0">
            <a:spAutoFit/>
          </a:bodyPr>
          <a:lstStyle/>
          <a:p>
            <a:r>
              <a:rPr lang="en-US" sz="1050"/>
              <a:t>All natural ingredients</a:t>
            </a:r>
          </a:p>
        </p:txBody>
      </p:sp>
      <p:sp>
        <p:nvSpPr>
          <p:cNvPr id="150" name="TextBox 149">
            <a:extLst>
              <a:ext uri="{FF2B5EF4-FFF2-40B4-BE49-F238E27FC236}">
                <a16:creationId xmlns:a16="http://schemas.microsoft.com/office/drawing/2014/main" id="{1F21903B-5DB1-41A9-810A-3976672F56A6}"/>
              </a:ext>
            </a:extLst>
          </p:cNvPr>
          <p:cNvSpPr txBox="1"/>
          <p:nvPr/>
        </p:nvSpPr>
        <p:spPr>
          <a:xfrm>
            <a:off x="6282351" y="3548544"/>
            <a:ext cx="1894116" cy="161583"/>
          </a:xfrm>
          <a:prstGeom prst="rect">
            <a:avLst/>
          </a:prstGeom>
          <a:noFill/>
        </p:spPr>
        <p:txBody>
          <a:bodyPr wrap="square" lIns="0" tIns="0" rIns="0" bIns="0" rtlCol="0">
            <a:spAutoFit/>
          </a:bodyPr>
          <a:lstStyle/>
          <a:p>
            <a:r>
              <a:rPr lang="en-US" sz="1050"/>
              <a:t>Heart healthy</a:t>
            </a:r>
          </a:p>
        </p:txBody>
      </p:sp>
      <p:graphicFrame>
        <p:nvGraphicFramePr>
          <p:cNvPr id="151" name="Chart 150">
            <a:extLst>
              <a:ext uri="{FF2B5EF4-FFF2-40B4-BE49-F238E27FC236}">
                <a16:creationId xmlns:a16="http://schemas.microsoft.com/office/drawing/2014/main" id="{5D472491-05B1-4CFC-A53F-1874EDD53555}"/>
              </a:ext>
            </a:extLst>
          </p:cNvPr>
          <p:cNvGraphicFramePr/>
          <p:nvPr>
            <p:extLst>
              <p:ext uri="{D42A27DB-BD31-4B8C-83A1-F6EECF244321}">
                <p14:modId xmlns:p14="http://schemas.microsoft.com/office/powerpoint/2010/main" val="3658639885"/>
              </p:ext>
            </p:extLst>
          </p:nvPr>
        </p:nvGraphicFramePr>
        <p:xfrm>
          <a:off x="3305577" y="2808276"/>
          <a:ext cx="2613299" cy="1322733"/>
        </p:xfrm>
        <a:graphic>
          <a:graphicData uri="http://schemas.openxmlformats.org/drawingml/2006/chart">
            <c:chart xmlns:c="http://schemas.openxmlformats.org/drawingml/2006/chart" xmlns:r="http://schemas.openxmlformats.org/officeDocument/2006/relationships" r:id="rId5"/>
          </a:graphicData>
        </a:graphic>
      </p:graphicFrame>
      <p:sp>
        <p:nvSpPr>
          <p:cNvPr id="152" name="TextBox 151">
            <a:extLst>
              <a:ext uri="{FF2B5EF4-FFF2-40B4-BE49-F238E27FC236}">
                <a16:creationId xmlns:a16="http://schemas.microsoft.com/office/drawing/2014/main" id="{B93C4D21-663B-46C4-B722-716442075691}"/>
              </a:ext>
            </a:extLst>
          </p:cNvPr>
          <p:cNvSpPr txBox="1"/>
          <p:nvPr/>
        </p:nvSpPr>
        <p:spPr>
          <a:xfrm>
            <a:off x="3447442" y="2878940"/>
            <a:ext cx="1894116" cy="161583"/>
          </a:xfrm>
          <a:prstGeom prst="rect">
            <a:avLst/>
          </a:prstGeom>
          <a:noFill/>
        </p:spPr>
        <p:txBody>
          <a:bodyPr wrap="square" lIns="0" tIns="0" rIns="0" bIns="0" rtlCol="0">
            <a:spAutoFit/>
          </a:bodyPr>
          <a:lstStyle/>
          <a:p>
            <a:r>
              <a:rPr lang="en-US" sz="1050"/>
              <a:t>High protein</a:t>
            </a:r>
          </a:p>
        </p:txBody>
      </p:sp>
      <p:sp>
        <p:nvSpPr>
          <p:cNvPr id="153" name="Rectangle 152">
            <a:extLst>
              <a:ext uri="{FF2B5EF4-FFF2-40B4-BE49-F238E27FC236}">
                <a16:creationId xmlns:a16="http://schemas.microsoft.com/office/drawing/2014/main" id="{22290C64-06B5-4BBB-98C1-C261F22DB8B3}"/>
              </a:ext>
            </a:extLst>
          </p:cNvPr>
          <p:cNvSpPr/>
          <p:nvPr/>
        </p:nvSpPr>
        <p:spPr bwMode="ltGray">
          <a:xfrm>
            <a:off x="5381778" y="2859030"/>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tx2">
                    <a:lumMod val="50000"/>
                  </a:schemeClr>
                </a:solidFill>
              </a:rPr>
              <a:t>44%</a:t>
            </a:r>
          </a:p>
        </p:txBody>
      </p:sp>
      <p:sp>
        <p:nvSpPr>
          <p:cNvPr id="154" name="Rectangle 153">
            <a:extLst>
              <a:ext uri="{FF2B5EF4-FFF2-40B4-BE49-F238E27FC236}">
                <a16:creationId xmlns:a16="http://schemas.microsoft.com/office/drawing/2014/main" id="{C473EE05-FD27-495D-9E3A-0AD2D93888A7}"/>
              </a:ext>
            </a:extLst>
          </p:cNvPr>
          <p:cNvSpPr/>
          <p:nvPr/>
        </p:nvSpPr>
        <p:spPr bwMode="ltGray">
          <a:xfrm>
            <a:off x="5381778" y="3221764"/>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tx2">
                    <a:lumMod val="50000"/>
                  </a:schemeClr>
                </a:solidFill>
              </a:rPr>
              <a:t>32%</a:t>
            </a:r>
          </a:p>
        </p:txBody>
      </p:sp>
      <p:sp>
        <p:nvSpPr>
          <p:cNvPr id="155" name="Rectangle 154">
            <a:extLst>
              <a:ext uri="{FF2B5EF4-FFF2-40B4-BE49-F238E27FC236}">
                <a16:creationId xmlns:a16="http://schemas.microsoft.com/office/drawing/2014/main" id="{4DF491D0-2C56-434C-986A-37F4176497E1}"/>
              </a:ext>
            </a:extLst>
          </p:cNvPr>
          <p:cNvSpPr/>
          <p:nvPr/>
        </p:nvSpPr>
        <p:spPr bwMode="ltGray">
          <a:xfrm>
            <a:off x="5381778" y="3570245"/>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tx2">
                    <a:lumMod val="50000"/>
                  </a:schemeClr>
                </a:solidFill>
              </a:rPr>
              <a:t>26%</a:t>
            </a:r>
          </a:p>
        </p:txBody>
      </p:sp>
      <p:sp>
        <p:nvSpPr>
          <p:cNvPr id="156" name="TextBox 155">
            <a:extLst>
              <a:ext uri="{FF2B5EF4-FFF2-40B4-BE49-F238E27FC236}">
                <a16:creationId xmlns:a16="http://schemas.microsoft.com/office/drawing/2014/main" id="{9ED48A4A-F179-4099-A506-92A45476858A}"/>
              </a:ext>
            </a:extLst>
          </p:cNvPr>
          <p:cNvSpPr txBox="1"/>
          <p:nvPr/>
        </p:nvSpPr>
        <p:spPr>
          <a:xfrm>
            <a:off x="3447442" y="3227814"/>
            <a:ext cx="1894116" cy="161583"/>
          </a:xfrm>
          <a:prstGeom prst="rect">
            <a:avLst/>
          </a:prstGeom>
          <a:noFill/>
        </p:spPr>
        <p:txBody>
          <a:bodyPr wrap="square" lIns="0" tIns="0" rIns="0" bIns="0" rtlCol="0">
            <a:spAutoFit/>
          </a:bodyPr>
          <a:lstStyle/>
          <a:p>
            <a:r>
              <a:rPr lang="en-US" sz="1050"/>
              <a:t>Fill me up/stave off hunger</a:t>
            </a:r>
          </a:p>
        </p:txBody>
      </p:sp>
      <p:sp>
        <p:nvSpPr>
          <p:cNvPr id="157" name="TextBox 156">
            <a:extLst>
              <a:ext uri="{FF2B5EF4-FFF2-40B4-BE49-F238E27FC236}">
                <a16:creationId xmlns:a16="http://schemas.microsoft.com/office/drawing/2014/main" id="{02B5E427-06C8-4BF2-9617-6F09C636A2D5}"/>
              </a:ext>
            </a:extLst>
          </p:cNvPr>
          <p:cNvSpPr txBox="1"/>
          <p:nvPr/>
        </p:nvSpPr>
        <p:spPr>
          <a:xfrm>
            <a:off x="3447442" y="3580747"/>
            <a:ext cx="1894116" cy="161583"/>
          </a:xfrm>
          <a:prstGeom prst="rect">
            <a:avLst/>
          </a:prstGeom>
          <a:noFill/>
        </p:spPr>
        <p:txBody>
          <a:bodyPr wrap="square" lIns="0" tIns="0" rIns="0" bIns="0" rtlCol="0">
            <a:spAutoFit/>
          </a:bodyPr>
          <a:lstStyle/>
          <a:p>
            <a:r>
              <a:rPr lang="en-US" sz="1050"/>
              <a:t>All natural ingredients</a:t>
            </a:r>
          </a:p>
        </p:txBody>
      </p:sp>
      <p:graphicFrame>
        <p:nvGraphicFramePr>
          <p:cNvPr id="158" name="Chart 157">
            <a:extLst>
              <a:ext uri="{FF2B5EF4-FFF2-40B4-BE49-F238E27FC236}">
                <a16:creationId xmlns:a16="http://schemas.microsoft.com/office/drawing/2014/main" id="{91CDCD51-FEE4-4EFD-BC48-FEE2DE7868C6}"/>
              </a:ext>
            </a:extLst>
          </p:cNvPr>
          <p:cNvGraphicFramePr/>
          <p:nvPr>
            <p:extLst>
              <p:ext uri="{D42A27DB-BD31-4B8C-83A1-F6EECF244321}">
                <p14:modId xmlns:p14="http://schemas.microsoft.com/office/powerpoint/2010/main" val="3365565836"/>
              </p:ext>
            </p:extLst>
          </p:nvPr>
        </p:nvGraphicFramePr>
        <p:xfrm>
          <a:off x="9052518" y="2776073"/>
          <a:ext cx="2613299" cy="1322733"/>
        </p:xfrm>
        <a:graphic>
          <a:graphicData uri="http://schemas.openxmlformats.org/drawingml/2006/chart">
            <c:chart xmlns:c="http://schemas.openxmlformats.org/drawingml/2006/chart" xmlns:r="http://schemas.openxmlformats.org/officeDocument/2006/relationships" r:id="rId6"/>
          </a:graphicData>
        </a:graphic>
      </p:graphicFrame>
      <p:sp>
        <p:nvSpPr>
          <p:cNvPr id="159" name="TextBox 158">
            <a:extLst>
              <a:ext uri="{FF2B5EF4-FFF2-40B4-BE49-F238E27FC236}">
                <a16:creationId xmlns:a16="http://schemas.microsoft.com/office/drawing/2014/main" id="{2EA162CC-64FD-4FD3-A3ED-469F9178F2E5}"/>
              </a:ext>
            </a:extLst>
          </p:cNvPr>
          <p:cNvSpPr txBox="1"/>
          <p:nvPr/>
        </p:nvSpPr>
        <p:spPr>
          <a:xfrm>
            <a:off x="9194383" y="2846737"/>
            <a:ext cx="1894116" cy="161583"/>
          </a:xfrm>
          <a:prstGeom prst="rect">
            <a:avLst/>
          </a:prstGeom>
          <a:noFill/>
        </p:spPr>
        <p:txBody>
          <a:bodyPr wrap="square" lIns="0" tIns="0" rIns="0" bIns="0" rtlCol="0">
            <a:spAutoFit/>
          </a:bodyPr>
          <a:lstStyle/>
          <a:p>
            <a:r>
              <a:rPr lang="en-US" sz="1050"/>
              <a:t>Enjoy as a treat/indulgence</a:t>
            </a:r>
          </a:p>
        </p:txBody>
      </p:sp>
      <p:sp>
        <p:nvSpPr>
          <p:cNvPr id="160" name="Rectangle 159">
            <a:extLst>
              <a:ext uri="{FF2B5EF4-FFF2-40B4-BE49-F238E27FC236}">
                <a16:creationId xmlns:a16="http://schemas.microsoft.com/office/drawing/2014/main" id="{8803F946-4531-42B1-81C1-37D7E569CED3}"/>
              </a:ext>
            </a:extLst>
          </p:cNvPr>
          <p:cNvSpPr/>
          <p:nvPr/>
        </p:nvSpPr>
        <p:spPr bwMode="ltGray">
          <a:xfrm>
            <a:off x="11147970" y="2826827"/>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rgbClr val="00B6FF"/>
                </a:solidFill>
              </a:rPr>
              <a:t>54%</a:t>
            </a:r>
          </a:p>
        </p:txBody>
      </p:sp>
      <p:sp>
        <p:nvSpPr>
          <p:cNvPr id="161" name="Rectangle 160">
            <a:extLst>
              <a:ext uri="{FF2B5EF4-FFF2-40B4-BE49-F238E27FC236}">
                <a16:creationId xmlns:a16="http://schemas.microsoft.com/office/drawing/2014/main" id="{2C65FC19-E94D-4708-91D0-6D6F6563812D}"/>
              </a:ext>
            </a:extLst>
          </p:cNvPr>
          <p:cNvSpPr/>
          <p:nvPr/>
        </p:nvSpPr>
        <p:spPr bwMode="ltGray">
          <a:xfrm>
            <a:off x="11147970" y="3189561"/>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rgbClr val="00B6FF"/>
                </a:solidFill>
              </a:rPr>
              <a:t>32%</a:t>
            </a:r>
          </a:p>
        </p:txBody>
      </p:sp>
      <p:sp>
        <p:nvSpPr>
          <p:cNvPr id="162" name="Rectangle 161">
            <a:extLst>
              <a:ext uri="{FF2B5EF4-FFF2-40B4-BE49-F238E27FC236}">
                <a16:creationId xmlns:a16="http://schemas.microsoft.com/office/drawing/2014/main" id="{B0E5DE2F-AA4B-477D-9717-67FEB8D3534C}"/>
              </a:ext>
            </a:extLst>
          </p:cNvPr>
          <p:cNvSpPr/>
          <p:nvPr/>
        </p:nvSpPr>
        <p:spPr bwMode="ltGray">
          <a:xfrm>
            <a:off x="11147970" y="3538042"/>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rgbClr val="00B6FF"/>
                </a:solidFill>
              </a:rPr>
              <a:t>28%</a:t>
            </a:r>
          </a:p>
        </p:txBody>
      </p:sp>
      <p:sp>
        <p:nvSpPr>
          <p:cNvPr id="163" name="TextBox 162">
            <a:extLst>
              <a:ext uri="{FF2B5EF4-FFF2-40B4-BE49-F238E27FC236}">
                <a16:creationId xmlns:a16="http://schemas.microsoft.com/office/drawing/2014/main" id="{A12B53B5-AE2B-4BE6-B0E7-05E15C597A0C}"/>
              </a:ext>
            </a:extLst>
          </p:cNvPr>
          <p:cNvSpPr txBox="1"/>
          <p:nvPr/>
        </p:nvSpPr>
        <p:spPr>
          <a:xfrm>
            <a:off x="9194383" y="3195611"/>
            <a:ext cx="1894116" cy="161583"/>
          </a:xfrm>
          <a:prstGeom prst="rect">
            <a:avLst/>
          </a:prstGeom>
          <a:noFill/>
        </p:spPr>
        <p:txBody>
          <a:bodyPr wrap="square" lIns="0" tIns="0" rIns="0" bIns="0" rtlCol="0">
            <a:spAutoFit/>
          </a:bodyPr>
          <a:lstStyle/>
          <a:p>
            <a:r>
              <a:rPr lang="en-US" sz="1050"/>
              <a:t>Fill me up/stave off hunger</a:t>
            </a:r>
          </a:p>
        </p:txBody>
      </p:sp>
      <p:sp>
        <p:nvSpPr>
          <p:cNvPr id="164" name="TextBox 163">
            <a:extLst>
              <a:ext uri="{FF2B5EF4-FFF2-40B4-BE49-F238E27FC236}">
                <a16:creationId xmlns:a16="http://schemas.microsoft.com/office/drawing/2014/main" id="{666A5E9B-A868-4CAC-9EF4-AC6A1A34E6B6}"/>
              </a:ext>
            </a:extLst>
          </p:cNvPr>
          <p:cNvSpPr txBox="1"/>
          <p:nvPr/>
        </p:nvSpPr>
        <p:spPr>
          <a:xfrm>
            <a:off x="9194383" y="3548544"/>
            <a:ext cx="1894116" cy="161583"/>
          </a:xfrm>
          <a:prstGeom prst="rect">
            <a:avLst/>
          </a:prstGeom>
          <a:noFill/>
        </p:spPr>
        <p:txBody>
          <a:bodyPr wrap="square" lIns="0" tIns="0" rIns="0" bIns="0" rtlCol="0">
            <a:spAutoFit/>
          </a:bodyPr>
          <a:lstStyle/>
          <a:p>
            <a:r>
              <a:rPr lang="en-US" sz="1050"/>
              <a:t>Consume on the go</a:t>
            </a:r>
          </a:p>
        </p:txBody>
      </p:sp>
      <p:graphicFrame>
        <p:nvGraphicFramePr>
          <p:cNvPr id="172" name="Chart 171">
            <a:extLst>
              <a:ext uri="{FF2B5EF4-FFF2-40B4-BE49-F238E27FC236}">
                <a16:creationId xmlns:a16="http://schemas.microsoft.com/office/drawing/2014/main" id="{442BBC67-F356-4A5A-93D2-EACD422A4314}"/>
              </a:ext>
            </a:extLst>
          </p:cNvPr>
          <p:cNvGraphicFramePr/>
          <p:nvPr>
            <p:extLst>
              <p:ext uri="{D42A27DB-BD31-4B8C-83A1-F6EECF244321}">
                <p14:modId xmlns:p14="http://schemas.microsoft.com/office/powerpoint/2010/main" val="2061892885"/>
              </p:ext>
            </p:extLst>
          </p:nvPr>
        </p:nvGraphicFramePr>
        <p:xfrm>
          <a:off x="362582" y="4479081"/>
          <a:ext cx="2613299" cy="1322733"/>
        </p:xfrm>
        <a:graphic>
          <a:graphicData uri="http://schemas.openxmlformats.org/drawingml/2006/chart">
            <c:chart xmlns:c="http://schemas.openxmlformats.org/drawingml/2006/chart" xmlns:r="http://schemas.openxmlformats.org/officeDocument/2006/relationships" r:id="rId7"/>
          </a:graphicData>
        </a:graphic>
      </p:graphicFrame>
      <p:sp>
        <p:nvSpPr>
          <p:cNvPr id="173" name="TextBox 172">
            <a:extLst>
              <a:ext uri="{FF2B5EF4-FFF2-40B4-BE49-F238E27FC236}">
                <a16:creationId xmlns:a16="http://schemas.microsoft.com/office/drawing/2014/main" id="{DE117D1D-1879-4214-94B6-1956FF2B57B7}"/>
              </a:ext>
            </a:extLst>
          </p:cNvPr>
          <p:cNvSpPr txBox="1"/>
          <p:nvPr/>
        </p:nvSpPr>
        <p:spPr>
          <a:xfrm>
            <a:off x="504447" y="4549745"/>
            <a:ext cx="1894116" cy="161583"/>
          </a:xfrm>
          <a:prstGeom prst="rect">
            <a:avLst/>
          </a:prstGeom>
          <a:noFill/>
        </p:spPr>
        <p:txBody>
          <a:bodyPr wrap="square" lIns="0" tIns="0" rIns="0" bIns="0" rtlCol="0">
            <a:spAutoFit/>
          </a:bodyPr>
          <a:lstStyle/>
          <a:p>
            <a:r>
              <a:rPr lang="en-US" sz="1050"/>
              <a:t>Gut-friendly</a:t>
            </a:r>
          </a:p>
        </p:txBody>
      </p:sp>
      <p:sp>
        <p:nvSpPr>
          <p:cNvPr id="174" name="Rectangle 173">
            <a:extLst>
              <a:ext uri="{FF2B5EF4-FFF2-40B4-BE49-F238E27FC236}">
                <a16:creationId xmlns:a16="http://schemas.microsoft.com/office/drawing/2014/main" id="{A7E87DCE-1A9D-4E8D-ACFF-CFF5BBE06965}"/>
              </a:ext>
            </a:extLst>
          </p:cNvPr>
          <p:cNvSpPr/>
          <p:nvPr/>
        </p:nvSpPr>
        <p:spPr bwMode="ltGray">
          <a:xfrm>
            <a:off x="2438783" y="4529835"/>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accent2">
                    <a:lumMod val="75000"/>
                  </a:schemeClr>
                </a:solidFill>
              </a:rPr>
              <a:t>37%</a:t>
            </a:r>
          </a:p>
        </p:txBody>
      </p:sp>
      <p:sp>
        <p:nvSpPr>
          <p:cNvPr id="175" name="Rectangle 174">
            <a:extLst>
              <a:ext uri="{FF2B5EF4-FFF2-40B4-BE49-F238E27FC236}">
                <a16:creationId xmlns:a16="http://schemas.microsoft.com/office/drawing/2014/main" id="{11914DB0-A413-4B8B-A081-BE233F454576}"/>
              </a:ext>
            </a:extLst>
          </p:cNvPr>
          <p:cNvSpPr/>
          <p:nvPr/>
        </p:nvSpPr>
        <p:spPr bwMode="ltGray">
          <a:xfrm>
            <a:off x="2438783" y="4892569"/>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accent2">
                    <a:lumMod val="75000"/>
                  </a:schemeClr>
                </a:solidFill>
              </a:rPr>
              <a:t>36%</a:t>
            </a:r>
          </a:p>
        </p:txBody>
      </p:sp>
      <p:sp>
        <p:nvSpPr>
          <p:cNvPr id="176" name="Rectangle 175">
            <a:extLst>
              <a:ext uri="{FF2B5EF4-FFF2-40B4-BE49-F238E27FC236}">
                <a16:creationId xmlns:a16="http://schemas.microsoft.com/office/drawing/2014/main" id="{CA1BAE04-C939-4E7A-81BE-D301F9657334}"/>
              </a:ext>
            </a:extLst>
          </p:cNvPr>
          <p:cNvSpPr/>
          <p:nvPr/>
        </p:nvSpPr>
        <p:spPr bwMode="ltGray">
          <a:xfrm>
            <a:off x="2438783" y="5241050"/>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accent2">
                    <a:lumMod val="75000"/>
                  </a:schemeClr>
                </a:solidFill>
              </a:rPr>
              <a:t>34%</a:t>
            </a:r>
          </a:p>
        </p:txBody>
      </p:sp>
      <p:sp>
        <p:nvSpPr>
          <p:cNvPr id="177" name="TextBox 176">
            <a:extLst>
              <a:ext uri="{FF2B5EF4-FFF2-40B4-BE49-F238E27FC236}">
                <a16:creationId xmlns:a16="http://schemas.microsoft.com/office/drawing/2014/main" id="{A5487329-5719-4E2F-AF07-5427D72A43AC}"/>
              </a:ext>
            </a:extLst>
          </p:cNvPr>
          <p:cNvSpPr txBox="1"/>
          <p:nvPr/>
        </p:nvSpPr>
        <p:spPr>
          <a:xfrm>
            <a:off x="504447" y="4898619"/>
            <a:ext cx="1894116" cy="161583"/>
          </a:xfrm>
          <a:prstGeom prst="rect">
            <a:avLst/>
          </a:prstGeom>
          <a:noFill/>
        </p:spPr>
        <p:txBody>
          <a:bodyPr wrap="square" lIns="0" tIns="0" rIns="0" bIns="0" rtlCol="0">
            <a:spAutoFit/>
          </a:bodyPr>
          <a:lstStyle/>
          <a:p>
            <a:r>
              <a:rPr lang="en-US" sz="1050"/>
              <a:t>Fill me up/stave off hunger</a:t>
            </a:r>
          </a:p>
        </p:txBody>
      </p:sp>
      <p:sp>
        <p:nvSpPr>
          <p:cNvPr id="178" name="TextBox 177">
            <a:extLst>
              <a:ext uri="{FF2B5EF4-FFF2-40B4-BE49-F238E27FC236}">
                <a16:creationId xmlns:a16="http://schemas.microsoft.com/office/drawing/2014/main" id="{0BED4765-97CE-4B0E-9B9E-FF39F26550B9}"/>
              </a:ext>
            </a:extLst>
          </p:cNvPr>
          <p:cNvSpPr txBox="1"/>
          <p:nvPr/>
        </p:nvSpPr>
        <p:spPr>
          <a:xfrm>
            <a:off x="504447" y="5251552"/>
            <a:ext cx="1894116" cy="161583"/>
          </a:xfrm>
          <a:prstGeom prst="rect">
            <a:avLst/>
          </a:prstGeom>
          <a:noFill/>
        </p:spPr>
        <p:txBody>
          <a:bodyPr wrap="square" lIns="0" tIns="0" rIns="0" bIns="0" rtlCol="0">
            <a:spAutoFit/>
          </a:bodyPr>
          <a:lstStyle/>
          <a:p>
            <a:r>
              <a:rPr lang="en-US" sz="1050"/>
              <a:t>Enjoy as a treat/indulgence</a:t>
            </a:r>
          </a:p>
        </p:txBody>
      </p:sp>
      <p:graphicFrame>
        <p:nvGraphicFramePr>
          <p:cNvPr id="179" name="Chart 178">
            <a:extLst>
              <a:ext uri="{FF2B5EF4-FFF2-40B4-BE49-F238E27FC236}">
                <a16:creationId xmlns:a16="http://schemas.microsoft.com/office/drawing/2014/main" id="{67131E0B-82D2-49DD-9E23-2CA044A87A3B}"/>
              </a:ext>
            </a:extLst>
          </p:cNvPr>
          <p:cNvGraphicFramePr/>
          <p:nvPr>
            <p:extLst>
              <p:ext uri="{D42A27DB-BD31-4B8C-83A1-F6EECF244321}">
                <p14:modId xmlns:p14="http://schemas.microsoft.com/office/powerpoint/2010/main" val="3914863576"/>
              </p:ext>
            </p:extLst>
          </p:nvPr>
        </p:nvGraphicFramePr>
        <p:xfrm>
          <a:off x="3283438" y="4479081"/>
          <a:ext cx="2613299" cy="1322733"/>
        </p:xfrm>
        <a:graphic>
          <a:graphicData uri="http://schemas.openxmlformats.org/drawingml/2006/chart">
            <c:chart xmlns:c="http://schemas.openxmlformats.org/drawingml/2006/chart" xmlns:r="http://schemas.openxmlformats.org/officeDocument/2006/relationships" r:id="rId8"/>
          </a:graphicData>
        </a:graphic>
      </p:graphicFrame>
      <p:sp>
        <p:nvSpPr>
          <p:cNvPr id="180" name="TextBox 179">
            <a:extLst>
              <a:ext uri="{FF2B5EF4-FFF2-40B4-BE49-F238E27FC236}">
                <a16:creationId xmlns:a16="http://schemas.microsoft.com/office/drawing/2014/main" id="{EC428521-F092-4B91-9E8C-EF1977B0AE70}"/>
              </a:ext>
            </a:extLst>
          </p:cNvPr>
          <p:cNvSpPr txBox="1"/>
          <p:nvPr/>
        </p:nvSpPr>
        <p:spPr>
          <a:xfrm>
            <a:off x="3425303" y="4549745"/>
            <a:ext cx="1894116" cy="161583"/>
          </a:xfrm>
          <a:prstGeom prst="rect">
            <a:avLst/>
          </a:prstGeom>
          <a:noFill/>
        </p:spPr>
        <p:txBody>
          <a:bodyPr wrap="square" lIns="0" tIns="0" rIns="0" bIns="0" rtlCol="0">
            <a:spAutoFit/>
          </a:bodyPr>
          <a:lstStyle/>
          <a:p>
            <a:r>
              <a:rPr lang="en-US" sz="1050"/>
              <a:t>High protein</a:t>
            </a:r>
          </a:p>
        </p:txBody>
      </p:sp>
      <p:sp>
        <p:nvSpPr>
          <p:cNvPr id="181" name="Rectangle 180">
            <a:extLst>
              <a:ext uri="{FF2B5EF4-FFF2-40B4-BE49-F238E27FC236}">
                <a16:creationId xmlns:a16="http://schemas.microsoft.com/office/drawing/2014/main" id="{65EB6C2B-2277-4B91-A133-E311B511C6E1}"/>
              </a:ext>
            </a:extLst>
          </p:cNvPr>
          <p:cNvSpPr/>
          <p:nvPr/>
        </p:nvSpPr>
        <p:spPr bwMode="ltGray">
          <a:xfrm>
            <a:off x="5359639" y="4529835"/>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tx2"/>
                </a:solidFill>
              </a:rPr>
              <a:t>43%</a:t>
            </a:r>
          </a:p>
        </p:txBody>
      </p:sp>
      <p:sp>
        <p:nvSpPr>
          <p:cNvPr id="182" name="Rectangle 181">
            <a:extLst>
              <a:ext uri="{FF2B5EF4-FFF2-40B4-BE49-F238E27FC236}">
                <a16:creationId xmlns:a16="http://schemas.microsoft.com/office/drawing/2014/main" id="{8979F2FB-F34B-446A-AC54-E4FD1DC66531}"/>
              </a:ext>
            </a:extLst>
          </p:cNvPr>
          <p:cNvSpPr/>
          <p:nvPr/>
        </p:nvSpPr>
        <p:spPr bwMode="ltGray">
          <a:xfrm>
            <a:off x="5359639" y="4892569"/>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tx2"/>
                </a:solidFill>
              </a:rPr>
              <a:t>39%</a:t>
            </a:r>
          </a:p>
        </p:txBody>
      </p:sp>
      <p:sp>
        <p:nvSpPr>
          <p:cNvPr id="183" name="Rectangle 182">
            <a:extLst>
              <a:ext uri="{FF2B5EF4-FFF2-40B4-BE49-F238E27FC236}">
                <a16:creationId xmlns:a16="http://schemas.microsoft.com/office/drawing/2014/main" id="{BD3B5659-1075-4EEB-AAC8-CC05E32DA1B1}"/>
              </a:ext>
            </a:extLst>
          </p:cNvPr>
          <p:cNvSpPr/>
          <p:nvPr/>
        </p:nvSpPr>
        <p:spPr bwMode="ltGray">
          <a:xfrm>
            <a:off x="5359639" y="5241050"/>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tx2"/>
                </a:solidFill>
              </a:rPr>
              <a:t>36%</a:t>
            </a:r>
          </a:p>
        </p:txBody>
      </p:sp>
      <p:sp>
        <p:nvSpPr>
          <p:cNvPr id="184" name="TextBox 183">
            <a:extLst>
              <a:ext uri="{FF2B5EF4-FFF2-40B4-BE49-F238E27FC236}">
                <a16:creationId xmlns:a16="http://schemas.microsoft.com/office/drawing/2014/main" id="{00E6A20E-4254-4386-9082-9009B5007727}"/>
              </a:ext>
            </a:extLst>
          </p:cNvPr>
          <p:cNvSpPr txBox="1"/>
          <p:nvPr/>
        </p:nvSpPr>
        <p:spPr>
          <a:xfrm>
            <a:off x="3425303" y="4898619"/>
            <a:ext cx="1894116" cy="161583"/>
          </a:xfrm>
          <a:prstGeom prst="rect">
            <a:avLst/>
          </a:prstGeom>
          <a:noFill/>
        </p:spPr>
        <p:txBody>
          <a:bodyPr wrap="square" lIns="0" tIns="0" rIns="0" bIns="0" rtlCol="0">
            <a:spAutoFit/>
          </a:bodyPr>
          <a:lstStyle/>
          <a:p>
            <a:r>
              <a:rPr lang="en-US" sz="1050"/>
              <a:t>Enjoy as a treat/indulgence</a:t>
            </a:r>
          </a:p>
        </p:txBody>
      </p:sp>
      <p:sp>
        <p:nvSpPr>
          <p:cNvPr id="185" name="TextBox 184">
            <a:extLst>
              <a:ext uri="{FF2B5EF4-FFF2-40B4-BE49-F238E27FC236}">
                <a16:creationId xmlns:a16="http://schemas.microsoft.com/office/drawing/2014/main" id="{1B5ABF73-41AB-47DE-B5F8-6D54DAD325E7}"/>
              </a:ext>
            </a:extLst>
          </p:cNvPr>
          <p:cNvSpPr txBox="1"/>
          <p:nvPr/>
        </p:nvSpPr>
        <p:spPr>
          <a:xfrm>
            <a:off x="3425303" y="5251552"/>
            <a:ext cx="1894116" cy="161583"/>
          </a:xfrm>
          <a:prstGeom prst="rect">
            <a:avLst/>
          </a:prstGeom>
          <a:noFill/>
        </p:spPr>
        <p:txBody>
          <a:bodyPr wrap="square" lIns="0" tIns="0" rIns="0" bIns="0" rtlCol="0">
            <a:spAutoFit/>
          </a:bodyPr>
          <a:lstStyle/>
          <a:p>
            <a:r>
              <a:rPr lang="en-US" sz="1050"/>
              <a:t>Heart healthy</a:t>
            </a:r>
          </a:p>
        </p:txBody>
      </p:sp>
      <p:graphicFrame>
        <p:nvGraphicFramePr>
          <p:cNvPr id="186" name="Chart 185">
            <a:extLst>
              <a:ext uri="{FF2B5EF4-FFF2-40B4-BE49-F238E27FC236}">
                <a16:creationId xmlns:a16="http://schemas.microsoft.com/office/drawing/2014/main" id="{F74653C1-13DB-464A-B3E2-4C83ABA24EBB}"/>
              </a:ext>
            </a:extLst>
          </p:cNvPr>
          <p:cNvGraphicFramePr/>
          <p:nvPr>
            <p:extLst>
              <p:ext uri="{D42A27DB-BD31-4B8C-83A1-F6EECF244321}">
                <p14:modId xmlns:p14="http://schemas.microsoft.com/office/powerpoint/2010/main" val="3535508687"/>
              </p:ext>
            </p:extLst>
          </p:nvPr>
        </p:nvGraphicFramePr>
        <p:xfrm>
          <a:off x="9052518" y="4408141"/>
          <a:ext cx="2613299" cy="1322733"/>
        </p:xfrm>
        <a:graphic>
          <a:graphicData uri="http://schemas.openxmlformats.org/drawingml/2006/chart">
            <c:chart xmlns:c="http://schemas.openxmlformats.org/drawingml/2006/chart" xmlns:r="http://schemas.openxmlformats.org/officeDocument/2006/relationships" r:id="rId9"/>
          </a:graphicData>
        </a:graphic>
      </p:graphicFrame>
      <p:sp>
        <p:nvSpPr>
          <p:cNvPr id="187" name="TextBox 186">
            <a:extLst>
              <a:ext uri="{FF2B5EF4-FFF2-40B4-BE49-F238E27FC236}">
                <a16:creationId xmlns:a16="http://schemas.microsoft.com/office/drawing/2014/main" id="{C10FDDCF-FC48-459B-A245-B3156B88D0B8}"/>
              </a:ext>
            </a:extLst>
          </p:cNvPr>
          <p:cNvSpPr txBox="1"/>
          <p:nvPr/>
        </p:nvSpPr>
        <p:spPr>
          <a:xfrm>
            <a:off x="9194383" y="4478805"/>
            <a:ext cx="1894116" cy="161583"/>
          </a:xfrm>
          <a:prstGeom prst="rect">
            <a:avLst/>
          </a:prstGeom>
          <a:noFill/>
        </p:spPr>
        <p:txBody>
          <a:bodyPr wrap="square" lIns="0" tIns="0" rIns="0" bIns="0" rtlCol="0">
            <a:spAutoFit/>
          </a:bodyPr>
          <a:lstStyle/>
          <a:p>
            <a:r>
              <a:rPr lang="en-US" sz="1050"/>
              <a:t>Enjoy as a treat/indulgence</a:t>
            </a:r>
          </a:p>
        </p:txBody>
      </p:sp>
      <p:sp>
        <p:nvSpPr>
          <p:cNvPr id="188" name="Rectangle 187">
            <a:extLst>
              <a:ext uri="{FF2B5EF4-FFF2-40B4-BE49-F238E27FC236}">
                <a16:creationId xmlns:a16="http://schemas.microsoft.com/office/drawing/2014/main" id="{9B376D5E-9597-4A1C-AC09-A0B86978D006}"/>
              </a:ext>
            </a:extLst>
          </p:cNvPr>
          <p:cNvSpPr/>
          <p:nvPr/>
        </p:nvSpPr>
        <p:spPr bwMode="ltGray">
          <a:xfrm>
            <a:off x="11147970" y="4458895"/>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accent6"/>
                </a:solidFill>
              </a:rPr>
              <a:t>39%</a:t>
            </a:r>
          </a:p>
        </p:txBody>
      </p:sp>
      <p:sp>
        <p:nvSpPr>
          <p:cNvPr id="189" name="Rectangle 188">
            <a:extLst>
              <a:ext uri="{FF2B5EF4-FFF2-40B4-BE49-F238E27FC236}">
                <a16:creationId xmlns:a16="http://schemas.microsoft.com/office/drawing/2014/main" id="{76841808-916A-4B5F-A2CA-3062BF47BAA2}"/>
              </a:ext>
            </a:extLst>
          </p:cNvPr>
          <p:cNvSpPr/>
          <p:nvPr/>
        </p:nvSpPr>
        <p:spPr bwMode="ltGray">
          <a:xfrm>
            <a:off x="11147970" y="4821629"/>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accent6"/>
                </a:solidFill>
              </a:rPr>
              <a:t>33%</a:t>
            </a:r>
          </a:p>
        </p:txBody>
      </p:sp>
      <p:sp>
        <p:nvSpPr>
          <p:cNvPr id="190" name="Rectangle 189">
            <a:extLst>
              <a:ext uri="{FF2B5EF4-FFF2-40B4-BE49-F238E27FC236}">
                <a16:creationId xmlns:a16="http://schemas.microsoft.com/office/drawing/2014/main" id="{3BEF6FD1-54C8-43B6-9A4B-B60FFBF78198}"/>
              </a:ext>
            </a:extLst>
          </p:cNvPr>
          <p:cNvSpPr/>
          <p:nvPr/>
        </p:nvSpPr>
        <p:spPr bwMode="ltGray">
          <a:xfrm>
            <a:off x="11147970" y="5170110"/>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accent6"/>
                </a:solidFill>
              </a:rPr>
              <a:t>29%</a:t>
            </a:r>
          </a:p>
        </p:txBody>
      </p:sp>
      <p:sp>
        <p:nvSpPr>
          <p:cNvPr id="191" name="TextBox 190">
            <a:extLst>
              <a:ext uri="{FF2B5EF4-FFF2-40B4-BE49-F238E27FC236}">
                <a16:creationId xmlns:a16="http://schemas.microsoft.com/office/drawing/2014/main" id="{204B89E4-B4A1-4B81-AF31-2D78F83A2207}"/>
              </a:ext>
            </a:extLst>
          </p:cNvPr>
          <p:cNvSpPr txBox="1"/>
          <p:nvPr/>
        </p:nvSpPr>
        <p:spPr>
          <a:xfrm>
            <a:off x="9194383" y="4827679"/>
            <a:ext cx="1894116" cy="161583"/>
          </a:xfrm>
          <a:prstGeom prst="rect">
            <a:avLst/>
          </a:prstGeom>
          <a:noFill/>
        </p:spPr>
        <p:txBody>
          <a:bodyPr wrap="square" lIns="0" tIns="0" rIns="0" bIns="0" rtlCol="0">
            <a:spAutoFit/>
          </a:bodyPr>
          <a:lstStyle/>
          <a:p>
            <a:r>
              <a:rPr lang="en-US" sz="1050"/>
              <a:t>Fill me up/stave off hunger</a:t>
            </a:r>
          </a:p>
        </p:txBody>
      </p:sp>
      <p:sp>
        <p:nvSpPr>
          <p:cNvPr id="192" name="TextBox 191">
            <a:extLst>
              <a:ext uri="{FF2B5EF4-FFF2-40B4-BE49-F238E27FC236}">
                <a16:creationId xmlns:a16="http://schemas.microsoft.com/office/drawing/2014/main" id="{CCECD8E0-9B6A-4CB1-AD4C-F03AF6150D0B}"/>
              </a:ext>
            </a:extLst>
          </p:cNvPr>
          <p:cNvSpPr txBox="1"/>
          <p:nvPr/>
        </p:nvSpPr>
        <p:spPr>
          <a:xfrm>
            <a:off x="9194383" y="5180612"/>
            <a:ext cx="1894116" cy="161583"/>
          </a:xfrm>
          <a:prstGeom prst="rect">
            <a:avLst/>
          </a:prstGeom>
          <a:noFill/>
        </p:spPr>
        <p:txBody>
          <a:bodyPr wrap="square" lIns="0" tIns="0" rIns="0" bIns="0" rtlCol="0">
            <a:spAutoFit/>
          </a:bodyPr>
          <a:lstStyle/>
          <a:p>
            <a:r>
              <a:rPr lang="en-US" sz="1050"/>
              <a:t>Consume on the go</a:t>
            </a:r>
          </a:p>
        </p:txBody>
      </p:sp>
      <p:graphicFrame>
        <p:nvGraphicFramePr>
          <p:cNvPr id="193" name="Chart 192">
            <a:extLst>
              <a:ext uri="{FF2B5EF4-FFF2-40B4-BE49-F238E27FC236}">
                <a16:creationId xmlns:a16="http://schemas.microsoft.com/office/drawing/2014/main" id="{5DD470A9-2ECD-48DA-A62B-56FE78DC3342}"/>
              </a:ext>
            </a:extLst>
          </p:cNvPr>
          <p:cNvGraphicFramePr/>
          <p:nvPr>
            <p:extLst>
              <p:ext uri="{D42A27DB-BD31-4B8C-83A1-F6EECF244321}">
                <p14:modId xmlns:p14="http://schemas.microsoft.com/office/powerpoint/2010/main" val="1721561483"/>
              </p:ext>
            </p:extLst>
          </p:nvPr>
        </p:nvGraphicFramePr>
        <p:xfrm>
          <a:off x="6167229" y="4460717"/>
          <a:ext cx="2613299" cy="1322733"/>
        </p:xfrm>
        <a:graphic>
          <a:graphicData uri="http://schemas.openxmlformats.org/drawingml/2006/chart">
            <c:chart xmlns:c="http://schemas.openxmlformats.org/drawingml/2006/chart" xmlns:r="http://schemas.openxmlformats.org/officeDocument/2006/relationships" r:id="rId10"/>
          </a:graphicData>
        </a:graphic>
      </p:graphicFrame>
      <p:sp>
        <p:nvSpPr>
          <p:cNvPr id="194" name="TextBox 193">
            <a:extLst>
              <a:ext uri="{FF2B5EF4-FFF2-40B4-BE49-F238E27FC236}">
                <a16:creationId xmlns:a16="http://schemas.microsoft.com/office/drawing/2014/main" id="{12CC37A5-94F8-4DF9-9EBE-5EA88B8D8B1D}"/>
              </a:ext>
            </a:extLst>
          </p:cNvPr>
          <p:cNvSpPr txBox="1"/>
          <p:nvPr/>
        </p:nvSpPr>
        <p:spPr>
          <a:xfrm>
            <a:off x="6309094" y="4531381"/>
            <a:ext cx="1894116" cy="161583"/>
          </a:xfrm>
          <a:prstGeom prst="rect">
            <a:avLst/>
          </a:prstGeom>
          <a:noFill/>
        </p:spPr>
        <p:txBody>
          <a:bodyPr wrap="square" lIns="0" tIns="0" rIns="0" bIns="0" rtlCol="0">
            <a:spAutoFit/>
          </a:bodyPr>
          <a:lstStyle/>
          <a:p>
            <a:r>
              <a:rPr lang="en-US" sz="1050"/>
              <a:t>Fill me up/stave off hunger</a:t>
            </a:r>
          </a:p>
        </p:txBody>
      </p:sp>
      <p:sp>
        <p:nvSpPr>
          <p:cNvPr id="195" name="Rectangle 194">
            <a:extLst>
              <a:ext uri="{FF2B5EF4-FFF2-40B4-BE49-F238E27FC236}">
                <a16:creationId xmlns:a16="http://schemas.microsoft.com/office/drawing/2014/main" id="{F5A6D3E8-F871-4E8D-AC99-D655F0CE4FD2}"/>
              </a:ext>
            </a:extLst>
          </p:cNvPr>
          <p:cNvSpPr/>
          <p:nvPr/>
        </p:nvSpPr>
        <p:spPr bwMode="ltGray">
          <a:xfrm>
            <a:off x="8253055" y="4511471"/>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2">
                    <a:lumMod val="50000"/>
                  </a:schemeClr>
                </a:solidFill>
              </a:rPr>
              <a:t>39%</a:t>
            </a:r>
          </a:p>
        </p:txBody>
      </p:sp>
      <p:sp>
        <p:nvSpPr>
          <p:cNvPr id="196" name="Rectangle 195">
            <a:extLst>
              <a:ext uri="{FF2B5EF4-FFF2-40B4-BE49-F238E27FC236}">
                <a16:creationId xmlns:a16="http://schemas.microsoft.com/office/drawing/2014/main" id="{80BD2F66-DAB4-47F3-98B2-426C640D65D8}"/>
              </a:ext>
            </a:extLst>
          </p:cNvPr>
          <p:cNvSpPr/>
          <p:nvPr/>
        </p:nvSpPr>
        <p:spPr bwMode="ltGray">
          <a:xfrm>
            <a:off x="8253055" y="4874205"/>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2">
                    <a:lumMod val="50000"/>
                  </a:schemeClr>
                </a:solidFill>
              </a:rPr>
              <a:t>39%</a:t>
            </a:r>
          </a:p>
        </p:txBody>
      </p:sp>
      <p:sp>
        <p:nvSpPr>
          <p:cNvPr id="197" name="Rectangle 196">
            <a:extLst>
              <a:ext uri="{FF2B5EF4-FFF2-40B4-BE49-F238E27FC236}">
                <a16:creationId xmlns:a16="http://schemas.microsoft.com/office/drawing/2014/main" id="{460C8E26-71AC-4C56-8805-1FE16EA13E06}"/>
              </a:ext>
            </a:extLst>
          </p:cNvPr>
          <p:cNvSpPr/>
          <p:nvPr/>
        </p:nvSpPr>
        <p:spPr bwMode="ltGray">
          <a:xfrm>
            <a:off x="8253055" y="5222686"/>
            <a:ext cx="388233" cy="193917"/>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200" b="1">
                <a:solidFill>
                  <a:schemeClr val="bg2">
                    <a:lumMod val="50000"/>
                  </a:schemeClr>
                </a:solidFill>
              </a:rPr>
              <a:t>27%</a:t>
            </a:r>
          </a:p>
        </p:txBody>
      </p:sp>
      <p:sp>
        <p:nvSpPr>
          <p:cNvPr id="198" name="TextBox 197">
            <a:extLst>
              <a:ext uri="{FF2B5EF4-FFF2-40B4-BE49-F238E27FC236}">
                <a16:creationId xmlns:a16="http://schemas.microsoft.com/office/drawing/2014/main" id="{C23B565E-17BC-4272-AA9B-64DC0462776A}"/>
              </a:ext>
            </a:extLst>
          </p:cNvPr>
          <p:cNvSpPr txBox="1"/>
          <p:nvPr/>
        </p:nvSpPr>
        <p:spPr>
          <a:xfrm>
            <a:off x="6309094" y="4880255"/>
            <a:ext cx="1894116" cy="161583"/>
          </a:xfrm>
          <a:prstGeom prst="rect">
            <a:avLst/>
          </a:prstGeom>
          <a:noFill/>
        </p:spPr>
        <p:txBody>
          <a:bodyPr wrap="square" lIns="0" tIns="0" rIns="0" bIns="0" rtlCol="0">
            <a:spAutoFit/>
          </a:bodyPr>
          <a:lstStyle/>
          <a:p>
            <a:r>
              <a:rPr lang="en-US" sz="1050"/>
              <a:t>Enjoy as a treat/indulgence</a:t>
            </a:r>
          </a:p>
        </p:txBody>
      </p:sp>
      <p:sp>
        <p:nvSpPr>
          <p:cNvPr id="199" name="TextBox 198">
            <a:extLst>
              <a:ext uri="{FF2B5EF4-FFF2-40B4-BE49-F238E27FC236}">
                <a16:creationId xmlns:a16="http://schemas.microsoft.com/office/drawing/2014/main" id="{3E1BB33F-631D-4D9B-84A0-EDA29C56DD39}"/>
              </a:ext>
            </a:extLst>
          </p:cNvPr>
          <p:cNvSpPr txBox="1"/>
          <p:nvPr/>
        </p:nvSpPr>
        <p:spPr>
          <a:xfrm>
            <a:off x="6309094" y="5233188"/>
            <a:ext cx="1894116" cy="161583"/>
          </a:xfrm>
          <a:prstGeom prst="rect">
            <a:avLst/>
          </a:prstGeom>
          <a:noFill/>
        </p:spPr>
        <p:txBody>
          <a:bodyPr wrap="square" lIns="0" tIns="0" rIns="0" bIns="0" rtlCol="0">
            <a:spAutoFit/>
          </a:bodyPr>
          <a:lstStyle/>
          <a:p>
            <a:r>
              <a:rPr lang="en-US" sz="1050"/>
              <a:t>Whole grain/multigrain</a:t>
            </a:r>
          </a:p>
        </p:txBody>
      </p:sp>
      <p:pic>
        <p:nvPicPr>
          <p:cNvPr id="93" name="Picture 92">
            <a:extLst>
              <a:ext uri="{FF2B5EF4-FFF2-40B4-BE49-F238E27FC236}">
                <a16:creationId xmlns:a16="http://schemas.microsoft.com/office/drawing/2014/main" id="{59FA427F-BD8A-4C5E-9F15-56C05DE85FB7}"/>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3" name="Slide Number Placeholder 2">
            <a:extLst>
              <a:ext uri="{FF2B5EF4-FFF2-40B4-BE49-F238E27FC236}">
                <a16:creationId xmlns:a16="http://schemas.microsoft.com/office/drawing/2014/main" id="{07F28065-020A-49A0-B66A-239F65A98B69}"/>
              </a:ext>
            </a:extLst>
          </p:cNvPr>
          <p:cNvSpPr>
            <a:spLocks noGrp="1"/>
          </p:cNvSpPr>
          <p:nvPr>
            <p:ph type="sldNum" sz="quarter" idx="10"/>
          </p:nvPr>
        </p:nvSpPr>
        <p:spPr/>
        <p:txBody>
          <a:bodyPr/>
          <a:lstStyle/>
          <a:p>
            <a:fld id="{4034BEE3-566C-4068-A777-C3A4762E861B}" type="slidenum">
              <a:rPr lang="en-GB" smtClean="0"/>
              <a:pPr/>
              <a:t>13</a:t>
            </a:fld>
            <a:endParaRPr lang="en-GB"/>
          </a:p>
        </p:txBody>
      </p:sp>
    </p:spTree>
    <p:extLst>
      <p:ext uri="{BB962C8B-B14F-4D97-AF65-F5344CB8AC3E}">
        <p14:creationId xmlns:p14="http://schemas.microsoft.com/office/powerpoint/2010/main" val="3859998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working on a computer&#10;&#10;Description automatically generated with medium confidence">
            <a:extLst>
              <a:ext uri="{FF2B5EF4-FFF2-40B4-BE49-F238E27FC236}">
                <a16:creationId xmlns:a16="http://schemas.microsoft.com/office/drawing/2014/main" id="{3F72D2D3-3BEB-42E2-A80F-845868F9BD1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
            <a:ext cx="12192000" cy="2151939"/>
          </a:xfrm>
          <a:prstGeom prst="rect">
            <a:avLst/>
          </a:prstGeom>
        </p:spPr>
      </p:pic>
      <p:sp>
        <p:nvSpPr>
          <p:cNvPr id="13" name="Rectangle 12">
            <a:extLst>
              <a:ext uri="{FF2B5EF4-FFF2-40B4-BE49-F238E27FC236}">
                <a16:creationId xmlns:a16="http://schemas.microsoft.com/office/drawing/2014/main" id="{D8735BD8-B260-4E17-A01C-480D0DBACB4C}"/>
              </a:ext>
            </a:extLst>
          </p:cNvPr>
          <p:cNvSpPr/>
          <p:nvPr/>
        </p:nvSpPr>
        <p:spPr bwMode="ltGray">
          <a:xfrm>
            <a:off x="0" y="0"/>
            <a:ext cx="12192000" cy="2151937"/>
          </a:xfrm>
          <a:prstGeom prst="rect">
            <a:avLst/>
          </a:prstGeom>
          <a:solidFill>
            <a:srgbClr val="000000">
              <a:alpha val="36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2" name="Title 1">
            <a:extLst>
              <a:ext uri="{FF2B5EF4-FFF2-40B4-BE49-F238E27FC236}">
                <a16:creationId xmlns:a16="http://schemas.microsoft.com/office/drawing/2014/main" id="{4CCAF7C7-4851-4EA6-A24C-52460E5BA0CE}"/>
              </a:ext>
            </a:extLst>
          </p:cNvPr>
          <p:cNvSpPr>
            <a:spLocks noGrp="1"/>
          </p:cNvSpPr>
          <p:nvPr>
            <p:ph type="title"/>
          </p:nvPr>
        </p:nvSpPr>
        <p:spPr>
          <a:xfrm>
            <a:off x="359999" y="1241175"/>
            <a:ext cx="11466875" cy="403200"/>
          </a:xfrm>
        </p:spPr>
        <p:txBody>
          <a:bodyPr/>
          <a:lstStyle/>
          <a:p>
            <a:r>
              <a:rPr lang="en-US">
                <a:solidFill>
                  <a:schemeClr val="bg1"/>
                </a:solidFill>
              </a:rPr>
              <a:t>Shoppers want ‘high’ snacks more than ‘low’ snacks: High vitamins/minerals and high protein are more appealing than low sugar, low calories, or low carbs</a:t>
            </a:r>
          </a:p>
        </p:txBody>
      </p:sp>
      <p:sp>
        <p:nvSpPr>
          <p:cNvPr id="6" name="Footer Placeholder 3">
            <a:extLst>
              <a:ext uri="{FF2B5EF4-FFF2-40B4-BE49-F238E27FC236}">
                <a16:creationId xmlns:a16="http://schemas.microsoft.com/office/drawing/2014/main" id="{B3CFBC33-4D10-44D3-AB4B-593A8BB2B05A}"/>
              </a:ext>
            </a:extLst>
          </p:cNvPr>
          <p:cNvSpPr>
            <a:spLocks noGrp="1"/>
          </p:cNvSpPr>
          <p:nvPr>
            <p:ph type="ftr" sz="quarter" idx="11"/>
          </p:nvPr>
        </p:nvSpPr>
        <p:spPr>
          <a:xfrm>
            <a:off x="4233672" y="6390000"/>
            <a:ext cx="6612767" cy="198000"/>
          </a:xfrm>
        </p:spPr>
        <p:txBody>
          <a:bodyPr/>
          <a:lstStyle/>
          <a:p>
            <a:r>
              <a:rPr lang="en-GB">
                <a:latin typeface="+mj-lt"/>
              </a:rPr>
              <a:t>Source: </a:t>
            </a:r>
            <a:r>
              <a:rPr lang="en-US" b="0" i="0">
                <a:solidFill>
                  <a:srgbClr val="242424"/>
                </a:solidFill>
                <a:effectLst/>
                <a:latin typeface="+mj-lt"/>
              </a:rPr>
              <a:t>ShopperScape better-for-you research, February 2022</a:t>
            </a:r>
            <a:endParaRPr lang="en-GB">
              <a:latin typeface="+mj-lt"/>
            </a:endParaRPr>
          </a:p>
        </p:txBody>
      </p:sp>
      <p:sp>
        <p:nvSpPr>
          <p:cNvPr id="12" name="Text Placeholder 11">
            <a:extLst>
              <a:ext uri="{FF2B5EF4-FFF2-40B4-BE49-F238E27FC236}">
                <a16:creationId xmlns:a16="http://schemas.microsoft.com/office/drawing/2014/main" id="{CD1A849C-10D7-4759-A152-B626CF120E2F}"/>
              </a:ext>
            </a:extLst>
          </p:cNvPr>
          <p:cNvSpPr>
            <a:spLocks noGrp="1"/>
          </p:cNvSpPr>
          <p:nvPr>
            <p:ph type="body" sz="quarter" idx="12"/>
          </p:nvPr>
        </p:nvSpPr>
        <p:spPr>
          <a:xfrm>
            <a:off x="360000" y="2329998"/>
            <a:ext cx="11464925" cy="604800"/>
          </a:xfrm>
          <a:prstGeom prst="rect">
            <a:avLst/>
          </a:prstGeom>
        </p:spPr>
        <p:txBody>
          <a:bodyPr wrap="none" lIns="0" tIns="0" rIns="0" bIns="0">
            <a:noAutofit/>
          </a:bodyPr>
          <a:lstStyle/>
          <a:p>
            <a:pPr>
              <a:spcBef>
                <a:spcPts val="0"/>
              </a:spcBef>
            </a:pPr>
            <a:r>
              <a:rPr lang="en-US" sz="1400">
                <a:latin typeface="+mj-lt"/>
              </a:rPr>
              <a:t>A</a:t>
            </a:r>
            <a:r>
              <a:rPr lang="en-US" sz="1400" b="1">
                <a:latin typeface="+mj-lt"/>
              </a:rPr>
              <a:t>ttributes</a:t>
            </a:r>
            <a:r>
              <a:rPr lang="en-US" sz="1400">
                <a:latin typeface="+mj-lt"/>
              </a:rPr>
              <a:t> Considered Very Important to Shoppers When Choosing Healthy Snacks </a:t>
            </a:r>
          </a:p>
          <a:p>
            <a:pPr>
              <a:spcBef>
                <a:spcPts val="0"/>
              </a:spcBef>
            </a:pPr>
            <a:r>
              <a:rPr lang="en-US" sz="1200" b="0">
                <a:solidFill>
                  <a:srgbClr val="1C1C1C"/>
                </a:solidFill>
                <a:latin typeface="Arial"/>
              </a:rPr>
              <a:t>(among </a:t>
            </a:r>
            <a:r>
              <a:rPr kumimoji="0" lang="en-US" sz="1200" b="0" i="0" u="none" strike="noStrike" kern="1200" cap="none" spc="0" normalizeH="0" baseline="0" noProof="0">
                <a:ln>
                  <a:noFill/>
                </a:ln>
                <a:solidFill>
                  <a:srgbClr val="1C1C1C"/>
                </a:solidFill>
                <a:effectLst/>
                <a:uLnTx/>
                <a:uFillTx/>
                <a:latin typeface="Arial"/>
                <a:ea typeface="+mn-ea"/>
                <a:cs typeface="+mn-cs"/>
              </a:rPr>
              <a:t>shoppers who purchase healthy snacks)</a:t>
            </a:r>
          </a:p>
          <a:p>
            <a:pPr>
              <a:spcBef>
                <a:spcPts val="0"/>
              </a:spcBef>
            </a:pPr>
            <a:endParaRPr lang="en-US" sz="1200"/>
          </a:p>
        </p:txBody>
      </p:sp>
      <p:graphicFrame>
        <p:nvGraphicFramePr>
          <p:cNvPr id="11" name="Content Placeholder 10">
            <a:extLst>
              <a:ext uri="{FF2B5EF4-FFF2-40B4-BE49-F238E27FC236}">
                <a16:creationId xmlns:a16="http://schemas.microsoft.com/office/drawing/2014/main" id="{607FB37F-FCCD-4BA1-A341-8ACF4189967F}"/>
              </a:ext>
            </a:extLst>
          </p:cNvPr>
          <p:cNvGraphicFramePr>
            <a:graphicFrameLocks noGrp="1"/>
          </p:cNvGraphicFramePr>
          <p:nvPr>
            <p:ph sz="quarter" idx="13"/>
          </p:nvPr>
        </p:nvGraphicFramePr>
        <p:xfrm>
          <a:off x="228600" y="3112859"/>
          <a:ext cx="11722607" cy="2384890"/>
        </p:xfrm>
        <a:graphic>
          <a:graphicData uri="http://schemas.openxmlformats.org/drawingml/2006/chart">
            <c:chart xmlns:c="http://schemas.openxmlformats.org/drawingml/2006/chart" xmlns:r="http://schemas.openxmlformats.org/officeDocument/2006/relationships" r:id="rId4"/>
          </a:graphicData>
        </a:graphic>
      </p:graphicFrame>
      <p:cxnSp>
        <p:nvCxnSpPr>
          <p:cNvPr id="10" name="Straight Connector 9">
            <a:extLst>
              <a:ext uri="{FF2B5EF4-FFF2-40B4-BE49-F238E27FC236}">
                <a16:creationId xmlns:a16="http://schemas.microsoft.com/office/drawing/2014/main" id="{72B05953-7F15-4157-A322-E59672D3CE7B}"/>
              </a:ext>
            </a:extLst>
          </p:cNvPr>
          <p:cNvCxnSpPr>
            <a:cxnSpLocks/>
          </p:cNvCxnSpPr>
          <p:nvPr/>
        </p:nvCxnSpPr>
        <p:spPr>
          <a:xfrm>
            <a:off x="356830" y="2853367"/>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9E8C59CF-E4C2-47D8-BCB0-716FAB44BF3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3" name="Slide Number Placeholder 2">
            <a:extLst>
              <a:ext uri="{FF2B5EF4-FFF2-40B4-BE49-F238E27FC236}">
                <a16:creationId xmlns:a16="http://schemas.microsoft.com/office/drawing/2014/main" id="{5BBFD9DB-E1F3-4525-90ED-6B3693B8D962}"/>
              </a:ext>
            </a:extLst>
          </p:cNvPr>
          <p:cNvSpPr>
            <a:spLocks noGrp="1"/>
          </p:cNvSpPr>
          <p:nvPr>
            <p:ph type="sldNum" sz="quarter" idx="10"/>
          </p:nvPr>
        </p:nvSpPr>
        <p:spPr/>
        <p:txBody>
          <a:bodyPr/>
          <a:lstStyle/>
          <a:p>
            <a:fld id="{4034BEE3-566C-4068-A777-C3A4762E861B}" type="slidenum">
              <a:rPr lang="en-GB" smtClean="0"/>
              <a:pPr/>
              <a:t>14</a:t>
            </a:fld>
            <a:endParaRPr lang="en-GB"/>
          </a:p>
        </p:txBody>
      </p:sp>
    </p:spTree>
    <p:extLst>
      <p:ext uri="{BB962C8B-B14F-4D97-AF65-F5344CB8AC3E}">
        <p14:creationId xmlns:p14="http://schemas.microsoft.com/office/powerpoint/2010/main" val="1836208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4822191D-EF12-4FB3-88B9-D4710C3A46D4}"/>
              </a:ext>
            </a:extLst>
          </p:cNvPr>
          <p:cNvGraphicFramePr>
            <a:graphicFrameLocks noGrp="1"/>
          </p:cNvGraphicFramePr>
          <p:nvPr>
            <p:ph sz="quarter" idx="15"/>
          </p:nvPr>
        </p:nvGraphicFramePr>
        <p:xfrm>
          <a:off x="360947" y="2206240"/>
          <a:ext cx="11470692" cy="3348630"/>
        </p:xfrm>
        <a:graphic>
          <a:graphicData uri="http://schemas.openxmlformats.org/drawingml/2006/table">
            <a:tbl>
              <a:tblPr>
                <a:tableStyleId>{5C22544A-7EE6-4342-B048-85BDC9FD1C3A}</a:tableStyleId>
              </a:tblPr>
              <a:tblGrid>
                <a:gridCol w="5086952">
                  <a:extLst>
                    <a:ext uri="{9D8B030D-6E8A-4147-A177-3AD203B41FA5}">
                      <a16:colId xmlns:a16="http://schemas.microsoft.com/office/drawing/2014/main" val="3460416214"/>
                    </a:ext>
                  </a:extLst>
                </a:gridCol>
                <a:gridCol w="1164657">
                  <a:extLst>
                    <a:ext uri="{9D8B030D-6E8A-4147-A177-3AD203B41FA5}">
                      <a16:colId xmlns:a16="http://schemas.microsoft.com/office/drawing/2014/main" val="379248043"/>
                    </a:ext>
                  </a:extLst>
                </a:gridCol>
                <a:gridCol w="1511166">
                  <a:extLst>
                    <a:ext uri="{9D8B030D-6E8A-4147-A177-3AD203B41FA5}">
                      <a16:colId xmlns:a16="http://schemas.microsoft.com/office/drawing/2014/main" val="3349029728"/>
                    </a:ext>
                  </a:extLst>
                </a:gridCol>
                <a:gridCol w="1318661">
                  <a:extLst>
                    <a:ext uri="{9D8B030D-6E8A-4147-A177-3AD203B41FA5}">
                      <a16:colId xmlns:a16="http://schemas.microsoft.com/office/drawing/2014/main" val="1582631894"/>
                    </a:ext>
                  </a:extLst>
                </a:gridCol>
                <a:gridCol w="1112508">
                  <a:extLst>
                    <a:ext uri="{9D8B030D-6E8A-4147-A177-3AD203B41FA5}">
                      <a16:colId xmlns:a16="http://schemas.microsoft.com/office/drawing/2014/main" val="2188018294"/>
                    </a:ext>
                  </a:extLst>
                </a:gridCol>
                <a:gridCol w="1276748">
                  <a:extLst>
                    <a:ext uri="{9D8B030D-6E8A-4147-A177-3AD203B41FA5}">
                      <a16:colId xmlns:a16="http://schemas.microsoft.com/office/drawing/2014/main" val="3287264825"/>
                    </a:ext>
                  </a:extLst>
                </a:gridCol>
              </a:tblGrid>
              <a:tr h="349236">
                <a:tc>
                  <a:txBody>
                    <a:bodyPr/>
                    <a:lstStyle/>
                    <a:p>
                      <a:endParaRPr lang="en-US"/>
                    </a:p>
                  </a:txBody>
                  <a:tcPr>
                    <a:noFill/>
                  </a:tcPr>
                </a:tc>
                <a:tc>
                  <a:txBody>
                    <a:bodyPr/>
                    <a:lstStyle/>
                    <a:p>
                      <a:pPr algn="ctr" fontAlgn="ctr"/>
                      <a:r>
                        <a:rPr lang="en-US" sz="1050" u="none" strike="noStrike">
                          <a:solidFill>
                            <a:schemeClr val="bg1"/>
                          </a:solidFill>
                          <a:effectLst/>
                          <a:latin typeface="+mj-lt"/>
                        </a:rPr>
                        <a:t>Gen Z</a:t>
                      </a:r>
                      <a:endParaRPr lang="en-US" sz="1050" b="0" i="0" u="none" strike="noStrike">
                        <a:solidFill>
                          <a:schemeClr val="bg1"/>
                        </a:solidFill>
                        <a:effectLst/>
                        <a:latin typeface="+mj-lt"/>
                      </a:endParaRPr>
                    </a:p>
                  </a:txBody>
                  <a:tcPr marL="4343" marR="4343" marT="4343" marB="0" anchor="ctr">
                    <a:solidFill>
                      <a:schemeClr val="tx1"/>
                    </a:solidFill>
                  </a:tcPr>
                </a:tc>
                <a:tc>
                  <a:txBody>
                    <a:bodyPr/>
                    <a:lstStyle/>
                    <a:p>
                      <a:pPr algn="ctr" fontAlgn="ctr"/>
                      <a:r>
                        <a:rPr lang="en-US" sz="1050" u="none" strike="noStrike">
                          <a:solidFill>
                            <a:schemeClr val="bg1"/>
                          </a:solidFill>
                          <a:effectLst/>
                          <a:latin typeface="+mj-lt"/>
                        </a:rPr>
                        <a:t>Emerging millennials</a:t>
                      </a:r>
                      <a:endParaRPr lang="en-US" sz="1050" b="0" i="0" u="none" strike="noStrike">
                        <a:solidFill>
                          <a:schemeClr val="bg1"/>
                        </a:solidFill>
                        <a:effectLst/>
                        <a:latin typeface="+mj-lt"/>
                      </a:endParaRPr>
                    </a:p>
                  </a:txBody>
                  <a:tcPr marL="4343" marR="4343" marT="4343" marB="0" anchor="ctr">
                    <a:solidFill>
                      <a:schemeClr val="tx1"/>
                    </a:solidFill>
                  </a:tcPr>
                </a:tc>
                <a:tc>
                  <a:txBody>
                    <a:bodyPr/>
                    <a:lstStyle/>
                    <a:p>
                      <a:pPr algn="ctr" fontAlgn="ctr"/>
                      <a:r>
                        <a:rPr lang="en-US" sz="1050" u="none" strike="noStrike">
                          <a:solidFill>
                            <a:schemeClr val="bg1"/>
                          </a:solidFill>
                          <a:effectLst/>
                          <a:latin typeface="+mj-lt"/>
                        </a:rPr>
                        <a:t>Adult millennials</a:t>
                      </a:r>
                      <a:endParaRPr lang="en-US" sz="1050" b="0" i="0" u="none" strike="noStrike">
                        <a:solidFill>
                          <a:schemeClr val="bg1"/>
                        </a:solidFill>
                        <a:effectLst/>
                        <a:latin typeface="+mj-lt"/>
                      </a:endParaRPr>
                    </a:p>
                  </a:txBody>
                  <a:tcPr marL="4343" marR="4343" marT="4343" marB="0" anchor="ctr">
                    <a:solidFill>
                      <a:schemeClr val="tx1"/>
                    </a:solidFill>
                  </a:tcPr>
                </a:tc>
                <a:tc>
                  <a:txBody>
                    <a:bodyPr/>
                    <a:lstStyle/>
                    <a:p>
                      <a:pPr algn="ctr" fontAlgn="ctr"/>
                      <a:r>
                        <a:rPr lang="en-US" sz="1050" u="none" strike="noStrike">
                          <a:solidFill>
                            <a:schemeClr val="bg1"/>
                          </a:solidFill>
                          <a:effectLst/>
                          <a:latin typeface="+mj-lt"/>
                        </a:rPr>
                        <a:t>Gen X</a:t>
                      </a:r>
                      <a:endParaRPr lang="en-US" sz="1050" b="0" i="0" u="none" strike="noStrike">
                        <a:solidFill>
                          <a:schemeClr val="bg1"/>
                        </a:solidFill>
                        <a:effectLst/>
                        <a:latin typeface="+mj-lt"/>
                      </a:endParaRPr>
                    </a:p>
                  </a:txBody>
                  <a:tcPr marL="4343" marR="4343" marT="4343" marB="0" anchor="ctr">
                    <a:solidFill>
                      <a:schemeClr val="tx1"/>
                    </a:solidFill>
                  </a:tcPr>
                </a:tc>
                <a:tc>
                  <a:txBody>
                    <a:bodyPr/>
                    <a:lstStyle/>
                    <a:p>
                      <a:pPr algn="ctr" fontAlgn="ctr"/>
                      <a:r>
                        <a:rPr lang="en-US" sz="1050" u="none" strike="noStrike">
                          <a:solidFill>
                            <a:schemeClr val="bg1"/>
                          </a:solidFill>
                          <a:effectLst/>
                          <a:latin typeface="+mj-lt"/>
                        </a:rPr>
                        <a:t>Boomers</a:t>
                      </a:r>
                      <a:endParaRPr lang="en-US" sz="1050" b="0" i="0" u="none" strike="noStrike">
                        <a:solidFill>
                          <a:schemeClr val="bg1"/>
                        </a:solidFill>
                        <a:effectLst/>
                        <a:latin typeface="+mj-lt"/>
                      </a:endParaRPr>
                    </a:p>
                  </a:txBody>
                  <a:tcPr marL="4343" marR="4343" marT="4343" marB="0" anchor="ctr">
                    <a:solidFill>
                      <a:schemeClr val="tx1"/>
                    </a:solidFill>
                  </a:tcPr>
                </a:tc>
                <a:extLst>
                  <a:ext uri="{0D108BD9-81ED-4DB2-BD59-A6C34878D82A}">
                    <a16:rowId xmlns:a16="http://schemas.microsoft.com/office/drawing/2014/main" val="3145558168"/>
                  </a:ext>
                </a:extLst>
              </a:tr>
              <a:tr h="271170">
                <a:tc>
                  <a:txBody>
                    <a:bodyPr/>
                    <a:lstStyle/>
                    <a:p>
                      <a:pPr algn="l" fontAlgn="ctr"/>
                      <a:endParaRPr lang="en-US" sz="800" b="0" i="0" u="none" strike="noStrike">
                        <a:effectLst/>
                        <a:latin typeface="+mj-lt"/>
                      </a:endParaRPr>
                    </a:p>
                  </a:txBody>
                  <a:tcPr marL="4343" marR="4343" marT="4343" marB="0" anchor="ctr">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64%</a:t>
                      </a:r>
                      <a:endParaRPr lang="en-US" sz="1200" b="0" i="0" u="none" strike="noStrike">
                        <a:solidFill>
                          <a:srgbClr val="000000"/>
                        </a:solidFill>
                        <a:effectLst/>
                        <a:latin typeface="+mj-lt"/>
                      </a:endParaRPr>
                    </a:p>
                  </a:txBody>
                  <a:tcPr marL="4343" marR="4343" marT="4343" marB="0" anchor="ctr">
                    <a:lnR w="9525" cap="flat" cmpd="sng" algn="ctr">
                      <a:solidFill>
                        <a:schemeClr val="tx1"/>
                      </a:solidFill>
                      <a:prstDash val="solid"/>
                      <a:round/>
                      <a:headEnd type="none" w="med" len="med"/>
                      <a:tailEnd type="none" w="med" len="med"/>
                    </a:lnR>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69%</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69%</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72%</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59%</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B w="952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2234941602"/>
                  </a:ext>
                </a:extLst>
              </a:tr>
              <a:tr h="271170">
                <a:tc>
                  <a:txBody>
                    <a:bodyPr/>
                    <a:lstStyle/>
                    <a:p>
                      <a:pPr algn="l" fontAlgn="ctr"/>
                      <a:endParaRPr lang="en-US" sz="800" b="0" i="0" u="none" strike="noStrike">
                        <a:effectLst/>
                        <a:latin typeface="+mj-lt"/>
                      </a:endParaRPr>
                    </a:p>
                  </a:txBody>
                  <a:tcPr marL="4343" marR="4343" marT="4343" marB="0" anchor="ct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0" i="0" u="none" strike="noStrike">
                          <a:solidFill>
                            <a:srgbClr val="000000"/>
                          </a:solidFill>
                          <a:effectLst/>
                          <a:latin typeface="+mj-lt"/>
                        </a:rPr>
                        <a:t>50%</a:t>
                      </a:r>
                    </a:p>
                  </a:txBody>
                  <a:tcPr marL="0" marR="0" marT="0" marB="0" anchor="ctr">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i="0" u="none" strike="noStrike">
                          <a:solidFill>
                            <a:srgbClr val="000000"/>
                          </a:solidFill>
                          <a:effectLst/>
                          <a:latin typeface="+mj-lt"/>
                        </a:rPr>
                        <a:t>57%</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solidFill>
                  </a:tcPr>
                </a:tc>
                <a:tc>
                  <a:txBody>
                    <a:bodyPr/>
                    <a:lstStyle/>
                    <a:p>
                      <a:pPr algn="ctr" fontAlgn="ctr"/>
                      <a:r>
                        <a:rPr lang="en-US" sz="1200" b="1" i="0" u="none" strike="noStrike">
                          <a:solidFill>
                            <a:srgbClr val="000000"/>
                          </a:solidFill>
                          <a:effectLst/>
                          <a:latin typeface="+mj-lt"/>
                        </a:rPr>
                        <a:t>52%</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solidFill>
                  </a:tcPr>
                </a:tc>
                <a:tc>
                  <a:txBody>
                    <a:bodyPr/>
                    <a:lstStyle/>
                    <a:p>
                      <a:pPr algn="ctr" fontAlgn="ctr"/>
                      <a:r>
                        <a:rPr lang="en-US" sz="1200" b="1" i="0" u="none" strike="noStrike">
                          <a:solidFill>
                            <a:srgbClr val="000000"/>
                          </a:solidFill>
                          <a:effectLst/>
                          <a:latin typeface="+mj-lt"/>
                        </a:rPr>
                        <a:t>36%</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lumMod val="20000"/>
                        <a:lumOff val="80000"/>
                      </a:schemeClr>
                    </a:solidFill>
                  </a:tcPr>
                </a:tc>
                <a:tc>
                  <a:txBody>
                    <a:bodyPr/>
                    <a:lstStyle/>
                    <a:p>
                      <a:pPr algn="ctr" fontAlgn="ctr"/>
                      <a:r>
                        <a:rPr lang="en-US" sz="1200" b="1" i="0" u="none" strike="noStrike">
                          <a:solidFill>
                            <a:srgbClr val="000000"/>
                          </a:solidFill>
                          <a:effectLst/>
                          <a:latin typeface="+mj-lt"/>
                        </a:rPr>
                        <a:t>34%</a:t>
                      </a:r>
                    </a:p>
                  </a:txBody>
                  <a:tcPr marL="0" marR="0" marT="0" marB="0" anchor="ctr">
                    <a:lnL w="9525" cap="flat" cmpd="sng" algn="ctr">
                      <a:solidFill>
                        <a:schemeClr val="tx1"/>
                      </a:solidFill>
                      <a:prstDash val="solid"/>
                      <a:round/>
                      <a:headEnd type="none" w="med" len="med"/>
                      <a:tailEnd type="none" w="med" len="med"/>
                    </a:lnL>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653254139"/>
                  </a:ext>
                </a:extLst>
              </a:tr>
              <a:tr h="271170">
                <a:tc>
                  <a:txBody>
                    <a:bodyPr/>
                    <a:lstStyle/>
                    <a:p>
                      <a:pPr algn="l" fontAlgn="ctr"/>
                      <a:endParaRPr lang="en-US" sz="800" b="0" i="0" u="none" strike="noStrike">
                        <a:effectLst/>
                        <a:latin typeface="+mj-lt"/>
                      </a:endParaRPr>
                    </a:p>
                  </a:txBody>
                  <a:tcPr marL="4343" marR="4343" marT="4343" marB="0" anchor="ct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48%</a:t>
                      </a:r>
                      <a:endParaRPr lang="en-US" sz="1200" b="0" i="0" u="none" strike="noStrike">
                        <a:solidFill>
                          <a:srgbClr val="000000"/>
                        </a:solidFill>
                        <a:effectLst/>
                        <a:latin typeface="+mj-lt"/>
                      </a:endParaRPr>
                    </a:p>
                  </a:txBody>
                  <a:tcPr marL="4343" marR="4343" marT="4343" marB="0" anchor="ctr">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u="none" strike="noStrike">
                          <a:effectLst/>
                          <a:latin typeface="+mj-lt"/>
                        </a:rPr>
                        <a:t>52%</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solidFill>
                  </a:tcPr>
                </a:tc>
                <a:tc>
                  <a:txBody>
                    <a:bodyPr/>
                    <a:lstStyle/>
                    <a:p>
                      <a:pPr algn="ctr" fontAlgn="ctr"/>
                      <a:r>
                        <a:rPr lang="en-US" sz="1200" b="1" u="none" strike="noStrike">
                          <a:effectLst/>
                          <a:latin typeface="+mj-lt"/>
                        </a:rPr>
                        <a:t>53%</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solidFill>
                  </a:tcPr>
                </a:tc>
                <a:tc>
                  <a:txBody>
                    <a:bodyPr/>
                    <a:lstStyle/>
                    <a:p>
                      <a:pPr algn="ctr" fontAlgn="ctr"/>
                      <a:r>
                        <a:rPr lang="en-US" sz="1200" u="none" strike="noStrike">
                          <a:effectLst/>
                          <a:latin typeface="+mj-lt"/>
                        </a:rPr>
                        <a:t>38%</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u="none" strike="noStrike">
                          <a:effectLst/>
                          <a:latin typeface="+mj-lt"/>
                        </a:rPr>
                        <a:t>28%</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31133461"/>
                  </a:ext>
                </a:extLst>
              </a:tr>
              <a:tr h="271170">
                <a:tc>
                  <a:txBody>
                    <a:bodyPr/>
                    <a:lstStyle/>
                    <a:p>
                      <a:pPr algn="l" fontAlgn="ctr"/>
                      <a:endParaRPr lang="en-US" sz="800" b="0" i="0" u="none" strike="noStrike">
                        <a:effectLst/>
                        <a:latin typeface="+mj-lt"/>
                      </a:endParaRPr>
                    </a:p>
                  </a:txBody>
                  <a:tcPr marL="4343" marR="4343" marT="4343" marB="0" anchor="ct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47%</a:t>
                      </a:r>
                      <a:endParaRPr lang="en-US" sz="1200" b="0" i="0" u="none" strike="noStrike">
                        <a:solidFill>
                          <a:srgbClr val="000000"/>
                        </a:solidFill>
                        <a:effectLst/>
                        <a:latin typeface="+mj-lt"/>
                      </a:endParaRPr>
                    </a:p>
                  </a:txBody>
                  <a:tcPr marL="4343" marR="4343" marT="4343" marB="0" anchor="ctr">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u="none" strike="noStrike">
                          <a:effectLst/>
                          <a:latin typeface="+mj-lt"/>
                        </a:rPr>
                        <a:t>50%</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solidFill>
                  </a:tcPr>
                </a:tc>
                <a:tc>
                  <a:txBody>
                    <a:bodyPr/>
                    <a:lstStyle/>
                    <a:p>
                      <a:pPr algn="ctr" fontAlgn="ctr"/>
                      <a:r>
                        <a:rPr lang="en-US" sz="1200" b="1" u="none" strike="noStrike">
                          <a:effectLst/>
                          <a:latin typeface="+mj-lt"/>
                        </a:rPr>
                        <a:t>47%</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solidFill>
                  </a:tcPr>
                </a:tc>
                <a:tc>
                  <a:txBody>
                    <a:bodyPr/>
                    <a:lstStyle/>
                    <a:p>
                      <a:pPr algn="ctr" fontAlgn="ctr"/>
                      <a:r>
                        <a:rPr lang="en-US" sz="1200" u="none" strike="noStrike">
                          <a:effectLst/>
                          <a:latin typeface="+mj-lt"/>
                        </a:rPr>
                        <a:t>38%</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u="none" strike="noStrike">
                          <a:effectLst/>
                          <a:latin typeface="+mj-lt"/>
                        </a:rPr>
                        <a:t>26%</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21742544"/>
                  </a:ext>
                </a:extLst>
              </a:tr>
              <a:tr h="271170">
                <a:tc>
                  <a:txBody>
                    <a:bodyPr/>
                    <a:lstStyle/>
                    <a:p>
                      <a:pPr algn="l" fontAlgn="ctr"/>
                      <a:endParaRPr lang="en-US" sz="800" b="0" i="0" u="none" strike="noStrike">
                        <a:effectLst/>
                        <a:latin typeface="+mj-lt"/>
                      </a:endParaRPr>
                    </a:p>
                  </a:txBody>
                  <a:tcPr marL="4343" marR="4343" marT="4343" marB="0" anchor="ct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31%</a:t>
                      </a:r>
                      <a:endParaRPr lang="en-US" sz="1200" b="0" i="0" u="none" strike="noStrike">
                        <a:solidFill>
                          <a:srgbClr val="000000"/>
                        </a:solidFill>
                        <a:effectLst/>
                        <a:latin typeface="+mj-lt"/>
                      </a:endParaRPr>
                    </a:p>
                  </a:txBody>
                  <a:tcPr marL="4343" marR="4343" marT="4343" marB="0" anchor="ctr">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44%</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u="none" strike="noStrike">
                          <a:effectLst/>
                          <a:latin typeface="+mj-lt"/>
                        </a:rPr>
                        <a:t>48%</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solidFill>
                  </a:tcPr>
                </a:tc>
                <a:tc>
                  <a:txBody>
                    <a:bodyPr/>
                    <a:lstStyle/>
                    <a:p>
                      <a:pPr algn="ctr" fontAlgn="ctr"/>
                      <a:r>
                        <a:rPr lang="en-US" sz="1200" u="none" strike="noStrike">
                          <a:effectLst/>
                          <a:latin typeface="+mj-lt"/>
                        </a:rPr>
                        <a:t>38%</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u="none" strike="noStrike">
                          <a:effectLst/>
                          <a:latin typeface="+mj-lt"/>
                        </a:rPr>
                        <a:t>25%</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88384909"/>
                  </a:ext>
                </a:extLst>
              </a:tr>
              <a:tr h="271170">
                <a:tc>
                  <a:txBody>
                    <a:bodyPr/>
                    <a:lstStyle/>
                    <a:p>
                      <a:pPr algn="l" fontAlgn="ctr"/>
                      <a:endParaRPr lang="en-US" sz="800" b="0" i="0" u="none" strike="noStrike">
                        <a:effectLst/>
                        <a:latin typeface="+mj-lt"/>
                      </a:endParaRPr>
                    </a:p>
                  </a:txBody>
                  <a:tcPr marL="4343" marR="4343" marT="4343" marB="0" anchor="ct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33%</a:t>
                      </a:r>
                      <a:endParaRPr lang="en-US" sz="1200" b="0" i="0" u="none" strike="noStrike">
                        <a:solidFill>
                          <a:srgbClr val="000000"/>
                        </a:solidFill>
                        <a:effectLst/>
                        <a:latin typeface="+mj-lt"/>
                      </a:endParaRPr>
                    </a:p>
                  </a:txBody>
                  <a:tcPr marL="4343" marR="4343" marT="4343" marB="0" anchor="ctr">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u="none" strike="noStrike">
                          <a:effectLst/>
                          <a:latin typeface="+mj-lt"/>
                        </a:rPr>
                        <a:t>41%</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solidFill>
                  </a:tcPr>
                </a:tc>
                <a:tc>
                  <a:txBody>
                    <a:bodyPr/>
                    <a:lstStyle/>
                    <a:p>
                      <a:pPr algn="ctr" fontAlgn="ctr"/>
                      <a:r>
                        <a:rPr lang="en-US" sz="1200" u="none" strike="noStrike">
                          <a:effectLst/>
                          <a:latin typeface="+mj-lt"/>
                        </a:rPr>
                        <a:t>32%</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27%</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u="none" strike="noStrike">
                          <a:effectLst/>
                          <a:latin typeface="+mj-lt"/>
                        </a:rPr>
                        <a:t>23%</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899203546"/>
                  </a:ext>
                </a:extLst>
              </a:tr>
              <a:tr h="271170">
                <a:tc>
                  <a:txBody>
                    <a:bodyPr/>
                    <a:lstStyle/>
                    <a:p>
                      <a:pPr algn="l" fontAlgn="ctr"/>
                      <a:endParaRPr lang="en-US" sz="800" b="0" i="0" u="none" strike="noStrike">
                        <a:effectLst/>
                        <a:latin typeface="+mj-lt"/>
                      </a:endParaRPr>
                    </a:p>
                  </a:txBody>
                  <a:tcPr marL="4343" marR="4343" marT="4343" marB="0" anchor="ct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33%</a:t>
                      </a:r>
                      <a:endParaRPr lang="en-US" sz="1200" b="0" i="0" u="none" strike="noStrike">
                        <a:solidFill>
                          <a:srgbClr val="000000"/>
                        </a:solidFill>
                        <a:effectLst/>
                        <a:latin typeface="+mj-lt"/>
                      </a:endParaRPr>
                    </a:p>
                  </a:txBody>
                  <a:tcPr marL="4343" marR="4343" marT="4343" marB="0" anchor="ctr">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36%</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31%</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32%</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22%</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3857202129"/>
                  </a:ext>
                </a:extLst>
              </a:tr>
              <a:tr h="271170">
                <a:tc>
                  <a:txBody>
                    <a:bodyPr/>
                    <a:lstStyle/>
                    <a:p>
                      <a:pPr algn="l" fontAlgn="ctr"/>
                      <a:endParaRPr lang="en-US" sz="800" b="0" i="0" u="none" strike="noStrike">
                        <a:effectLst/>
                        <a:latin typeface="+mj-lt"/>
                      </a:endParaRPr>
                    </a:p>
                  </a:txBody>
                  <a:tcPr marL="4343" marR="4343" marT="4343" marB="0" anchor="ct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36%</a:t>
                      </a:r>
                      <a:endParaRPr lang="en-US" sz="1200" b="0" i="0" u="none" strike="noStrike">
                        <a:solidFill>
                          <a:srgbClr val="000000"/>
                        </a:solidFill>
                        <a:effectLst/>
                        <a:latin typeface="+mj-lt"/>
                      </a:endParaRPr>
                    </a:p>
                  </a:txBody>
                  <a:tcPr marL="4343" marR="4343" marT="4343" marB="0" anchor="ctr">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35%</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24%</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27%</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20%</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extLst>
                  <a:ext uri="{0D108BD9-81ED-4DB2-BD59-A6C34878D82A}">
                    <a16:rowId xmlns:a16="http://schemas.microsoft.com/office/drawing/2014/main" val="1235947077"/>
                  </a:ext>
                </a:extLst>
              </a:tr>
              <a:tr h="271170">
                <a:tc>
                  <a:txBody>
                    <a:bodyPr/>
                    <a:lstStyle/>
                    <a:p>
                      <a:pPr algn="l" fontAlgn="ctr"/>
                      <a:endParaRPr lang="en-US" sz="800" b="0" i="0" u="none" strike="noStrike">
                        <a:effectLst/>
                        <a:latin typeface="+mj-lt"/>
                      </a:endParaRPr>
                    </a:p>
                  </a:txBody>
                  <a:tcPr marL="4343" marR="4343" marT="4343" marB="0" anchor="ct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29%</a:t>
                      </a:r>
                      <a:endParaRPr lang="en-US" sz="1200" b="0" i="0" u="none" strike="noStrike">
                        <a:solidFill>
                          <a:srgbClr val="000000"/>
                        </a:solidFill>
                        <a:effectLst/>
                        <a:latin typeface="+mj-lt"/>
                      </a:endParaRPr>
                    </a:p>
                  </a:txBody>
                  <a:tcPr marL="4343" marR="4343" marT="4343" marB="0" anchor="ctr">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u="none" strike="noStrike">
                          <a:effectLst/>
                          <a:latin typeface="+mj-lt"/>
                        </a:rPr>
                        <a:t>37%</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solidFill>
                  </a:tcPr>
                </a:tc>
                <a:tc>
                  <a:txBody>
                    <a:bodyPr/>
                    <a:lstStyle/>
                    <a:p>
                      <a:pPr algn="ctr" fontAlgn="ctr"/>
                      <a:r>
                        <a:rPr lang="en-US" sz="1200" u="none" strike="noStrike">
                          <a:effectLst/>
                          <a:latin typeface="+mj-lt"/>
                        </a:rPr>
                        <a:t>27%</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u="none" strike="noStrike">
                          <a:effectLst/>
                          <a:latin typeface="+mj-lt"/>
                        </a:rPr>
                        <a:t>25%</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u="none" strike="noStrike">
                          <a:effectLst/>
                          <a:latin typeface="+mj-lt"/>
                        </a:rPr>
                        <a:t>18%</a:t>
                      </a:r>
                      <a:endParaRPr lang="en-US" sz="1200" b="1"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69436424"/>
                  </a:ext>
                </a:extLst>
              </a:tr>
              <a:tr h="271170">
                <a:tc>
                  <a:txBody>
                    <a:bodyPr/>
                    <a:lstStyle/>
                    <a:p>
                      <a:pPr algn="l" fontAlgn="ctr"/>
                      <a:endParaRPr lang="en-US" sz="800" b="0" i="0" u="none" strike="noStrike">
                        <a:effectLst/>
                        <a:latin typeface="+mj-lt"/>
                      </a:endParaRPr>
                    </a:p>
                  </a:txBody>
                  <a:tcPr marL="4343" marR="4343" marT="4343" marB="0" anchor="ct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0" i="0" u="none" strike="noStrike">
                          <a:solidFill>
                            <a:srgbClr val="000000"/>
                          </a:solidFill>
                          <a:effectLst/>
                          <a:latin typeface="+mj-lt"/>
                        </a:rPr>
                        <a:t>31%</a:t>
                      </a:r>
                    </a:p>
                  </a:txBody>
                  <a:tcPr marL="0" marR="0" marT="0" marB="0" anchor="ctr">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i="0" u="none" strike="noStrike">
                          <a:solidFill>
                            <a:srgbClr val="000000"/>
                          </a:solidFill>
                          <a:effectLst/>
                          <a:latin typeface="+mj-lt"/>
                        </a:rPr>
                        <a:t>36%</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solidFill>
                  </a:tcPr>
                </a:tc>
                <a:tc>
                  <a:txBody>
                    <a:bodyPr/>
                    <a:lstStyle/>
                    <a:p>
                      <a:pPr algn="ctr" fontAlgn="ctr"/>
                      <a:r>
                        <a:rPr lang="en-US" sz="1200" b="0" i="0" u="none" strike="noStrike">
                          <a:solidFill>
                            <a:srgbClr val="000000"/>
                          </a:solidFill>
                          <a:effectLst/>
                          <a:latin typeface="+mj-lt"/>
                        </a:rPr>
                        <a:t>32%</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0" i="0" u="none" strike="noStrike">
                          <a:solidFill>
                            <a:srgbClr val="000000"/>
                          </a:solidFill>
                          <a:effectLst/>
                          <a:latin typeface="+mj-lt"/>
                        </a:rPr>
                        <a:t>21%</a:t>
                      </a:r>
                    </a:p>
                  </a:txBody>
                  <a:tcPr marL="0" marR="0"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noFill/>
                  </a:tcPr>
                </a:tc>
                <a:tc>
                  <a:txBody>
                    <a:bodyPr/>
                    <a:lstStyle/>
                    <a:p>
                      <a:pPr algn="ctr" fontAlgn="ctr"/>
                      <a:r>
                        <a:rPr lang="en-US" sz="1200" b="1" i="0" u="none" strike="noStrike">
                          <a:solidFill>
                            <a:srgbClr val="000000"/>
                          </a:solidFill>
                          <a:effectLst/>
                          <a:latin typeface="+mj-lt"/>
                        </a:rPr>
                        <a:t>20%</a:t>
                      </a:r>
                    </a:p>
                  </a:txBody>
                  <a:tcPr marL="0" marR="0" marT="0" marB="0" anchor="ctr">
                    <a:lnL w="9525" cap="flat" cmpd="sng" algn="ctr">
                      <a:solidFill>
                        <a:schemeClr val="tx1"/>
                      </a:solidFill>
                      <a:prstDash val="solid"/>
                      <a:round/>
                      <a:headEnd type="none" w="med" len="med"/>
                      <a:tailEnd type="none" w="med" len="med"/>
                    </a:lnL>
                    <a:lnT w="9525" cap="flat" cmpd="sng" algn="ctr">
                      <a:solidFill>
                        <a:schemeClr val="tx1"/>
                      </a:solidFill>
                      <a:prstDash val="dot"/>
                      <a:round/>
                      <a:headEnd type="none" w="med" len="med"/>
                      <a:tailEnd type="none" w="med" len="med"/>
                    </a:lnT>
                    <a:lnB w="9525" cap="flat" cmpd="sng" algn="ctr">
                      <a:solidFill>
                        <a:schemeClr val="tx1"/>
                      </a:solidFill>
                      <a:prstDash val="dot"/>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26235438"/>
                  </a:ext>
                </a:extLst>
              </a:tr>
              <a:tr h="271170">
                <a:tc>
                  <a:txBody>
                    <a:bodyPr/>
                    <a:lstStyle/>
                    <a:p>
                      <a:pPr algn="l" fontAlgn="ctr"/>
                      <a:endParaRPr lang="en-US" sz="800" b="0" i="0" u="none" strike="noStrike">
                        <a:effectLst/>
                        <a:latin typeface="+mj-lt"/>
                      </a:endParaRPr>
                    </a:p>
                  </a:txBody>
                  <a:tcPr marL="4343" marR="4343" marT="4343" marB="0" anchor="ctr">
                    <a:lnT w="9525" cap="flat" cmpd="sng" algn="ctr">
                      <a:solidFill>
                        <a:schemeClr val="tx1"/>
                      </a:solidFill>
                      <a:prstDash val="dot"/>
                      <a:round/>
                      <a:headEnd type="none" w="med" len="med"/>
                      <a:tailEnd type="none" w="med" len="med"/>
                    </a:lnT>
                    <a:noFill/>
                  </a:tcPr>
                </a:tc>
                <a:tc>
                  <a:txBody>
                    <a:bodyPr/>
                    <a:lstStyle/>
                    <a:p>
                      <a:pPr algn="ctr" fontAlgn="ctr"/>
                      <a:r>
                        <a:rPr lang="en-US" sz="1200" u="none" strike="noStrike">
                          <a:effectLst/>
                          <a:latin typeface="+mj-lt"/>
                        </a:rPr>
                        <a:t>19%</a:t>
                      </a:r>
                      <a:endParaRPr lang="en-US" sz="1200" b="0" i="0" u="none" strike="noStrike">
                        <a:solidFill>
                          <a:srgbClr val="000000"/>
                        </a:solidFill>
                        <a:effectLst/>
                        <a:latin typeface="+mj-lt"/>
                      </a:endParaRPr>
                    </a:p>
                  </a:txBody>
                  <a:tcPr marL="4343" marR="4343" marT="4343" marB="0" anchor="ctr">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noFill/>
                  </a:tcPr>
                </a:tc>
                <a:tc>
                  <a:txBody>
                    <a:bodyPr/>
                    <a:lstStyle/>
                    <a:p>
                      <a:pPr algn="ctr" fontAlgn="ctr"/>
                      <a:r>
                        <a:rPr lang="en-US" sz="1200" u="none" strike="noStrike">
                          <a:effectLst/>
                          <a:latin typeface="+mj-lt"/>
                        </a:rPr>
                        <a:t>23%</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noFill/>
                  </a:tcPr>
                </a:tc>
                <a:tc>
                  <a:txBody>
                    <a:bodyPr/>
                    <a:lstStyle/>
                    <a:p>
                      <a:pPr algn="ctr" fontAlgn="ctr"/>
                      <a:r>
                        <a:rPr lang="en-US" sz="1200" u="none" strike="noStrike">
                          <a:effectLst/>
                          <a:latin typeface="+mj-lt"/>
                        </a:rPr>
                        <a:t>21%</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noFill/>
                  </a:tcPr>
                </a:tc>
                <a:tc>
                  <a:txBody>
                    <a:bodyPr/>
                    <a:lstStyle/>
                    <a:p>
                      <a:pPr algn="ctr" fontAlgn="ctr"/>
                      <a:r>
                        <a:rPr lang="en-US" sz="1200" u="none" strike="noStrike">
                          <a:effectLst/>
                          <a:latin typeface="+mj-lt"/>
                        </a:rPr>
                        <a:t>25%</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dot"/>
                      <a:round/>
                      <a:headEnd type="none" w="med" len="med"/>
                      <a:tailEnd type="none" w="med" len="med"/>
                    </a:lnT>
                    <a:noFill/>
                  </a:tcPr>
                </a:tc>
                <a:tc>
                  <a:txBody>
                    <a:bodyPr/>
                    <a:lstStyle/>
                    <a:p>
                      <a:pPr algn="ctr" fontAlgn="ctr"/>
                      <a:r>
                        <a:rPr lang="en-US" sz="1200" u="none" strike="noStrike">
                          <a:effectLst/>
                          <a:latin typeface="+mj-lt"/>
                        </a:rPr>
                        <a:t>24%</a:t>
                      </a:r>
                      <a:endParaRPr lang="en-US" sz="1200" b="0" i="0" u="none" strike="noStrike">
                        <a:solidFill>
                          <a:srgbClr val="000000"/>
                        </a:solidFill>
                        <a:effectLst/>
                        <a:latin typeface="+mj-lt"/>
                      </a:endParaRPr>
                    </a:p>
                  </a:txBody>
                  <a:tcPr marL="4343" marR="4343" marT="4343" marB="0" anchor="ctr">
                    <a:lnL w="9525" cap="flat" cmpd="sng" algn="ctr">
                      <a:solidFill>
                        <a:schemeClr val="tx1"/>
                      </a:solidFill>
                      <a:prstDash val="solid"/>
                      <a:round/>
                      <a:headEnd type="none" w="med" len="med"/>
                      <a:tailEnd type="none" w="med" len="med"/>
                    </a:lnL>
                    <a:lnT w="9525" cap="flat" cmpd="sng" algn="ctr">
                      <a:solidFill>
                        <a:schemeClr val="tx1"/>
                      </a:solidFill>
                      <a:prstDash val="dot"/>
                      <a:round/>
                      <a:headEnd type="none" w="med" len="med"/>
                      <a:tailEnd type="none" w="med" len="med"/>
                    </a:lnT>
                    <a:noFill/>
                  </a:tcPr>
                </a:tc>
                <a:extLst>
                  <a:ext uri="{0D108BD9-81ED-4DB2-BD59-A6C34878D82A}">
                    <a16:rowId xmlns:a16="http://schemas.microsoft.com/office/drawing/2014/main" val="1501528938"/>
                  </a:ext>
                </a:extLst>
              </a:tr>
            </a:tbl>
          </a:graphicData>
        </a:graphic>
      </p:graphicFrame>
      <p:sp>
        <p:nvSpPr>
          <p:cNvPr id="2" name="Title 1">
            <a:extLst>
              <a:ext uri="{FF2B5EF4-FFF2-40B4-BE49-F238E27FC236}">
                <a16:creationId xmlns:a16="http://schemas.microsoft.com/office/drawing/2014/main" id="{A87000FB-AD27-482F-A14F-7827242AE192}"/>
              </a:ext>
            </a:extLst>
          </p:cNvPr>
          <p:cNvSpPr>
            <a:spLocks noGrp="1"/>
          </p:cNvSpPr>
          <p:nvPr>
            <p:ph type="title"/>
          </p:nvPr>
        </p:nvSpPr>
        <p:spPr/>
        <p:txBody>
          <a:bodyPr/>
          <a:lstStyle/>
          <a:p>
            <a:r>
              <a:rPr lang="en-US"/>
              <a:t>While Walmart is the destination for most healthy snack shoppers (likely driven by lower prices), millennials are highly likely to shop at Kroger</a:t>
            </a:r>
          </a:p>
        </p:txBody>
      </p:sp>
      <p:sp>
        <p:nvSpPr>
          <p:cNvPr id="10" name="Footer Placeholder 3">
            <a:extLst>
              <a:ext uri="{FF2B5EF4-FFF2-40B4-BE49-F238E27FC236}">
                <a16:creationId xmlns:a16="http://schemas.microsoft.com/office/drawing/2014/main" id="{63B27AEC-5C38-447D-AD37-55FBC070CB12}"/>
              </a:ext>
            </a:extLst>
          </p:cNvPr>
          <p:cNvSpPr>
            <a:spLocks noGrp="1"/>
          </p:cNvSpPr>
          <p:nvPr>
            <p:ph type="ftr" sz="quarter" idx="11"/>
          </p:nvPr>
        </p:nvSpPr>
        <p:spPr/>
        <p:txBody>
          <a:bodyPr/>
          <a:lstStyle/>
          <a:p>
            <a:r>
              <a:rPr lang="en-GB"/>
              <a:t>Source: </a:t>
            </a:r>
            <a:r>
              <a:rPr lang="en-US" b="0" i="0" err="1">
                <a:solidFill>
                  <a:srgbClr val="242424"/>
                </a:solidFill>
                <a:effectLst/>
              </a:rPr>
              <a:t>ShopperScape</a:t>
            </a:r>
            <a:r>
              <a:rPr lang="en-US" b="0" i="0">
                <a:solidFill>
                  <a:srgbClr val="242424"/>
                </a:solidFill>
                <a:effectLst/>
              </a:rPr>
              <a:t> better-for-you research, February 2022</a:t>
            </a:r>
            <a:endParaRPr lang="en-GB"/>
          </a:p>
        </p:txBody>
      </p:sp>
      <p:sp>
        <p:nvSpPr>
          <p:cNvPr id="3" name="Text Placeholder 2">
            <a:extLst>
              <a:ext uri="{FF2B5EF4-FFF2-40B4-BE49-F238E27FC236}">
                <a16:creationId xmlns:a16="http://schemas.microsoft.com/office/drawing/2014/main" id="{348241F3-A45B-4B4A-B683-D6DCAF5E992F}"/>
              </a:ext>
            </a:extLst>
          </p:cNvPr>
          <p:cNvSpPr>
            <a:spLocks noGrp="1"/>
          </p:cNvSpPr>
          <p:nvPr>
            <p:ph type="body" sz="quarter" idx="12"/>
          </p:nvPr>
        </p:nvSpPr>
        <p:spPr>
          <a:xfrm>
            <a:off x="360362" y="1710000"/>
            <a:ext cx="11466509" cy="604800"/>
          </a:xfrm>
        </p:spPr>
        <p:txBody>
          <a:bodyPr/>
          <a:lstStyle/>
          <a:p>
            <a:pPr>
              <a:spcBef>
                <a:spcPts val="0"/>
              </a:spcBef>
            </a:pPr>
            <a:r>
              <a:rPr lang="en-US" sz="1400" b="1">
                <a:latin typeface="+mj-lt"/>
              </a:rPr>
              <a:t>Top Retailers Shopped for Healthy Snacks in the Past Month and by Generation </a:t>
            </a:r>
          </a:p>
          <a:p>
            <a:pPr>
              <a:spcBef>
                <a:spcPts val="0"/>
              </a:spcBef>
            </a:pPr>
            <a:r>
              <a:rPr lang="en-US" sz="1200" b="0">
                <a:solidFill>
                  <a:srgbClr val="1C1C1C"/>
                </a:solidFill>
                <a:latin typeface="+mj-lt"/>
              </a:rPr>
              <a:t>(among shoppers who purchase healthy snacks)</a:t>
            </a:r>
          </a:p>
        </p:txBody>
      </p:sp>
      <p:graphicFrame>
        <p:nvGraphicFramePr>
          <p:cNvPr id="8" name="Content Placeholder 7">
            <a:extLst>
              <a:ext uri="{FF2B5EF4-FFF2-40B4-BE49-F238E27FC236}">
                <a16:creationId xmlns:a16="http://schemas.microsoft.com/office/drawing/2014/main" id="{EAD2D5B8-8DD9-4EC2-93E0-48BF47071888}"/>
              </a:ext>
            </a:extLst>
          </p:cNvPr>
          <p:cNvGraphicFramePr>
            <a:graphicFrameLocks noGrp="1"/>
          </p:cNvGraphicFramePr>
          <p:nvPr>
            <p:ph sz="quarter" idx="13"/>
          </p:nvPr>
        </p:nvGraphicFramePr>
        <p:xfrm>
          <a:off x="-783458" y="2446497"/>
          <a:ext cx="5624513" cy="3348630"/>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7D338706-1A0A-46BF-864B-3AF2E43840D9}"/>
              </a:ext>
            </a:extLst>
          </p:cNvPr>
          <p:cNvSpPr txBox="1"/>
          <p:nvPr/>
        </p:nvSpPr>
        <p:spPr>
          <a:xfrm>
            <a:off x="356616" y="5633625"/>
            <a:ext cx="6846570" cy="276999"/>
          </a:xfrm>
          <a:prstGeom prst="rect">
            <a:avLst/>
          </a:prstGeom>
          <a:noFill/>
        </p:spPr>
        <p:txBody>
          <a:bodyPr wrap="square" lIns="0" tIns="0" rIns="0" bIns="0" anchor="t">
            <a:spAutoFit/>
          </a:bodyPr>
          <a:lstStyle/>
          <a:p>
            <a:r>
              <a:rPr lang="en-US" sz="900"/>
              <a:t>Note: Walmart does not include Walmart Neighborhood Market. Kroger Includes </a:t>
            </a:r>
            <a:r>
              <a:rPr lang="en-US" sz="900">
                <a:ea typeface="+mn-lt"/>
                <a:cs typeface="+mn-lt"/>
              </a:rPr>
              <a:t>Dillons, Fry’s, Harris Teeter, King Soopers, Kroger, Mariano’s, Pick ‘n Save, QFC, Ralphs, and Smith’s banners.</a:t>
            </a:r>
          </a:p>
        </p:txBody>
      </p:sp>
      <p:pic>
        <p:nvPicPr>
          <p:cNvPr id="16" name="Picture 2" descr="\\wilfs3\Logobase\Walmart\Walmart-lARGE-transparent.png">
            <a:extLst>
              <a:ext uri="{FF2B5EF4-FFF2-40B4-BE49-F238E27FC236}">
                <a16:creationId xmlns:a16="http://schemas.microsoft.com/office/drawing/2014/main" id="{8BB9DAE8-17FA-4FC4-AC3C-607A8B2CB8FB}"/>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94952" y="2630797"/>
            <a:ext cx="735239" cy="17515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www.excellmktg.com/wp-content/uploads/2013/06/Target-Logo.png">
            <a:extLst>
              <a:ext uri="{FF2B5EF4-FFF2-40B4-BE49-F238E27FC236}">
                <a16:creationId xmlns:a16="http://schemas.microsoft.com/office/drawing/2014/main" id="{8BF03FB2-D64E-4F90-9B3B-966DE2A57A8D}"/>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752436" y="3178301"/>
            <a:ext cx="785312" cy="16680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10;&#10;Description automatically generated">
            <a:extLst>
              <a:ext uri="{FF2B5EF4-FFF2-40B4-BE49-F238E27FC236}">
                <a16:creationId xmlns:a16="http://schemas.microsoft.com/office/drawing/2014/main" id="{A2E8C4C3-8AD1-43F7-A70B-BB2359E8933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999341" y="2851228"/>
            <a:ext cx="513887" cy="287309"/>
          </a:xfrm>
          <a:prstGeom prst="rect">
            <a:avLst/>
          </a:prstGeom>
        </p:spPr>
      </p:pic>
      <p:pic>
        <p:nvPicPr>
          <p:cNvPr id="20" name="Picture 15" descr="\\wilfs3\Logobase\Amazon\amazon-logo-2.png">
            <a:extLst>
              <a:ext uri="{FF2B5EF4-FFF2-40B4-BE49-F238E27FC236}">
                <a16:creationId xmlns:a16="http://schemas.microsoft.com/office/drawing/2014/main" id="{71A67FAA-B33C-4AAE-B31A-BF19680C07C5}"/>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997238" y="3465807"/>
            <a:ext cx="543285" cy="19784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10;&#10;Description automatically generated">
            <a:extLst>
              <a:ext uri="{FF2B5EF4-FFF2-40B4-BE49-F238E27FC236}">
                <a16:creationId xmlns:a16="http://schemas.microsoft.com/office/drawing/2014/main" id="{B3B386F8-27F7-430C-911A-DC19EB8750F0}"/>
              </a:ext>
            </a:extLst>
          </p:cNvPr>
          <p:cNvPicPr>
            <a:picLocks noChangeAspect="1"/>
          </p:cNvPicPr>
          <p:nvPr/>
        </p:nvPicPr>
        <p:blipFill rotWithShape="1">
          <a:blip r:embed="rId8" cstate="email">
            <a:clrChange>
              <a:clrFrom>
                <a:srgbClr val="F6F6F6"/>
              </a:clrFrom>
              <a:clrTo>
                <a:srgbClr val="F6F6F6">
                  <a:alpha val="0"/>
                </a:srgbClr>
              </a:clrTo>
            </a:clrChange>
            <a:extLst>
              <a:ext uri="{28A0092B-C50C-407E-A947-70E740481C1C}">
                <a14:useLocalDpi xmlns:a14="http://schemas.microsoft.com/office/drawing/2010/main"/>
              </a:ext>
            </a:extLst>
          </a:blip>
          <a:srcRect r="-176"/>
          <a:stretch/>
        </p:blipFill>
        <p:spPr>
          <a:xfrm>
            <a:off x="882010" y="3680985"/>
            <a:ext cx="735239" cy="250067"/>
          </a:xfrm>
          <a:prstGeom prst="rect">
            <a:avLst/>
          </a:prstGeom>
        </p:spPr>
      </p:pic>
      <p:pic>
        <p:nvPicPr>
          <p:cNvPr id="21" name="Picture 6" descr="\\wilfs3\Logobase\Costco\Costco-big-trans.png">
            <a:extLst>
              <a:ext uri="{FF2B5EF4-FFF2-40B4-BE49-F238E27FC236}">
                <a16:creationId xmlns:a16="http://schemas.microsoft.com/office/drawing/2014/main" id="{28F6E6CC-9C44-4A1A-A0E4-AD555E853F1D}"/>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028720" y="3992781"/>
            <a:ext cx="502178" cy="16080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http://upload.wikimedia.org/wikipedia/en/c/ce/Dollar_General_logo.png">
            <a:extLst>
              <a:ext uri="{FF2B5EF4-FFF2-40B4-BE49-F238E27FC236}">
                <a16:creationId xmlns:a16="http://schemas.microsoft.com/office/drawing/2014/main" id="{C87E0F0A-2741-496F-8751-3A3F4E5EDC64}"/>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830147" y="4241049"/>
            <a:ext cx="735239" cy="19931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http://i0.wp.com/stuffled.com/wp-content/uploads/2014/07/dollar-tree-logo-eps-vector-image.png?resize=1020%2C680">
            <a:extLst>
              <a:ext uri="{FF2B5EF4-FFF2-40B4-BE49-F238E27FC236}">
                <a16:creationId xmlns:a16="http://schemas.microsoft.com/office/drawing/2014/main" id="{84871F58-D119-4041-83D7-96F8B2AF0E50}"/>
              </a:ext>
            </a:extLst>
          </p:cNvPr>
          <p:cNvPicPr>
            <a:picLocks noChangeAspect="1" noChangeArrowheads="1"/>
          </p:cNvPicPr>
          <p:nvPr/>
        </p:nvPicPr>
        <p:blipFill rotWithShape="1">
          <a:blip r:embed="rId11" cstate="email">
            <a:extLst>
              <a:ext uri="{28A0092B-C50C-407E-A947-70E740481C1C}">
                <a14:useLocalDpi xmlns:a14="http://schemas.microsoft.com/office/drawing/2010/main"/>
              </a:ext>
            </a:extLst>
          </a:blip>
          <a:srcRect/>
          <a:stretch/>
        </p:blipFill>
        <p:spPr bwMode="auto">
          <a:xfrm>
            <a:off x="700298" y="4526355"/>
            <a:ext cx="830600" cy="17304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A picture containing text, clipart&#10;&#10;Description automatically generated">
            <a:extLst>
              <a:ext uri="{FF2B5EF4-FFF2-40B4-BE49-F238E27FC236}">
                <a16:creationId xmlns:a16="http://schemas.microsoft.com/office/drawing/2014/main" id="{2FF56609-F72A-4F57-9E67-37E831B5A68C}"/>
              </a:ext>
            </a:extLst>
          </p:cNvPr>
          <p:cNvPicPr>
            <a:picLocks noChangeAspect="1"/>
          </p:cNvPicPr>
          <p:nvPr/>
        </p:nvPicPr>
        <p:blipFill>
          <a:blip r:embed="rId12" cstate="email">
            <a:extLst>
              <a:ext uri="{28A0092B-C50C-407E-A947-70E740481C1C}">
                <a14:useLocalDpi xmlns:a14="http://schemas.microsoft.com/office/drawing/2010/main"/>
              </a:ext>
            </a:extLst>
          </a:blip>
          <a:stretch>
            <a:fillRect/>
          </a:stretch>
        </p:blipFill>
        <p:spPr>
          <a:xfrm>
            <a:off x="752436" y="4823798"/>
            <a:ext cx="785312" cy="138238"/>
          </a:xfrm>
          <a:prstGeom prst="rect">
            <a:avLst/>
          </a:prstGeom>
        </p:spPr>
      </p:pic>
      <p:pic>
        <p:nvPicPr>
          <p:cNvPr id="25" name="Picture 24" descr="Logo&#10;&#10;Description automatically generated">
            <a:extLst>
              <a:ext uri="{FF2B5EF4-FFF2-40B4-BE49-F238E27FC236}">
                <a16:creationId xmlns:a16="http://schemas.microsoft.com/office/drawing/2014/main" id="{C962CC82-89A7-482C-AC73-DDE521BC9ED7}"/>
              </a:ext>
            </a:extLst>
          </p:cNvPr>
          <p:cNvPicPr>
            <a:picLocks noChangeAspect="1"/>
          </p:cNvPicPr>
          <p:nvPr/>
        </p:nvPicPr>
        <p:blipFill rotWithShape="1">
          <a:blip r:embed="rId13" cstate="email">
            <a:extLst>
              <a:ext uri="{28A0092B-C50C-407E-A947-70E740481C1C}">
                <a14:useLocalDpi xmlns:a14="http://schemas.microsoft.com/office/drawing/2010/main"/>
              </a:ext>
            </a:extLst>
          </a:blip>
          <a:srcRect t="29745" b="28625"/>
          <a:stretch/>
        </p:blipFill>
        <p:spPr>
          <a:xfrm>
            <a:off x="692556" y="5022203"/>
            <a:ext cx="846083" cy="198128"/>
          </a:xfrm>
          <a:prstGeom prst="rect">
            <a:avLst/>
          </a:prstGeom>
        </p:spPr>
      </p:pic>
      <p:pic>
        <p:nvPicPr>
          <p:cNvPr id="26" name="Picture 2" descr="http://freevectorlogo.net/wp-content/uploads/2013/12/new-aldi-vector-logo-400x400.png">
            <a:extLst>
              <a:ext uri="{FF2B5EF4-FFF2-40B4-BE49-F238E27FC236}">
                <a16:creationId xmlns:a16="http://schemas.microsoft.com/office/drawing/2014/main" id="{9BF7CDD5-3B56-46D8-BD31-0C3A01B71DBB}"/>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298818" y="5333907"/>
            <a:ext cx="250656" cy="250656"/>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Connector 31">
            <a:extLst>
              <a:ext uri="{FF2B5EF4-FFF2-40B4-BE49-F238E27FC236}">
                <a16:creationId xmlns:a16="http://schemas.microsoft.com/office/drawing/2014/main" id="{7068DECD-4B39-43D7-80F6-D1E816728AD9}"/>
              </a:ext>
            </a:extLst>
          </p:cNvPr>
          <p:cNvCxnSpPr/>
          <p:nvPr/>
        </p:nvCxnSpPr>
        <p:spPr>
          <a:xfrm>
            <a:off x="357188" y="2252870"/>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12997F6-DE02-4C5D-B4E2-FC9A81C7EE75}"/>
              </a:ext>
            </a:extLst>
          </p:cNvPr>
          <p:cNvPicPr>
            <a:picLocks noChangeAspect="1"/>
          </p:cNvPicPr>
          <p:nvPr/>
        </p:nvPicPr>
        <p:blipFill>
          <a:blip r:embed="rId15"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grpSp>
        <p:nvGrpSpPr>
          <p:cNvPr id="28" name="Group 27">
            <a:extLst>
              <a:ext uri="{FF2B5EF4-FFF2-40B4-BE49-F238E27FC236}">
                <a16:creationId xmlns:a16="http://schemas.microsoft.com/office/drawing/2014/main" id="{98289937-0260-4196-B17B-C995788C8C40}"/>
              </a:ext>
            </a:extLst>
          </p:cNvPr>
          <p:cNvGrpSpPr/>
          <p:nvPr/>
        </p:nvGrpSpPr>
        <p:grpSpPr>
          <a:xfrm>
            <a:off x="7616284" y="5776385"/>
            <a:ext cx="3994452" cy="111460"/>
            <a:chOff x="4305300" y="5704991"/>
            <a:chExt cx="3892061" cy="123111"/>
          </a:xfrm>
        </p:grpSpPr>
        <p:sp>
          <p:nvSpPr>
            <p:cNvPr id="29" name="TextBox 28">
              <a:extLst>
                <a:ext uri="{FF2B5EF4-FFF2-40B4-BE49-F238E27FC236}">
                  <a16:creationId xmlns:a16="http://schemas.microsoft.com/office/drawing/2014/main" id="{E2CF2B80-E484-4B8F-8E8A-53A47D41EE66}"/>
                </a:ext>
              </a:extLst>
            </p:cNvPr>
            <p:cNvSpPr txBox="1"/>
            <p:nvPr/>
          </p:nvSpPr>
          <p:spPr>
            <a:xfrm>
              <a:off x="4478721" y="5704991"/>
              <a:ext cx="371864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33333"/>
                  </a:solidFill>
                  <a:effectLst/>
                  <a:uLnTx/>
                  <a:uFillTx/>
                  <a:latin typeface="Arial"/>
                  <a:ea typeface="+mn-ea"/>
                  <a:cs typeface="+mn-cs"/>
                </a:rPr>
                <a:t>Sig. &gt; vs. all shoppers (95% confidence level)</a:t>
              </a:r>
            </a:p>
          </p:txBody>
        </p:sp>
        <p:sp>
          <p:nvSpPr>
            <p:cNvPr id="30" name="Rectangle 29">
              <a:extLst>
                <a:ext uri="{FF2B5EF4-FFF2-40B4-BE49-F238E27FC236}">
                  <a16:creationId xmlns:a16="http://schemas.microsoft.com/office/drawing/2014/main" id="{67863859-BFA0-48E6-958E-0252E5E5D2F7}"/>
                </a:ext>
              </a:extLst>
            </p:cNvPr>
            <p:cNvSpPr/>
            <p:nvPr/>
          </p:nvSpPr>
          <p:spPr>
            <a:xfrm>
              <a:off x="4305300" y="5757266"/>
              <a:ext cx="6603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31" name="Group 30">
            <a:extLst>
              <a:ext uri="{FF2B5EF4-FFF2-40B4-BE49-F238E27FC236}">
                <a16:creationId xmlns:a16="http://schemas.microsoft.com/office/drawing/2014/main" id="{5FAFD8D4-9889-4BEB-BF12-55DC8C84B3EF}"/>
              </a:ext>
            </a:extLst>
          </p:cNvPr>
          <p:cNvGrpSpPr/>
          <p:nvPr/>
        </p:nvGrpSpPr>
        <p:grpSpPr>
          <a:xfrm>
            <a:off x="7612567" y="5928781"/>
            <a:ext cx="3994452" cy="123111"/>
            <a:chOff x="4305300" y="5704991"/>
            <a:chExt cx="3892061" cy="135980"/>
          </a:xfrm>
        </p:grpSpPr>
        <p:sp>
          <p:nvSpPr>
            <p:cNvPr id="33" name="TextBox 32">
              <a:extLst>
                <a:ext uri="{FF2B5EF4-FFF2-40B4-BE49-F238E27FC236}">
                  <a16:creationId xmlns:a16="http://schemas.microsoft.com/office/drawing/2014/main" id="{6BFA6FDF-384E-418C-A0E4-6467DAA986F7}"/>
                </a:ext>
              </a:extLst>
            </p:cNvPr>
            <p:cNvSpPr txBox="1"/>
            <p:nvPr/>
          </p:nvSpPr>
          <p:spPr>
            <a:xfrm>
              <a:off x="4478721" y="5704991"/>
              <a:ext cx="3718640" cy="13598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33333"/>
                  </a:solidFill>
                  <a:effectLst/>
                  <a:uLnTx/>
                  <a:uFillTx/>
                  <a:latin typeface="Arial"/>
                  <a:ea typeface="+mn-ea"/>
                  <a:cs typeface="+mn-cs"/>
                </a:rPr>
                <a:t>Sig. </a:t>
              </a:r>
              <a:r>
                <a:rPr lang="en-US" sz="800">
                  <a:solidFill>
                    <a:srgbClr val="333333"/>
                  </a:solidFill>
                  <a:latin typeface="Arial"/>
                </a:rPr>
                <a:t>&lt;</a:t>
              </a:r>
              <a:r>
                <a:rPr kumimoji="0" lang="en-US" sz="800" b="0" i="0" u="none" strike="noStrike" kern="1200" cap="none" spc="0" normalizeH="0" baseline="0" noProof="0">
                  <a:ln>
                    <a:noFill/>
                  </a:ln>
                  <a:solidFill>
                    <a:srgbClr val="333333"/>
                  </a:solidFill>
                  <a:effectLst/>
                  <a:uLnTx/>
                  <a:uFillTx/>
                  <a:latin typeface="Arial"/>
                  <a:ea typeface="+mn-ea"/>
                  <a:cs typeface="+mn-cs"/>
                </a:rPr>
                <a:t> vs. all shoppers (95% confidence level)</a:t>
              </a:r>
            </a:p>
          </p:txBody>
        </p:sp>
        <p:sp>
          <p:nvSpPr>
            <p:cNvPr id="34" name="Rectangle 33">
              <a:extLst>
                <a:ext uri="{FF2B5EF4-FFF2-40B4-BE49-F238E27FC236}">
                  <a16:creationId xmlns:a16="http://schemas.microsoft.com/office/drawing/2014/main" id="{306BA044-FF23-4153-B6FE-52A7D007920E}"/>
                </a:ext>
              </a:extLst>
            </p:cNvPr>
            <p:cNvSpPr/>
            <p:nvPr/>
          </p:nvSpPr>
          <p:spPr>
            <a:xfrm>
              <a:off x="4305300" y="5757266"/>
              <a:ext cx="66038" cy="4571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grpSp>
      <p:sp>
        <p:nvSpPr>
          <p:cNvPr id="4" name="Slide Number Placeholder 3">
            <a:extLst>
              <a:ext uri="{FF2B5EF4-FFF2-40B4-BE49-F238E27FC236}">
                <a16:creationId xmlns:a16="http://schemas.microsoft.com/office/drawing/2014/main" id="{950D304E-26F8-4E6F-8D8D-372DB15BB4CC}"/>
              </a:ext>
            </a:extLst>
          </p:cNvPr>
          <p:cNvSpPr>
            <a:spLocks noGrp="1"/>
          </p:cNvSpPr>
          <p:nvPr>
            <p:ph type="sldNum" sz="quarter" idx="10"/>
          </p:nvPr>
        </p:nvSpPr>
        <p:spPr/>
        <p:txBody>
          <a:bodyPr/>
          <a:lstStyle/>
          <a:p>
            <a:fld id="{4034BEE3-566C-4068-A777-C3A4762E861B}" type="slidenum">
              <a:rPr lang="en-GB" smtClean="0"/>
              <a:pPr/>
              <a:t>15</a:t>
            </a:fld>
            <a:endParaRPr lang="en-GB"/>
          </a:p>
        </p:txBody>
      </p:sp>
    </p:spTree>
    <p:extLst>
      <p:ext uri="{BB962C8B-B14F-4D97-AF65-F5344CB8AC3E}">
        <p14:creationId xmlns:p14="http://schemas.microsoft.com/office/powerpoint/2010/main" val="1504877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F923-0ECF-4288-AFEE-04A101556FC7}"/>
              </a:ext>
            </a:extLst>
          </p:cNvPr>
          <p:cNvSpPr>
            <a:spLocks noGrp="1"/>
          </p:cNvSpPr>
          <p:nvPr>
            <p:ph type="title"/>
          </p:nvPr>
        </p:nvSpPr>
        <p:spPr/>
        <p:txBody>
          <a:bodyPr/>
          <a:lstStyle/>
          <a:p>
            <a:r>
              <a:rPr lang="en-US"/>
              <a:t>Among shoppers who always purchase better-for-you snacks, Kroger now ties Walmart </a:t>
            </a:r>
          </a:p>
        </p:txBody>
      </p:sp>
      <p:sp>
        <p:nvSpPr>
          <p:cNvPr id="8" name="Footer Placeholder 3">
            <a:extLst>
              <a:ext uri="{FF2B5EF4-FFF2-40B4-BE49-F238E27FC236}">
                <a16:creationId xmlns:a16="http://schemas.microsoft.com/office/drawing/2014/main" id="{B9A309A0-A122-4775-AF71-AB59E3BE8DE2}"/>
              </a:ext>
            </a:extLst>
          </p:cNvPr>
          <p:cNvSpPr>
            <a:spLocks noGrp="1"/>
          </p:cNvSpPr>
          <p:nvPr>
            <p:ph type="ftr" sz="quarter" idx="11"/>
          </p:nvPr>
        </p:nvSpPr>
        <p:spPr/>
        <p:txBody>
          <a:bodyPr/>
          <a:lstStyle/>
          <a:p>
            <a:r>
              <a:rPr lang="en-GB"/>
              <a:t>Source: </a:t>
            </a:r>
            <a:r>
              <a:rPr lang="en-US" b="0" i="0">
                <a:solidFill>
                  <a:srgbClr val="242424"/>
                </a:solidFill>
                <a:effectLst/>
              </a:rPr>
              <a:t>ShopperScape better-for-you research, February 2022</a:t>
            </a:r>
            <a:endParaRPr lang="en-GB"/>
          </a:p>
        </p:txBody>
      </p:sp>
      <p:sp>
        <p:nvSpPr>
          <p:cNvPr id="5" name="Text Placeholder 4">
            <a:extLst>
              <a:ext uri="{FF2B5EF4-FFF2-40B4-BE49-F238E27FC236}">
                <a16:creationId xmlns:a16="http://schemas.microsoft.com/office/drawing/2014/main" id="{BACC8A85-E5F2-4D3F-A79D-A8B0C086922C}"/>
              </a:ext>
            </a:extLst>
          </p:cNvPr>
          <p:cNvSpPr>
            <a:spLocks noGrp="1"/>
          </p:cNvSpPr>
          <p:nvPr>
            <p:ph type="body" sz="quarter" idx="12"/>
          </p:nvPr>
        </p:nvSpPr>
        <p:spPr/>
        <p:txBody>
          <a:bodyPr/>
          <a:lstStyle/>
          <a:p>
            <a:pPr>
              <a:spcBef>
                <a:spcPts val="0"/>
              </a:spcBef>
            </a:pPr>
            <a:r>
              <a:rPr lang="en-US" sz="1400"/>
              <a:t>Top Retailers Shopped for Snacks in the Past Month</a:t>
            </a:r>
          </a:p>
          <a:p>
            <a:pPr>
              <a:spcBef>
                <a:spcPts val="0"/>
              </a:spcBef>
            </a:pPr>
            <a:r>
              <a:rPr kumimoji="0" lang="en-US" sz="1200" b="0" i="0" u="none" strike="noStrike" kern="1200" cap="none" spc="0" normalizeH="0" baseline="0" noProof="0">
                <a:ln>
                  <a:noFill/>
                </a:ln>
                <a:solidFill>
                  <a:srgbClr val="1C1C1C"/>
                </a:solidFill>
                <a:effectLst/>
                <a:uLnTx/>
                <a:uFillTx/>
                <a:latin typeface="Arial"/>
                <a:ea typeface="+mn-ea"/>
                <a:cs typeface="+mn-cs"/>
              </a:rPr>
              <a:t>(among shoppers who always purchase snacks they consider to be healthy)</a:t>
            </a:r>
          </a:p>
        </p:txBody>
      </p:sp>
      <p:graphicFrame>
        <p:nvGraphicFramePr>
          <p:cNvPr id="12" name="Content Placeholder 11">
            <a:extLst>
              <a:ext uri="{FF2B5EF4-FFF2-40B4-BE49-F238E27FC236}">
                <a16:creationId xmlns:a16="http://schemas.microsoft.com/office/drawing/2014/main" id="{9EC4A30B-33DB-4BF9-B405-E2F636336815}"/>
              </a:ext>
            </a:extLst>
          </p:cNvPr>
          <p:cNvGraphicFramePr>
            <a:graphicFrameLocks noGrp="1"/>
          </p:cNvGraphicFramePr>
          <p:nvPr>
            <p:ph sz="quarter" idx="13"/>
          </p:nvPr>
        </p:nvGraphicFramePr>
        <p:xfrm>
          <a:off x="2819400" y="2783301"/>
          <a:ext cx="9002078" cy="2364699"/>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82735D2B-20B3-412D-9105-D94B9ECE368C}"/>
              </a:ext>
            </a:extLst>
          </p:cNvPr>
          <p:cNvCxnSpPr/>
          <p:nvPr/>
        </p:nvCxnSpPr>
        <p:spPr>
          <a:xfrm>
            <a:off x="357188" y="2252870"/>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8A05349-7539-425F-A58C-DAB14D756462}"/>
              </a:ext>
            </a:extLst>
          </p:cNvPr>
          <p:cNvSpPr txBox="1"/>
          <p:nvPr/>
        </p:nvSpPr>
        <p:spPr>
          <a:xfrm>
            <a:off x="372110" y="3876093"/>
            <a:ext cx="2142172" cy="738664"/>
          </a:xfrm>
          <a:prstGeom prst="rect">
            <a:avLst/>
          </a:prstGeom>
          <a:noFill/>
        </p:spPr>
        <p:txBody>
          <a:bodyPr wrap="square" lIns="0" tIns="0" rIns="0" bIns="0" rtlCol="0">
            <a:spAutoFit/>
          </a:bodyPr>
          <a:lstStyle/>
          <a:p>
            <a:r>
              <a:rPr lang="en-US" sz="1600"/>
              <a:t>I always purchase snacks that I consider to be healthy</a:t>
            </a:r>
          </a:p>
        </p:txBody>
      </p:sp>
      <p:pic>
        <p:nvPicPr>
          <p:cNvPr id="10" name="Picture 2" descr="\\wilfs3\Logobase\Walmart\Walmart-lARGE-transparent.png">
            <a:extLst>
              <a:ext uri="{FF2B5EF4-FFF2-40B4-BE49-F238E27FC236}">
                <a16:creationId xmlns:a16="http://schemas.microsoft.com/office/drawing/2014/main" id="{475AD127-A233-406F-92E0-053DFE8A120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206727" y="4643088"/>
            <a:ext cx="1028597" cy="24504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www.excellmktg.com/wp-content/uploads/2013/06/Target-Logo.png">
            <a:extLst>
              <a:ext uri="{FF2B5EF4-FFF2-40B4-BE49-F238E27FC236}">
                <a16:creationId xmlns:a16="http://schemas.microsoft.com/office/drawing/2014/main" id="{6EE0417A-C253-4E88-A820-32EBBF90FA55}"/>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97247" y="4655898"/>
            <a:ext cx="1015404" cy="21567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10;&#10;Description automatically generated">
            <a:extLst>
              <a:ext uri="{FF2B5EF4-FFF2-40B4-BE49-F238E27FC236}">
                <a16:creationId xmlns:a16="http://schemas.microsoft.com/office/drawing/2014/main" id="{895842D8-2BA3-48F6-B48B-79AA59AD8DDE}"/>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825851" y="4627478"/>
            <a:ext cx="619909" cy="346585"/>
          </a:xfrm>
          <a:prstGeom prst="rect">
            <a:avLst/>
          </a:prstGeom>
        </p:spPr>
      </p:pic>
      <p:pic>
        <p:nvPicPr>
          <p:cNvPr id="14" name="Picture 15" descr="\\wilfs3\Logobase\Amazon\amazon-logo-2.png">
            <a:extLst>
              <a:ext uri="{FF2B5EF4-FFF2-40B4-BE49-F238E27FC236}">
                <a16:creationId xmlns:a16="http://schemas.microsoft.com/office/drawing/2014/main" id="{8F14D736-25E2-4E42-A0A1-E9EEBCEED897}"/>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7703089" y="4703244"/>
            <a:ext cx="736114" cy="26806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Logo&#10;&#10;Description automatically generated">
            <a:extLst>
              <a:ext uri="{FF2B5EF4-FFF2-40B4-BE49-F238E27FC236}">
                <a16:creationId xmlns:a16="http://schemas.microsoft.com/office/drawing/2014/main" id="{94998B77-0864-4AC5-B503-412BF29566CA}"/>
              </a:ext>
            </a:extLst>
          </p:cNvPr>
          <p:cNvPicPr>
            <a:picLocks noChangeAspect="1"/>
          </p:cNvPicPr>
          <p:nvPr/>
        </p:nvPicPr>
        <p:blipFill rotWithShape="1">
          <a:blip r:embed="rId8" cstate="email">
            <a:clrChange>
              <a:clrFrom>
                <a:srgbClr val="F6F6F6"/>
              </a:clrFrom>
              <a:clrTo>
                <a:srgbClr val="F6F6F6">
                  <a:alpha val="0"/>
                </a:srgbClr>
              </a:clrTo>
            </a:clrChange>
            <a:extLst>
              <a:ext uri="{28A0092B-C50C-407E-A947-70E740481C1C}">
                <a14:useLocalDpi xmlns:a14="http://schemas.microsoft.com/office/drawing/2010/main"/>
              </a:ext>
            </a:extLst>
          </a:blip>
          <a:srcRect r="-176"/>
          <a:stretch/>
        </p:blipFill>
        <p:spPr>
          <a:xfrm>
            <a:off x="9138139" y="4627478"/>
            <a:ext cx="934621" cy="317880"/>
          </a:xfrm>
          <a:prstGeom prst="rect">
            <a:avLst/>
          </a:prstGeom>
        </p:spPr>
      </p:pic>
      <p:pic>
        <p:nvPicPr>
          <p:cNvPr id="17" name="Picture 6" descr="\\wilfs3\Logobase\Costco\Costco-big-trans.png">
            <a:extLst>
              <a:ext uri="{FF2B5EF4-FFF2-40B4-BE49-F238E27FC236}">
                <a16:creationId xmlns:a16="http://schemas.microsoft.com/office/drawing/2014/main" id="{FEF9AD8B-C4CF-42E2-9751-BAA942E8D53C}"/>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10541814" y="4634681"/>
            <a:ext cx="830560" cy="265953"/>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aphic 8">
            <a:extLst>
              <a:ext uri="{FF2B5EF4-FFF2-40B4-BE49-F238E27FC236}">
                <a16:creationId xmlns:a16="http://schemas.microsoft.com/office/drawing/2014/main" id="{6B5EEDC5-7630-4D24-8A47-5CDB4F70A659}"/>
              </a:ext>
            </a:extLst>
          </p:cNvPr>
          <p:cNvGrpSpPr/>
          <p:nvPr/>
        </p:nvGrpSpPr>
        <p:grpSpPr>
          <a:xfrm>
            <a:off x="372942" y="2972445"/>
            <a:ext cx="676432" cy="676839"/>
            <a:chOff x="5657844" y="2990883"/>
            <a:chExt cx="876310" cy="876837"/>
          </a:xfrm>
          <a:noFill/>
        </p:grpSpPr>
        <p:sp>
          <p:nvSpPr>
            <p:cNvPr id="19" name="Freeform: Shape 18">
              <a:extLst>
                <a:ext uri="{FF2B5EF4-FFF2-40B4-BE49-F238E27FC236}">
                  <a16:creationId xmlns:a16="http://schemas.microsoft.com/office/drawing/2014/main" id="{0A0BCDA8-DC30-4D36-9AE3-DD47540AE663}"/>
                </a:ext>
              </a:extLst>
            </p:cNvPr>
            <p:cNvSpPr/>
            <p:nvPr/>
          </p:nvSpPr>
          <p:spPr>
            <a:xfrm>
              <a:off x="5829260" y="2990883"/>
              <a:ext cx="533382" cy="449874"/>
            </a:xfrm>
            <a:custGeom>
              <a:avLst/>
              <a:gdLst>
                <a:gd name="connsiteX0" fmla="*/ 294266 w 533382"/>
                <a:gd name="connsiteY0" fmla="*/ 438116 h 449874"/>
                <a:gd name="connsiteX1" fmla="*/ 240398 w 533382"/>
                <a:gd name="connsiteY1" fmla="*/ 439302 h 449874"/>
                <a:gd name="connsiteX2" fmla="*/ 239212 w 533382"/>
                <a:gd name="connsiteY2" fmla="*/ 438116 h 449874"/>
                <a:gd name="connsiteX3" fmla="*/ 39187 w 533382"/>
                <a:gd name="connsiteY3" fmla="*/ 229518 h 449874"/>
                <a:gd name="connsiteX4" fmla="*/ 14327 w 533382"/>
                <a:gd name="connsiteY4" fmla="*/ 74356 h 449874"/>
                <a:gd name="connsiteX5" fmla="*/ 14327 w 533382"/>
                <a:gd name="connsiteY5" fmla="*/ 74356 h 449874"/>
                <a:gd name="connsiteX6" fmla="*/ 194623 w 533382"/>
                <a:gd name="connsiteY6" fmla="*/ 14201 h 449874"/>
                <a:gd name="connsiteX7" fmla="*/ 229592 w 533382"/>
                <a:gd name="connsiteY7" fmla="*/ 39399 h 449874"/>
                <a:gd name="connsiteX8" fmla="*/ 266739 w 533382"/>
                <a:gd name="connsiteY8" fmla="*/ 76452 h 449874"/>
                <a:gd name="connsiteX9" fmla="*/ 303887 w 533382"/>
                <a:gd name="connsiteY9" fmla="*/ 39399 h 449874"/>
                <a:gd name="connsiteX10" fmla="*/ 493954 w 533382"/>
                <a:gd name="connsiteY10" fmla="*/ 39388 h 449874"/>
                <a:gd name="connsiteX11" fmla="*/ 519152 w 533382"/>
                <a:gd name="connsiteY11" fmla="*/ 74356 h 449874"/>
                <a:gd name="connsiteX12" fmla="*/ 519152 w 533382"/>
                <a:gd name="connsiteY12" fmla="*/ 74356 h 449874"/>
                <a:gd name="connsiteX13" fmla="*/ 494006 w 533382"/>
                <a:gd name="connsiteY13" fmla="*/ 229518 h 44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3382" h="449874">
                  <a:moveTo>
                    <a:pt x="294266" y="438116"/>
                  </a:moveTo>
                  <a:cubicBezTo>
                    <a:pt x="279719" y="453319"/>
                    <a:pt x="255601" y="453850"/>
                    <a:pt x="240398" y="439302"/>
                  </a:cubicBezTo>
                  <a:cubicBezTo>
                    <a:pt x="239994" y="438915"/>
                    <a:pt x="239599" y="438520"/>
                    <a:pt x="239212" y="438116"/>
                  </a:cubicBezTo>
                  <a:lnTo>
                    <a:pt x="39187" y="229518"/>
                  </a:lnTo>
                  <a:cubicBezTo>
                    <a:pt x="-1651" y="188549"/>
                    <a:pt x="-11667" y="126033"/>
                    <a:pt x="14327" y="74356"/>
                  </a:cubicBezTo>
                  <a:lnTo>
                    <a:pt x="14327" y="74356"/>
                  </a:lnTo>
                  <a:cubicBezTo>
                    <a:pt x="47503" y="7957"/>
                    <a:pt x="128225" y="-18975"/>
                    <a:pt x="194623" y="14201"/>
                  </a:cubicBezTo>
                  <a:cubicBezTo>
                    <a:pt x="207559" y="20665"/>
                    <a:pt x="219367" y="29174"/>
                    <a:pt x="229592" y="39399"/>
                  </a:cubicBezTo>
                  <a:lnTo>
                    <a:pt x="266739" y="76452"/>
                  </a:lnTo>
                  <a:lnTo>
                    <a:pt x="303887" y="39399"/>
                  </a:lnTo>
                  <a:cubicBezTo>
                    <a:pt x="356369" y="-13089"/>
                    <a:pt x="441465" y="-13094"/>
                    <a:pt x="493954" y="39388"/>
                  </a:cubicBezTo>
                  <a:cubicBezTo>
                    <a:pt x="504179" y="49612"/>
                    <a:pt x="512688" y="61420"/>
                    <a:pt x="519152" y="74356"/>
                  </a:cubicBezTo>
                  <a:lnTo>
                    <a:pt x="519152" y="74356"/>
                  </a:lnTo>
                  <a:cubicBezTo>
                    <a:pt x="545072" y="126093"/>
                    <a:pt x="534940" y="188616"/>
                    <a:pt x="494006" y="229518"/>
                  </a:cubicBezTo>
                  <a:close/>
                </a:path>
              </a:pathLst>
            </a:custGeom>
            <a:noFill/>
            <a:ln w="9525" cap="rnd">
              <a:solidFill>
                <a:srgbClr val="000000"/>
              </a:solidFill>
              <a:prstDash val="solid"/>
              <a:round/>
            </a:ln>
          </p:spPr>
          <p:txBody>
            <a:bodyPr rtlCol="0" anchor="ctr"/>
            <a:lstStyle/>
            <a:p>
              <a:endParaRPr lang="en-US"/>
            </a:p>
          </p:txBody>
        </p:sp>
        <p:sp>
          <p:nvSpPr>
            <p:cNvPr id="20" name="Freeform: Shape 19">
              <a:extLst>
                <a:ext uri="{FF2B5EF4-FFF2-40B4-BE49-F238E27FC236}">
                  <a16:creationId xmlns:a16="http://schemas.microsoft.com/office/drawing/2014/main" id="{6B428766-246A-4C3F-B3B5-D9F245AA3A8C}"/>
                </a:ext>
              </a:extLst>
            </p:cNvPr>
            <p:cNvSpPr/>
            <p:nvPr/>
          </p:nvSpPr>
          <p:spPr>
            <a:xfrm>
              <a:off x="6211632" y="3275871"/>
              <a:ext cx="322522" cy="591849"/>
            </a:xfrm>
            <a:custGeom>
              <a:avLst/>
              <a:gdLst>
                <a:gd name="connsiteX0" fmla="*/ 247650 w 322522"/>
                <a:gd name="connsiteY0" fmla="*/ 591278 h 591849"/>
                <a:gd name="connsiteX1" fmla="*/ 322517 w 322522"/>
                <a:gd name="connsiteY1" fmla="*/ 215041 h 591849"/>
                <a:gd name="connsiteX2" fmla="*/ 322517 w 322522"/>
                <a:gd name="connsiteY2" fmla="*/ 50925 h 591849"/>
                <a:gd name="connsiteX3" fmla="*/ 273054 w 322522"/>
                <a:gd name="connsiteY3" fmla="*/ 5 h 591849"/>
                <a:gd name="connsiteX4" fmla="*/ 222504 w 322522"/>
                <a:gd name="connsiteY4" fmla="*/ 44067 h 591849"/>
                <a:gd name="connsiteX5" fmla="*/ 174879 w 322522"/>
                <a:gd name="connsiteY5" fmla="*/ 390301 h 591849"/>
                <a:gd name="connsiteX6" fmla="*/ 134696 w 322522"/>
                <a:gd name="connsiteY6" fmla="*/ 417447 h 591849"/>
                <a:gd name="connsiteX7" fmla="*/ 108204 w 322522"/>
                <a:gd name="connsiteY7" fmla="*/ 393063 h 591849"/>
                <a:gd name="connsiteX8" fmla="*/ 83535 w 322522"/>
                <a:gd name="connsiteY8" fmla="*/ 281716 h 591849"/>
                <a:gd name="connsiteX9" fmla="*/ 32937 w 322522"/>
                <a:gd name="connsiteY9" fmla="*/ 249826 h 591849"/>
                <a:gd name="connsiteX10" fmla="*/ 0 w 322522"/>
                <a:gd name="connsiteY10" fmla="*/ 291241 h 591849"/>
                <a:gd name="connsiteX11" fmla="*/ 23527 w 322522"/>
                <a:gd name="connsiteY11" fmla="*/ 521651 h 591849"/>
                <a:gd name="connsiteX12" fmla="*/ 38100 w 322522"/>
                <a:gd name="connsiteY12" fmla="*/ 591850 h 591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2522" h="591849">
                  <a:moveTo>
                    <a:pt x="247650" y="591278"/>
                  </a:moveTo>
                  <a:cubicBezTo>
                    <a:pt x="296930" y="471957"/>
                    <a:pt x="322364" y="344139"/>
                    <a:pt x="322517" y="215041"/>
                  </a:cubicBezTo>
                  <a:lnTo>
                    <a:pt x="322517" y="50925"/>
                  </a:lnTo>
                  <a:cubicBezTo>
                    <a:pt x="322919" y="23205"/>
                    <a:pt x="300773" y="407"/>
                    <a:pt x="273054" y="5"/>
                  </a:cubicBezTo>
                  <a:cubicBezTo>
                    <a:pt x="247426" y="-366"/>
                    <a:pt x="225634" y="18629"/>
                    <a:pt x="222504" y="44067"/>
                  </a:cubicBezTo>
                  <a:lnTo>
                    <a:pt x="174879" y="390301"/>
                  </a:lnTo>
                  <a:cubicBezTo>
                    <a:pt x="171280" y="408894"/>
                    <a:pt x="153289" y="421047"/>
                    <a:pt x="134696" y="417447"/>
                  </a:cubicBezTo>
                  <a:cubicBezTo>
                    <a:pt x="121965" y="414982"/>
                    <a:pt x="111714" y="405547"/>
                    <a:pt x="108204" y="393063"/>
                  </a:cubicBezTo>
                  <a:lnTo>
                    <a:pt x="83535" y="281716"/>
                  </a:lnTo>
                  <a:cubicBezTo>
                    <a:pt x="78368" y="258938"/>
                    <a:pt x="55715" y="244660"/>
                    <a:pt x="32937" y="249826"/>
                  </a:cubicBezTo>
                  <a:cubicBezTo>
                    <a:pt x="13612" y="254210"/>
                    <a:pt x="-80" y="271424"/>
                    <a:pt x="0" y="291241"/>
                  </a:cubicBezTo>
                  <a:cubicBezTo>
                    <a:pt x="16" y="368643"/>
                    <a:pt x="7898" y="445843"/>
                    <a:pt x="23527" y="521651"/>
                  </a:cubicBezTo>
                  <a:lnTo>
                    <a:pt x="38100" y="591850"/>
                  </a:lnTo>
                </a:path>
              </a:pathLst>
            </a:custGeom>
            <a:noFill/>
            <a:ln w="9525" cap="rnd">
              <a:solidFill>
                <a:srgbClr val="000000"/>
              </a:solidFill>
              <a:prstDash val="solid"/>
              <a:round/>
            </a:ln>
          </p:spPr>
          <p:txBody>
            <a:bodyPr rtlCol="0" anchor="ctr"/>
            <a:lstStyle/>
            <a:p>
              <a:endParaRPr lang="en-US"/>
            </a:p>
          </p:txBody>
        </p:sp>
        <p:sp>
          <p:nvSpPr>
            <p:cNvPr id="21" name="Freeform: Shape 20">
              <a:extLst>
                <a:ext uri="{FF2B5EF4-FFF2-40B4-BE49-F238E27FC236}">
                  <a16:creationId xmlns:a16="http://schemas.microsoft.com/office/drawing/2014/main" id="{64AEB02B-2516-4354-89A1-CBE9CE62F8CE}"/>
                </a:ext>
              </a:extLst>
            </p:cNvPr>
            <p:cNvSpPr/>
            <p:nvPr/>
          </p:nvSpPr>
          <p:spPr>
            <a:xfrm>
              <a:off x="5657844" y="3275871"/>
              <a:ext cx="322522" cy="591278"/>
            </a:xfrm>
            <a:custGeom>
              <a:avLst/>
              <a:gdLst>
                <a:gd name="connsiteX0" fmla="*/ 74872 w 322522"/>
                <a:gd name="connsiteY0" fmla="*/ 591278 h 591278"/>
                <a:gd name="connsiteX1" fmla="*/ 5 w 322522"/>
                <a:gd name="connsiteY1" fmla="*/ 215041 h 591278"/>
                <a:gd name="connsiteX2" fmla="*/ 5 w 322522"/>
                <a:gd name="connsiteY2" fmla="*/ 50925 h 591278"/>
                <a:gd name="connsiteX3" fmla="*/ 49469 w 322522"/>
                <a:gd name="connsiteY3" fmla="*/ 5 h 591278"/>
                <a:gd name="connsiteX4" fmla="*/ 100018 w 322522"/>
                <a:gd name="connsiteY4" fmla="*/ 44067 h 591278"/>
                <a:gd name="connsiteX5" fmla="*/ 147643 w 322522"/>
                <a:gd name="connsiteY5" fmla="*/ 390301 h 591278"/>
                <a:gd name="connsiteX6" fmla="*/ 187826 w 322522"/>
                <a:gd name="connsiteY6" fmla="*/ 417447 h 591278"/>
                <a:gd name="connsiteX7" fmla="*/ 214318 w 322522"/>
                <a:gd name="connsiteY7" fmla="*/ 393063 h 591278"/>
                <a:gd name="connsiteX8" fmla="*/ 238988 w 322522"/>
                <a:gd name="connsiteY8" fmla="*/ 281716 h 591278"/>
                <a:gd name="connsiteX9" fmla="*/ 289585 w 322522"/>
                <a:gd name="connsiteY9" fmla="*/ 249826 h 591278"/>
                <a:gd name="connsiteX10" fmla="*/ 322522 w 322522"/>
                <a:gd name="connsiteY10" fmla="*/ 291241 h 591278"/>
                <a:gd name="connsiteX11" fmla="*/ 298995 w 322522"/>
                <a:gd name="connsiteY11" fmla="*/ 521651 h 591278"/>
                <a:gd name="connsiteX12" fmla="*/ 284422 w 322522"/>
                <a:gd name="connsiteY12" fmla="*/ 591278 h 59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2522" h="591278">
                  <a:moveTo>
                    <a:pt x="74872" y="591278"/>
                  </a:moveTo>
                  <a:cubicBezTo>
                    <a:pt x="25592" y="471957"/>
                    <a:pt x="158" y="344139"/>
                    <a:pt x="5" y="215041"/>
                  </a:cubicBezTo>
                  <a:lnTo>
                    <a:pt x="5" y="50925"/>
                  </a:lnTo>
                  <a:cubicBezTo>
                    <a:pt x="-397" y="23205"/>
                    <a:pt x="21749" y="407"/>
                    <a:pt x="49469" y="5"/>
                  </a:cubicBezTo>
                  <a:cubicBezTo>
                    <a:pt x="75096" y="-366"/>
                    <a:pt x="96888" y="18629"/>
                    <a:pt x="100018" y="44067"/>
                  </a:cubicBezTo>
                  <a:lnTo>
                    <a:pt x="147643" y="390301"/>
                  </a:lnTo>
                  <a:cubicBezTo>
                    <a:pt x="151242" y="408894"/>
                    <a:pt x="169233" y="421047"/>
                    <a:pt x="187826" y="417447"/>
                  </a:cubicBezTo>
                  <a:cubicBezTo>
                    <a:pt x="200557" y="414982"/>
                    <a:pt x="210808" y="405547"/>
                    <a:pt x="214318" y="393063"/>
                  </a:cubicBezTo>
                  <a:lnTo>
                    <a:pt x="238988" y="281716"/>
                  </a:lnTo>
                  <a:cubicBezTo>
                    <a:pt x="244154" y="258938"/>
                    <a:pt x="266807" y="244660"/>
                    <a:pt x="289585" y="249826"/>
                  </a:cubicBezTo>
                  <a:cubicBezTo>
                    <a:pt x="308912" y="254210"/>
                    <a:pt x="322602" y="271424"/>
                    <a:pt x="322522" y="291241"/>
                  </a:cubicBezTo>
                  <a:cubicBezTo>
                    <a:pt x="322507" y="368643"/>
                    <a:pt x="314624" y="445843"/>
                    <a:pt x="298995" y="521651"/>
                  </a:cubicBezTo>
                  <a:lnTo>
                    <a:pt x="284422" y="591278"/>
                  </a:lnTo>
                </a:path>
              </a:pathLst>
            </a:custGeom>
            <a:noFill/>
            <a:ln w="9525" cap="rnd">
              <a:solidFill>
                <a:srgbClr val="000000"/>
              </a:solidFill>
              <a:prstDash val="solid"/>
              <a:round/>
            </a:ln>
          </p:spPr>
          <p:txBody>
            <a:bodyPr rtlCol="0" anchor="ctr"/>
            <a:lstStyle/>
            <a:p>
              <a:endParaRPr lang="en-US"/>
            </a:p>
          </p:txBody>
        </p:sp>
      </p:grpSp>
      <p:sp>
        <p:nvSpPr>
          <p:cNvPr id="22" name="TextBox 21">
            <a:extLst>
              <a:ext uri="{FF2B5EF4-FFF2-40B4-BE49-F238E27FC236}">
                <a16:creationId xmlns:a16="http://schemas.microsoft.com/office/drawing/2014/main" id="{C124B1BC-F854-4D73-8514-B72251544322}"/>
              </a:ext>
            </a:extLst>
          </p:cNvPr>
          <p:cNvSpPr txBox="1"/>
          <p:nvPr/>
        </p:nvSpPr>
        <p:spPr>
          <a:xfrm>
            <a:off x="356616" y="5633625"/>
            <a:ext cx="6846570" cy="276999"/>
          </a:xfrm>
          <a:prstGeom prst="rect">
            <a:avLst/>
          </a:prstGeom>
          <a:noFill/>
        </p:spPr>
        <p:txBody>
          <a:bodyPr wrap="square" lIns="0" tIns="0" rIns="0" bIns="0" anchor="t">
            <a:spAutoFit/>
          </a:bodyPr>
          <a:lstStyle/>
          <a:p>
            <a:r>
              <a:rPr lang="en-US" sz="900"/>
              <a:t>Note: Walmart does not include Walmart Neighborhood Market. Kroger Includes </a:t>
            </a:r>
            <a:r>
              <a:rPr lang="en-US" sz="900">
                <a:ea typeface="+mn-lt"/>
                <a:cs typeface="+mn-lt"/>
              </a:rPr>
              <a:t>Dillons, Fry’s, Harris Teeter, King Soopers, Kroger, Mariano’s, Pick ‘n Save, QFC, Ralphs, and Smith’s banners.</a:t>
            </a:r>
          </a:p>
        </p:txBody>
      </p:sp>
      <p:pic>
        <p:nvPicPr>
          <p:cNvPr id="23" name="Picture 22">
            <a:extLst>
              <a:ext uri="{FF2B5EF4-FFF2-40B4-BE49-F238E27FC236}">
                <a16:creationId xmlns:a16="http://schemas.microsoft.com/office/drawing/2014/main" id="{9ACF57BB-F609-418E-B6A3-A69BC36F1B31}"/>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4" name="Slide Number Placeholder 3">
            <a:extLst>
              <a:ext uri="{FF2B5EF4-FFF2-40B4-BE49-F238E27FC236}">
                <a16:creationId xmlns:a16="http://schemas.microsoft.com/office/drawing/2014/main" id="{C3B12060-41C5-4441-BB31-F7FAE433F81C}"/>
              </a:ext>
            </a:extLst>
          </p:cNvPr>
          <p:cNvSpPr>
            <a:spLocks noGrp="1"/>
          </p:cNvSpPr>
          <p:nvPr>
            <p:ph type="sldNum" sz="quarter" idx="10"/>
          </p:nvPr>
        </p:nvSpPr>
        <p:spPr/>
        <p:txBody>
          <a:bodyPr/>
          <a:lstStyle/>
          <a:p>
            <a:fld id="{4034BEE3-566C-4068-A777-C3A4762E861B}" type="slidenum">
              <a:rPr lang="en-GB" smtClean="0"/>
              <a:pPr/>
              <a:t>16</a:t>
            </a:fld>
            <a:endParaRPr lang="en-GB"/>
          </a:p>
        </p:txBody>
      </p:sp>
    </p:spTree>
    <p:extLst>
      <p:ext uri="{BB962C8B-B14F-4D97-AF65-F5344CB8AC3E}">
        <p14:creationId xmlns:p14="http://schemas.microsoft.com/office/powerpoint/2010/main" val="188616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holding a basketball&#10;&#10;Description automatically generated with low confidence">
            <a:extLst>
              <a:ext uri="{FF2B5EF4-FFF2-40B4-BE49-F238E27FC236}">
                <a16:creationId xmlns:a16="http://schemas.microsoft.com/office/drawing/2014/main" id="{10FF7E91-745A-4B0A-891B-B003976CC1A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FD9A44D-E8BD-48B4-81E7-06EA2DD0D857}"/>
              </a:ext>
            </a:extLst>
          </p:cNvPr>
          <p:cNvSpPr/>
          <p:nvPr/>
        </p:nvSpPr>
        <p:spPr bwMode="ltGray">
          <a:xfrm>
            <a:off x="0" y="0"/>
            <a:ext cx="6841067" cy="6858000"/>
          </a:xfrm>
          <a:prstGeom prst="rect">
            <a:avLst/>
          </a:prstGeom>
          <a:gradFill>
            <a:gsLst>
              <a:gs pos="0">
                <a:srgbClr val="000000">
                  <a:alpha val="36000"/>
                </a:srgbClr>
              </a:gs>
              <a:gs pos="100000">
                <a:srgbClr val="000000">
                  <a:alpha val="0"/>
                </a:srgbClr>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2" name="Text Placeholder 1">
            <a:extLst>
              <a:ext uri="{FF2B5EF4-FFF2-40B4-BE49-F238E27FC236}">
                <a16:creationId xmlns:a16="http://schemas.microsoft.com/office/drawing/2014/main" id="{088C5843-BDFB-4FC1-887C-A81C3B9F2067}"/>
              </a:ext>
            </a:extLst>
          </p:cNvPr>
          <p:cNvSpPr>
            <a:spLocks noGrp="1"/>
          </p:cNvSpPr>
          <p:nvPr>
            <p:ph type="body" sz="quarter" idx="15"/>
          </p:nvPr>
        </p:nvSpPr>
        <p:spPr/>
        <p:txBody>
          <a:bodyPr/>
          <a:lstStyle/>
          <a:p>
            <a:r>
              <a:rPr lang="en-US"/>
              <a:t>The Kroger </a:t>
            </a:r>
          </a:p>
          <a:p>
            <a:r>
              <a:rPr lang="en-US"/>
              <a:t>better-for-you </a:t>
            </a:r>
          </a:p>
          <a:p>
            <a:r>
              <a:rPr lang="en-US"/>
              <a:t>shopper</a:t>
            </a:r>
          </a:p>
        </p:txBody>
      </p:sp>
      <p:sp>
        <p:nvSpPr>
          <p:cNvPr id="3" name="Text Placeholder 2">
            <a:extLst>
              <a:ext uri="{FF2B5EF4-FFF2-40B4-BE49-F238E27FC236}">
                <a16:creationId xmlns:a16="http://schemas.microsoft.com/office/drawing/2014/main" id="{3D3D93A0-8EC9-48AA-B6B1-F79CD4BAADD8}"/>
              </a:ext>
            </a:extLst>
          </p:cNvPr>
          <p:cNvSpPr>
            <a:spLocks noGrp="1"/>
          </p:cNvSpPr>
          <p:nvPr>
            <p:ph type="body" sz="quarter" idx="16"/>
          </p:nvPr>
        </p:nvSpPr>
        <p:spPr/>
        <p:txBody>
          <a:bodyPr/>
          <a:lstStyle/>
          <a:p>
            <a:r>
              <a:rPr lang="en-US"/>
              <a:t>3</a:t>
            </a:r>
          </a:p>
        </p:txBody>
      </p:sp>
    </p:spTree>
    <p:extLst>
      <p:ext uri="{BB962C8B-B14F-4D97-AF65-F5344CB8AC3E}">
        <p14:creationId xmlns:p14="http://schemas.microsoft.com/office/powerpoint/2010/main" val="1710058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erson and person sitting on a couch&#10;&#10;Description automatically generated">
            <a:extLst>
              <a:ext uri="{FF2B5EF4-FFF2-40B4-BE49-F238E27FC236}">
                <a16:creationId xmlns:a16="http://schemas.microsoft.com/office/drawing/2014/main" id="{2A323A4A-8135-4007-9CCA-84EE998288C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36" name="Rectangle 35">
            <a:extLst>
              <a:ext uri="{FF2B5EF4-FFF2-40B4-BE49-F238E27FC236}">
                <a16:creationId xmlns:a16="http://schemas.microsoft.com/office/drawing/2014/main" id="{84440D1D-BFA7-44FA-BF43-F30C1D894FC1}"/>
              </a:ext>
            </a:extLst>
          </p:cNvPr>
          <p:cNvSpPr/>
          <p:nvPr/>
        </p:nvSpPr>
        <p:spPr bwMode="ltGray">
          <a:xfrm>
            <a:off x="0" y="0"/>
            <a:ext cx="12186875" cy="6858000"/>
          </a:xfrm>
          <a:prstGeom prst="rect">
            <a:avLst/>
          </a:prstGeom>
          <a:solidFill>
            <a:srgbClr val="000000">
              <a:alpha val="41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2" name="Title 1">
            <a:extLst>
              <a:ext uri="{FF2B5EF4-FFF2-40B4-BE49-F238E27FC236}">
                <a16:creationId xmlns:a16="http://schemas.microsoft.com/office/drawing/2014/main" id="{7445181A-C36D-4D5E-A9E6-4FFF8D916D17}"/>
              </a:ext>
            </a:extLst>
          </p:cNvPr>
          <p:cNvSpPr>
            <a:spLocks noGrp="1"/>
          </p:cNvSpPr>
          <p:nvPr>
            <p:ph type="title"/>
          </p:nvPr>
        </p:nvSpPr>
        <p:spPr/>
        <p:txBody>
          <a:bodyPr/>
          <a:lstStyle/>
          <a:p>
            <a:r>
              <a:rPr lang="en-US"/>
              <a:t>Who is the Kroger better-for-you shopper? Emerging millennials, but Kroger specifically attracts African American and male better-for-you shoppers</a:t>
            </a:r>
          </a:p>
        </p:txBody>
      </p:sp>
      <p:sp>
        <p:nvSpPr>
          <p:cNvPr id="4" name="Footer Placeholder 3">
            <a:extLst>
              <a:ext uri="{FF2B5EF4-FFF2-40B4-BE49-F238E27FC236}">
                <a16:creationId xmlns:a16="http://schemas.microsoft.com/office/drawing/2014/main" id="{84F130CB-0950-438F-8178-F95FC32A9265}"/>
              </a:ext>
            </a:extLst>
          </p:cNvPr>
          <p:cNvSpPr>
            <a:spLocks noGrp="1"/>
          </p:cNvSpPr>
          <p:nvPr>
            <p:ph type="ftr" sz="quarter" idx="11"/>
          </p:nvPr>
        </p:nvSpPr>
        <p:spPr/>
        <p:txBody>
          <a:bodyPr/>
          <a:lstStyle/>
          <a:p>
            <a:r>
              <a:rPr lang="en-GB">
                <a:latin typeface="+mj-lt"/>
              </a:rPr>
              <a:t>Source: </a:t>
            </a:r>
            <a:r>
              <a:rPr lang="en-US" b="0" i="0">
                <a:effectLst/>
                <a:latin typeface="+mj-lt"/>
              </a:rPr>
              <a:t>ShopperScape better-for-you research, February 2022</a:t>
            </a:r>
            <a:endParaRPr lang="en-GB">
              <a:latin typeface="+mj-lt"/>
            </a:endParaRPr>
          </a:p>
        </p:txBody>
      </p:sp>
      <p:sp>
        <p:nvSpPr>
          <p:cNvPr id="26" name="Text Placeholder 25">
            <a:extLst>
              <a:ext uri="{FF2B5EF4-FFF2-40B4-BE49-F238E27FC236}">
                <a16:creationId xmlns:a16="http://schemas.microsoft.com/office/drawing/2014/main" id="{AE8565A2-163E-4CB4-94F5-FB119D68578C}"/>
              </a:ext>
            </a:extLst>
          </p:cNvPr>
          <p:cNvSpPr>
            <a:spLocks noGrp="1"/>
          </p:cNvSpPr>
          <p:nvPr>
            <p:ph type="body" sz="quarter" idx="13"/>
          </p:nvPr>
        </p:nvSpPr>
        <p:spPr>
          <a:xfrm>
            <a:off x="360000" y="2085500"/>
            <a:ext cx="2630241" cy="604800"/>
          </a:xfrm>
        </p:spPr>
        <p:txBody>
          <a:bodyPr/>
          <a:lstStyle/>
          <a:p>
            <a:r>
              <a:rPr lang="en-US" sz="1800">
                <a:solidFill>
                  <a:schemeClr val="bg1"/>
                </a:solidFill>
              </a:rPr>
              <a:t>Emerging Millennials</a:t>
            </a:r>
            <a:endParaRPr lang="en-US" sz="1800" b="0">
              <a:solidFill>
                <a:schemeClr val="bg1"/>
              </a:solidFill>
            </a:endParaRPr>
          </a:p>
        </p:txBody>
      </p:sp>
      <p:graphicFrame>
        <p:nvGraphicFramePr>
          <p:cNvPr id="39" name="Content Placeholder 38">
            <a:extLst>
              <a:ext uri="{FF2B5EF4-FFF2-40B4-BE49-F238E27FC236}">
                <a16:creationId xmlns:a16="http://schemas.microsoft.com/office/drawing/2014/main" id="{F5777F57-788A-4348-9A40-7FEA1804DCE3}"/>
              </a:ext>
            </a:extLst>
          </p:cNvPr>
          <p:cNvGraphicFramePr>
            <a:graphicFrameLocks noGrp="1"/>
          </p:cNvGraphicFramePr>
          <p:nvPr>
            <p:ph sz="quarter" idx="14"/>
            <p:extLst>
              <p:ext uri="{D42A27DB-BD31-4B8C-83A1-F6EECF244321}">
                <p14:modId xmlns:p14="http://schemas.microsoft.com/office/powerpoint/2010/main" val="3830203788"/>
              </p:ext>
            </p:extLst>
          </p:nvPr>
        </p:nvGraphicFramePr>
        <p:xfrm>
          <a:off x="360363" y="2674033"/>
          <a:ext cx="2548029" cy="2319996"/>
        </p:xfrm>
        <a:graphic>
          <a:graphicData uri="http://schemas.openxmlformats.org/drawingml/2006/chart">
            <c:chart xmlns:c="http://schemas.openxmlformats.org/drawingml/2006/chart" xmlns:r="http://schemas.openxmlformats.org/officeDocument/2006/relationships" r:id="rId4"/>
          </a:graphicData>
        </a:graphic>
      </p:graphicFrame>
      <p:sp>
        <p:nvSpPr>
          <p:cNvPr id="28" name="Text Placeholder 27">
            <a:extLst>
              <a:ext uri="{FF2B5EF4-FFF2-40B4-BE49-F238E27FC236}">
                <a16:creationId xmlns:a16="http://schemas.microsoft.com/office/drawing/2014/main" id="{EF0C086C-472F-4C7B-9860-B96BCC084F51}"/>
              </a:ext>
            </a:extLst>
          </p:cNvPr>
          <p:cNvSpPr>
            <a:spLocks noGrp="1"/>
          </p:cNvSpPr>
          <p:nvPr>
            <p:ph type="body" sz="quarter" idx="15"/>
          </p:nvPr>
        </p:nvSpPr>
        <p:spPr>
          <a:xfrm>
            <a:off x="3517999" y="2069232"/>
            <a:ext cx="1588119" cy="604800"/>
          </a:xfrm>
        </p:spPr>
        <p:txBody>
          <a:bodyPr/>
          <a:lstStyle/>
          <a:p>
            <a:pPr algn="ctr"/>
            <a:r>
              <a:rPr lang="en-US" sz="1800">
                <a:solidFill>
                  <a:schemeClr val="bg1"/>
                </a:solidFill>
              </a:rPr>
              <a:t>Men</a:t>
            </a:r>
            <a:endParaRPr lang="en-US" sz="1800" b="0">
              <a:solidFill>
                <a:schemeClr val="bg1"/>
              </a:solidFill>
            </a:endParaRPr>
          </a:p>
        </p:txBody>
      </p:sp>
      <p:sp>
        <p:nvSpPr>
          <p:cNvPr id="30" name="Text Placeholder 29">
            <a:extLst>
              <a:ext uri="{FF2B5EF4-FFF2-40B4-BE49-F238E27FC236}">
                <a16:creationId xmlns:a16="http://schemas.microsoft.com/office/drawing/2014/main" id="{96FB080A-F88F-46D5-AA3A-9E0F181E2FF1}"/>
              </a:ext>
            </a:extLst>
          </p:cNvPr>
          <p:cNvSpPr>
            <a:spLocks noGrp="1"/>
          </p:cNvSpPr>
          <p:nvPr>
            <p:ph type="body" sz="quarter" idx="17"/>
          </p:nvPr>
        </p:nvSpPr>
        <p:spPr>
          <a:xfrm>
            <a:off x="6003925" y="2085500"/>
            <a:ext cx="3672000" cy="604838"/>
          </a:xfrm>
        </p:spPr>
        <p:txBody>
          <a:bodyPr/>
          <a:lstStyle/>
          <a:p>
            <a:r>
              <a:rPr lang="en-US" sz="1800">
                <a:solidFill>
                  <a:schemeClr val="bg1"/>
                </a:solidFill>
              </a:rPr>
              <a:t>African American</a:t>
            </a:r>
          </a:p>
        </p:txBody>
      </p:sp>
      <p:pic>
        <p:nvPicPr>
          <p:cNvPr id="19" name="Picture 18">
            <a:extLst>
              <a:ext uri="{FF2B5EF4-FFF2-40B4-BE49-F238E27FC236}">
                <a16:creationId xmlns:a16="http://schemas.microsoft.com/office/drawing/2014/main" id="{B8149F80-AA16-41BA-8D1E-E9F650A69F0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pic>
        <p:nvPicPr>
          <p:cNvPr id="32" name="Picture 31">
            <a:extLst>
              <a:ext uri="{FF2B5EF4-FFF2-40B4-BE49-F238E27FC236}">
                <a16:creationId xmlns:a16="http://schemas.microsoft.com/office/drawing/2014/main" id="{C1309C0E-E739-454A-93D6-B4C0CE1A491C}"/>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1592287" y="6383354"/>
            <a:ext cx="2271054" cy="211433"/>
          </a:xfrm>
          <a:prstGeom prst="rect">
            <a:avLst/>
          </a:prstGeom>
        </p:spPr>
      </p:pic>
      <p:grpSp>
        <p:nvGrpSpPr>
          <p:cNvPr id="33" name="Group 32">
            <a:extLst>
              <a:ext uri="{FF2B5EF4-FFF2-40B4-BE49-F238E27FC236}">
                <a16:creationId xmlns:a16="http://schemas.microsoft.com/office/drawing/2014/main" id="{6EA1F26D-53F9-4759-9366-674601823E47}"/>
              </a:ext>
            </a:extLst>
          </p:cNvPr>
          <p:cNvGrpSpPr/>
          <p:nvPr/>
        </p:nvGrpSpPr>
        <p:grpSpPr>
          <a:xfrm>
            <a:off x="360000" y="6120000"/>
            <a:ext cx="11474161" cy="472631"/>
            <a:chOff x="360000" y="6120000"/>
            <a:chExt cx="11474161" cy="472631"/>
          </a:xfrm>
        </p:grpSpPr>
        <p:cxnSp>
          <p:nvCxnSpPr>
            <p:cNvPr id="34" name="Straight Connector 33">
              <a:extLst>
                <a:ext uri="{FF2B5EF4-FFF2-40B4-BE49-F238E27FC236}">
                  <a16:creationId xmlns:a16="http://schemas.microsoft.com/office/drawing/2014/main" id="{50C73108-471B-481B-B93A-4AEB0ACB1474}"/>
                </a:ext>
              </a:extLst>
            </p:cNvPr>
            <p:cNvCxnSpPr>
              <a:cxnSpLocks/>
            </p:cNvCxnSpPr>
            <p:nvPr userDrawn="1"/>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35" name="Graphic 34">
              <a:extLst>
                <a:ext uri="{FF2B5EF4-FFF2-40B4-BE49-F238E27FC236}">
                  <a16:creationId xmlns:a16="http://schemas.microsoft.com/office/drawing/2014/main" id="{AF0CA28B-E4E3-43B9-8159-A3AD55893FEC}"/>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360000" y="6388993"/>
              <a:ext cx="1076377" cy="203638"/>
            </a:xfrm>
            <a:prstGeom prst="rect">
              <a:avLst/>
            </a:prstGeom>
          </p:spPr>
        </p:pic>
      </p:grpSp>
      <p:sp>
        <p:nvSpPr>
          <p:cNvPr id="41" name="TextBox 40">
            <a:extLst>
              <a:ext uri="{FF2B5EF4-FFF2-40B4-BE49-F238E27FC236}">
                <a16:creationId xmlns:a16="http://schemas.microsoft.com/office/drawing/2014/main" id="{AB4029B0-2228-4FC8-8854-90DBBAAC768B}"/>
              </a:ext>
            </a:extLst>
          </p:cNvPr>
          <p:cNvSpPr txBox="1"/>
          <p:nvPr/>
        </p:nvSpPr>
        <p:spPr>
          <a:xfrm>
            <a:off x="1135205" y="3274172"/>
            <a:ext cx="1099510" cy="707886"/>
          </a:xfrm>
          <a:prstGeom prst="rect">
            <a:avLst/>
          </a:prstGeom>
          <a:noFill/>
        </p:spPr>
        <p:txBody>
          <a:bodyPr wrap="square">
            <a:spAutoFit/>
          </a:bodyPr>
          <a:lstStyle/>
          <a:p>
            <a:pPr algn="ctr"/>
            <a:r>
              <a:rPr lang="en-US" sz="2000" b="0">
                <a:solidFill>
                  <a:schemeClr val="bg1"/>
                </a:solidFill>
              </a:rPr>
              <a:t>Kroger</a:t>
            </a:r>
            <a:endParaRPr lang="en-US" sz="2000">
              <a:solidFill>
                <a:schemeClr val="bg1"/>
              </a:solidFill>
            </a:endParaRPr>
          </a:p>
          <a:p>
            <a:pPr algn="ctr"/>
            <a:r>
              <a:rPr lang="en-US" sz="2000" b="1">
                <a:solidFill>
                  <a:srgbClr val="00B6FF"/>
                </a:solidFill>
              </a:rPr>
              <a:t>25% </a:t>
            </a:r>
          </a:p>
        </p:txBody>
      </p:sp>
      <p:sp>
        <p:nvSpPr>
          <p:cNvPr id="42" name="TextBox 41">
            <a:extLst>
              <a:ext uri="{FF2B5EF4-FFF2-40B4-BE49-F238E27FC236}">
                <a16:creationId xmlns:a16="http://schemas.microsoft.com/office/drawing/2014/main" id="{625DF08C-069B-4928-B348-246FD55C51C7}"/>
              </a:ext>
            </a:extLst>
          </p:cNvPr>
          <p:cNvSpPr txBox="1"/>
          <p:nvPr/>
        </p:nvSpPr>
        <p:spPr>
          <a:xfrm>
            <a:off x="967342" y="3928935"/>
            <a:ext cx="1379302" cy="523220"/>
          </a:xfrm>
          <a:prstGeom prst="rect">
            <a:avLst/>
          </a:prstGeom>
          <a:noFill/>
        </p:spPr>
        <p:txBody>
          <a:bodyPr wrap="square">
            <a:spAutoFit/>
          </a:bodyPr>
          <a:lstStyle/>
          <a:p>
            <a:pPr algn="ctr"/>
            <a:r>
              <a:rPr lang="en-US" sz="1400">
                <a:solidFill>
                  <a:schemeClr val="bg1"/>
                </a:solidFill>
              </a:rPr>
              <a:t>All shoppers</a:t>
            </a:r>
          </a:p>
          <a:p>
            <a:pPr algn="ctr"/>
            <a:r>
              <a:rPr lang="en-US" sz="1400">
                <a:solidFill>
                  <a:schemeClr val="bg1"/>
                </a:solidFill>
              </a:rPr>
              <a:t>20% </a:t>
            </a:r>
          </a:p>
        </p:txBody>
      </p:sp>
      <p:graphicFrame>
        <p:nvGraphicFramePr>
          <p:cNvPr id="43" name="Content Placeholder 38">
            <a:extLst>
              <a:ext uri="{FF2B5EF4-FFF2-40B4-BE49-F238E27FC236}">
                <a16:creationId xmlns:a16="http://schemas.microsoft.com/office/drawing/2014/main" id="{6B7AF426-219D-41FF-A0BA-D9DAD0119065}"/>
              </a:ext>
            </a:extLst>
          </p:cNvPr>
          <p:cNvGraphicFramePr>
            <a:graphicFrameLocks noGrp="1"/>
          </p:cNvGraphicFramePr>
          <p:nvPr>
            <p:ph sz="quarter" idx="16"/>
            <p:extLst>
              <p:ext uri="{D42A27DB-BD31-4B8C-83A1-F6EECF244321}">
                <p14:modId xmlns:p14="http://schemas.microsoft.com/office/powerpoint/2010/main" val="3427476015"/>
              </p:ext>
            </p:extLst>
          </p:nvPr>
        </p:nvGraphicFramePr>
        <p:xfrm>
          <a:off x="3045224" y="2674033"/>
          <a:ext cx="2548030" cy="231999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4" name="Content Placeholder 38">
            <a:extLst>
              <a:ext uri="{FF2B5EF4-FFF2-40B4-BE49-F238E27FC236}">
                <a16:creationId xmlns:a16="http://schemas.microsoft.com/office/drawing/2014/main" id="{EBFE52B3-C1D4-4C11-B4D7-55FF283B028B}"/>
              </a:ext>
            </a:extLst>
          </p:cNvPr>
          <p:cNvGraphicFramePr>
            <a:graphicFrameLocks noGrp="1"/>
          </p:cNvGraphicFramePr>
          <p:nvPr>
            <p:ph sz="quarter" idx="18"/>
            <p:extLst>
              <p:ext uri="{D42A27DB-BD31-4B8C-83A1-F6EECF244321}">
                <p14:modId xmlns:p14="http://schemas.microsoft.com/office/powerpoint/2010/main" val="592000436"/>
              </p:ext>
            </p:extLst>
          </p:nvPr>
        </p:nvGraphicFramePr>
        <p:xfrm>
          <a:off x="5887157" y="2674033"/>
          <a:ext cx="2548029" cy="2319996"/>
        </p:xfrm>
        <a:graphic>
          <a:graphicData uri="http://schemas.openxmlformats.org/drawingml/2006/chart">
            <c:chart xmlns:c="http://schemas.openxmlformats.org/drawingml/2006/chart" xmlns:r="http://schemas.openxmlformats.org/officeDocument/2006/relationships" r:id="rId10"/>
          </a:graphicData>
        </a:graphic>
      </p:graphicFrame>
      <p:sp>
        <p:nvSpPr>
          <p:cNvPr id="45" name="TextBox 44">
            <a:extLst>
              <a:ext uri="{FF2B5EF4-FFF2-40B4-BE49-F238E27FC236}">
                <a16:creationId xmlns:a16="http://schemas.microsoft.com/office/drawing/2014/main" id="{26CE23AA-C684-47DE-81F1-BF95BCFC604A}"/>
              </a:ext>
            </a:extLst>
          </p:cNvPr>
          <p:cNvSpPr txBox="1"/>
          <p:nvPr/>
        </p:nvSpPr>
        <p:spPr>
          <a:xfrm>
            <a:off x="3841962" y="3257512"/>
            <a:ext cx="1099510" cy="707886"/>
          </a:xfrm>
          <a:prstGeom prst="rect">
            <a:avLst/>
          </a:prstGeom>
          <a:noFill/>
        </p:spPr>
        <p:txBody>
          <a:bodyPr wrap="square">
            <a:spAutoFit/>
          </a:bodyPr>
          <a:lstStyle/>
          <a:p>
            <a:pPr algn="ctr"/>
            <a:r>
              <a:rPr lang="en-US" sz="2000" b="0">
                <a:solidFill>
                  <a:schemeClr val="bg1"/>
                </a:solidFill>
              </a:rPr>
              <a:t>Kroger</a:t>
            </a:r>
            <a:endParaRPr lang="en-US" sz="2000">
              <a:solidFill>
                <a:schemeClr val="bg1"/>
              </a:solidFill>
            </a:endParaRPr>
          </a:p>
          <a:p>
            <a:pPr algn="ctr"/>
            <a:r>
              <a:rPr lang="en-US" sz="2000" b="1">
                <a:solidFill>
                  <a:srgbClr val="00B6FF"/>
                </a:solidFill>
              </a:rPr>
              <a:t>51% </a:t>
            </a:r>
          </a:p>
        </p:txBody>
      </p:sp>
      <p:sp>
        <p:nvSpPr>
          <p:cNvPr id="46" name="TextBox 45">
            <a:extLst>
              <a:ext uri="{FF2B5EF4-FFF2-40B4-BE49-F238E27FC236}">
                <a16:creationId xmlns:a16="http://schemas.microsoft.com/office/drawing/2014/main" id="{6739C638-3BC1-4839-93F5-E019055D98F4}"/>
              </a:ext>
            </a:extLst>
          </p:cNvPr>
          <p:cNvSpPr txBox="1"/>
          <p:nvPr/>
        </p:nvSpPr>
        <p:spPr>
          <a:xfrm>
            <a:off x="3692887" y="3928935"/>
            <a:ext cx="1284375" cy="523220"/>
          </a:xfrm>
          <a:prstGeom prst="rect">
            <a:avLst/>
          </a:prstGeom>
          <a:noFill/>
        </p:spPr>
        <p:txBody>
          <a:bodyPr wrap="square">
            <a:spAutoFit/>
          </a:bodyPr>
          <a:lstStyle/>
          <a:p>
            <a:pPr algn="ctr"/>
            <a:r>
              <a:rPr lang="en-US" sz="1400">
                <a:solidFill>
                  <a:schemeClr val="bg1"/>
                </a:solidFill>
              </a:rPr>
              <a:t>All shoppers</a:t>
            </a:r>
          </a:p>
          <a:p>
            <a:pPr algn="ctr"/>
            <a:r>
              <a:rPr lang="en-US" sz="1400">
                <a:solidFill>
                  <a:schemeClr val="bg1"/>
                </a:solidFill>
              </a:rPr>
              <a:t>48% </a:t>
            </a:r>
          </a:p>
        </p:txBody>
      </p:sp>
      <p:sp>
        <p:nvSpPr>
          <p:cNvPr id="47" name="TextBox 46">
            <a:extLst>
              <a:ext uri="{FF2B5EF4-FFF2-40B4-BE49-F238E27FC236}">
                <a16:creationId xmlns:a16="http://schemas.microsoft.com/office/drawing/2014/main" id="{19055E73-7AC9-4E7C-BBB2-06D58D5FC120}"/>
              </a:ext>
            </a:extLst>
          </p:cNvPr>
          <p:cNvSpPr txBox="1"/>
          <p:nvPr/>
        </p:nvSpPr>
        <p:spPr>
          <a:xfrm>
            <a:off x="6540521" y="3274172"/>
            <a:ext cx="1099510" cy="707886"/>
          </a:xfrm>
          <a:prstGeom prst="rect">
            <a:avLst/>
          </a:prstGeom>
          <a:noFill/>
        </p:spPr>
        <p:txBody>
          <a:bodyPr wrap="square">
            <a:spAutoFit/>
          </a:bodyPr>
          <a:lstStyle/>
          <a:p>
            <a:pPr algn="ctr"/>
            <a:r>
              <a:rPr lang="en-US" sz="2000" b="0">
                <a:solidFill>
                  <a:schemeClr val="bg1"/>
                </a:solidFill>
              </a:rPr>
              <a:t>Kroger</a:t>
            </a:r>
            <a:endParaRPr lang="en-US" sz="2000">
              <a:solidFill>
                <a:schemeClr val="bg1"/>
              </a:solidFill>
            </a:endParaRPr>
          </a:p>
          <a:p>
            <a:pPr algn="ctr"/>
            <a:r>
              <a:rPr lang="en-US" sz="2000" b="1">
                <a:solidFill>
                  <a:srgbClr val="00B6FF"/>
                </a:solidFill>
              </a:rPr>
              <a:t>20% </a:t>
            </a:r>
          </a:p>
        </p:txBody>
      </p:sp>
      <p:sp>
        <p:nvSpPr>
          <p:cNvPr id="48" name="TextBox 47">
            <a:extLst>
              <a:ext uri="{FF2B5EF4-FFF2-40B4-BE49-F238E27FC236}">
                <a16:creationId xmlns:a16="http://schemas.microsoft.com/office/drawing/2014/main" id="{90467161-98B2-418F-9149-46791502D885}"/>
              </a:ext>
            </a:extLst>
          </p:cNvPr>
          <p:cNvSpPr txBox="1"/>
          <p:nvPr/>
        </p:nvSpPr>
        <p:spPr>
          <a:xfrm>
            <a:off x="6428893" y="3928935"/>
            <a:ext cx="1322765" cy="523220"/>
          </a:xfrm>
          <a:prstGeom prst="rect">
            <a:avLst/>
          </a:prstGeom>
          <a:noFill/>
        </p:spPr>
        <p:txBody>
          <a:bodyPr wrap="square">
            <a:spAutoFit/>
          </a:bodyPr>
          <a:lstStyle/>
          <a:p>
            <a:pPr algn="ctr"/>
            <a:r>
              <a:rPr lang="en-US" sz="1400">
                <a:solidFill>
                  <a:schemeClr val="bg1"/>
                </a:solidFill>
              </a:rPr>
              <a:t>All shoppers</a:t>
            </a:r>
          </a:p>
          <a:p>
            <a:pPr algn="ctr"/>
            <a:r>
              <a:rPr lang="en-US" sz="1400">
                <a:solidFill>
                  <a:schemeClr val="bg1"/>
                </a:solidFill>
              </a:rPr>
              <a:t>14% </a:t>
            </a:r>
          </a:p>
        </p:txBody>
      </p:sp>
      <p:cxnSp>
        <p:nvCxnSpPr>
          <p:cNvPr id="49" name="Straight Connector 48">
            <a:extLst>
              <a:ext uri="{FF2B5EF4-FFF2-40B4-BE49-F238E27FC236}">
                <a16:creationId xmlns:a16="http://schemas.microsoft.com/office/drawing/2014/main" id="{603F17D3-621A-4A74-91AC-462C48A4A6D8}"/>
              </a:ext>
            </a:extLst>
          </p:cNvPr>
          <p:cNvCxnSpPr>
            <a:cxnSpLocks/>
          </p:cNvCxnSpPr>
          <p:nvPr/>
        </p:nvCxnSpPr>
        <p:spPr>
          <a:xfrm>
            <a:off x="3027498" y="2085500"/>
            <a:ext cx="0" cy="3400831"/>
          </a:xfrm>
          <a:prstGeom prst="line">
            <a:avLst/>
          </a:prstGeom>
          <a:ln w="19050" cap="rnd">
            <a:solidFill>
              <a:schemeClr val="bg1"/>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BB350B6-EA41-46DB-81D4-DBF4C7BD11D9}"/>
              </a:ext>
            </a:extLst>
          </p:cNvPr>
          <p:cNvCxnSpPr>
            <a:cxnSpLocks/>
          </p:cNvCxnSpPr>
          <p:nvPr/>
        </p:nvCxnSpPr>
        <p:spPr>
          <a:xfrm>
            <a:off x="5740205" y="2084326"/>
            <a:ext cx="0" cy="3400831"/>
          </a:xfrm>
          <a:prstGeom prst="line">
            <a:avLst/>
          </a:prstGeom>
          <a:ln w="19050" cap="rnd">
            <a:solidFill>
              <a:schemeClr val="bg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1D68702F-F988-490A-8B42-6BED5C88F7D7}"/>
              </a:ext>
            </a:extLst>
          </p:cNvPr>
          <p:cNvSpPr>
            <a:spLocks noGrp="1"/>
          </p:cNvSpPr>
          <p:nvPr>
            <p:ph type="sldNum" sz="quarter" idx="10"/>
          </p:nvPr>
        </p:nvSpPr>
        <p:spPr/>
        <p:txBody>
          <a:bodyPr/>
          <a:lstStyle/>
          <a:p>
            <a:fld id="{4034BEE3-566C-4068-A777-C3A4762E861B}" type="slidenum">
              <a:rPr lang="en-GB" smtClean="0"/>
              <a:pPr/>
              <a:t>18</a:t>
            </a:fld>
            <a:endParaRPr lang="en-GB"/>
          </a:p>
        </p:txBody>
      </p:sp>
    </p:spTree>
    <p:extLst>
      <p:ext uri="{BB962C8B-B14F-4D97-AF65-F5344CB8AC3E}">
        <p14:creationId xmlns:p14="http://schemas.microsoft.com/office/powerpoint/2010/main" val="601136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5181A-C36D-4D5E-A9E6-4FFF8D916D17}"/>
              </a:ext>
            </a:extLst>
          </p:cNvPr>
          <p:cNvSpPr>
            <a:spLocks noGrp="1"/>
          </p:cNvSpPr>
          <p:nvPr>
            <p:ph type="title"/>
          </p:nvPr>
        </p:nvSpPr>
        <p:spPr/>
        <p:txBody>
          <a:bodyPr/>
          <a:lstStyle/>
          <a:p>
            <a:r>
              <a:rPr lang="en-US"/>
              <a:t>Kroger shoppers snack more frequently and more often choose healthy snacks</a:t>
            </a:r>
          </a:p>
        </p:txBody>
      </p:sp>
      <p:sp>
        <p:nvSpPr>
          <p:cNvPr id="4" name="Footer Placeholder 3">
            <a:extLst>
              <a:ext uri="{FF2B5EF4-FFF2-40B4-BE49-F238E27FC236}">
                <a16:creationId xmlns:a16="http://schemas.microsoft.com/office/drawing/2014/main" id="{84F130CB-0950-438F-8178-F95FC32A9265}"/>
              </a:ext>
            </a:extLst>
          </p:cNvPr>
          <p:cNvSpPr>
            <a:spLocks noGrp="1"/>
          </p:cNvSpPr>
          <p:nvPr>
            <p:ph type="ftr" sz="quarter" idx="11"/>
          </p:nvPr>
        </p:nvSpPr>
        <p:spPr/>
        <p:txBody>
          <a:bodyPr/>
          <a:lstStyle/>
          <a:p>
            <a:r>
              <a:rPr lang="en-GB">
                <a:latin typeface="+mj-lt"/>
              </a:rPr>
              <a:t>Source: </a:t>
            </a:r>
            <a:r>
              <a:rPr lang="en-US" b="0" i="0">
                <a:solidFill>
                  <a:srgbClr val="242424"/>
                </a:solidFill>
                <a:effectLst/>
                <a:latin typeface="+mj-lt"/>
              </a:rPr>
              <a:t>ShopperScape better-for-you research, February 2022</a:t>
            </a:r>
            <a:endParaRPr lang="en-GB">
              <a:latin typeface="+mj-lt"/>
            </a:endParaRPr>
          </a:p>
        </p:txBody>
      </p:sp>
      <p:sp>
        <p:nvSpPr>
          <p:cNvPr id="5" name="Text Placeholder 4">
            <a:extLst>
              <a:ext uri="{FF2B5EF4-FFF2-40B4-BE49-F238E27FC236}">
                <a16:creationId xmlns:a16="http://schemas.microsoft.com/office/drawing/2014/main" id="{090075B8-1F11-4E93-88FE-1F323A006CEF}"/>
              </a:ext>
            </a:extLst>
          </p:cNvPr>
          <p:cNvSpPr>
            <a:spLocks noGrp="1"/>
          </p:cNvSpPr>
          <p:nvPr>
            <p:ph type="body" sz="quarter" idx="12"/>
          </p:nvPr>
        </p:nvSpPr>
        <p:spPr/>
        <p:txBody>
          <a:bodyPr/>
          <a:lstStyle/>
          <a:p>
            <a:r>
              <a:rPr lang="en-US"/>
              <a:t>Snacking Frequency</a:t>
            </a:r>
          </a:p>
        </p:txBody>
      </p:sp>
      <p:sp>
        <p:nvSpPr>
          <p:cNvPr id="7" name="Text Placeholder 6">
            <a:extLst>
              <a:ext uri="{FF2B5EF4-FFF2-40B4-BE49-F238E27FC236}">
                <a16:creationId xmlns:a16="http://schemas.microsoft.com/office/drawing/2014/main" id="{45000121-A722-4EB6-8378-02EEF98A43F2}"/>
              </a:ext>
            </a:extLst>
          </p:cNvPr>
          <p:cNvSpPr>
            <a:spLocks noGrp="1"/>
          </p:cNvSpPr>
          <p:nvPr>
            <p:ph type="body" sz="quarter" idx="14"/>
          </p:nvPr>
        </p:nvSpPr>
        <p:spPr/>
        <p:txBody>
          <a:bodyPr/>
          <a:lstStyle/>
          <a:p>
            <a:r>
              <a:rPr lang="en-US"/>
              <a:t>Healthy vs. Unhealthy Snacks</a:t>
            </a:r>
          </a:p>
        </p:txBody>
      </p:sp>
      <p:pic>
        <p:nvPicPr>
          <p:cNvPr id="29" name="Picture 28">
            <a:extLst>
              <a:ext uri="{FF2B5EF4-FFF2-40B4-BE49-F238E27FC236}">
                <a16:creationId xmlns:a16="http://schemas.microsoft.com/office/drawing/2014/main" id="{1C419430-57FA-4BD7-AFEF-F5F588A6E4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graphicFrame>
        <p:nvGraphicFramePr>
          <p:cNvPr id="37" name="Content Placeholder 14">
            <a:extLst>
              <a:ext uri="{FF2B5EF4-FFF2-40B4-BE49-F238E27FC236}">
                <a16:creationId xmlns:a16="http://schemas.microsoft.com/office/drawing/2014/main" id="{0748B9FE-EE17-4243-AED8-96E8A1E24916}"/>
              </a:ext>
            </a:extLst>
          </p:cNvPr>
          <p:cNvGraphicFramePr>
            <a:graphicFrameLocks noGrp="1"/>
          </p:cNvGraphicFramePr>
          <p:nvPr>
            <p:ph sz="quarter" idx="13"/>
            <p:extLst>
              <p:ext uri="{D42A27DB-BD31-4B8C-83A1-F6EECF244321}">
                <p14:modId xmlns:p14="http://schemas.microsoft.com/office/powerpoint/2010/main" val="3564336148"/>
              </p:ext>
            </p:extLst>
          </p:nvPr>
        </p:nvGraphicFramePr>
        <p:xfrm>
          <a:off x="39328" y="2675830"/>
          <a:ext cx="2877499" cy="2896760"/>
        </p:xfrm>
        <a:graphic>
          <a:graphicData uri="http://schemas.openxmlformats.org/drawingml/2006/chart">
            <c:chart xmlns:c="http://schemas.openxmlformats.org/drawingml/2006/chart" xmlns:r="http://schemas.openxmlformats.org/officeDocument/2006/relationships" r:id="rId4"/>
          </a:graphicData>
        </a:graphic>
      </p:graphicFrame>
      <p:sp>
        <p:nvSpPr>
          <p:cNvPr id="41" name="TextBox 40">
            <a:extLst>
              <a:ext uri="{FF2B5EF4-FFF2-40B4-BE49-F238E27FC236}">
                <a16:creationId xmlns:a16="http://schemas.microsoft.com/office/drawing/2014/main" id="{6C99FD55-7243-4865-8E89-20923E5516BF}"/>
              </a:ext>
            </a:extLst>
          </p:cNvPr>
          <p:cNvSpPr txBox="1"/>
          <p:nvPr/>
        </p:nvSpPr>
        <p:spPr>
          <a:xfrm>
            <a:off x="361950" y="2438049"/>
            <a:ext cx="985847" cy="215444"/>
          </a:xfrm>
          <a:prstGeom prst="rect">
            <a:avLst/>
          </a:prstGeom>
          <a:noFill/>
        </p:spPr>
        <p:txBody>
          <a:bodyPr wrap="none" lIns="0" tIns="0" rIns="0" bIns="0" rtlCol="0">
            <a:spAutoFit/>
          </a:bodyPr>
          <a:lstStyle/>
          <a:p>
            <a:r>
              <a:rPr lang="en-US" sz="1400"/>
              <a:t>All shoppers</a:t>
            </a:r>
          </a:p>
        </p:txBody>
      </p:sp>
      <p:sp>
        <p:nvSpPr>
          <p:cNvPr id="45" name="TextBox 44">
            <a:extLst>
              <a:ext uri="{FF2B5EF4-FFF2-40B4-BE49-F238E27FC236}">
                <a16:creationId xmlns:a16="http://schemas.microsoft.com/office/drawing/2014/main" id="{2CF8658A-8C2A-464A-819A-CCADAD9476D1}"/>
              </a:ext>
            </a:extLst>
          </p:cNvPr>
          <p:cNvSpPr txBox="1"/>
          <p:nvPr/>
        </p:nvSpPr>
        <p:spPr>
          <a:xfrm>
            <a:off x="3443404" y="2438049"/>
            <a:ext cx="537006" cy="215444"/>
          </a:xfrm>
          <a:prstGeom prst="rect">
            <a:avLst/>
          </a:prstGeom>
          <a:noFill/>
        </p:spPr>
        <p:txBody>
          <a:bodyPr wrap="none" lIns="0" tIns="0" rIns="0" bIns="0" rtlCol="0">
            <a:spAutoFit/>
          </a:bodyPr>
          <a:lstStyle/>
          <a:p>
            <a:r>
              <a:rPr lang="en-US" sz="1400"/>
              <a:t>Kroger</a:t>
            </a:r>
          </a:p>
        </p:txBody>
      </p:sp>
      <p:cxnSp>
        <p:nvCxnSpPr>
          <p:cNvPr id="30" name="Straight Connector 29">
            <a:extLst>
              <a:ext uri="{FF2B5EF4-FFF2-40B4-BE49-F238E27FC236}">
                <a16:creationId xmlns:a16="http://schemas.microsoft.com/office/drawing/2014/main" id="{2CB1D51A-AA71-4876-B50C-30B9E20615F9}"/>
              </a:ext>
            </a:extLst>
          </p:cNvPr>
          <p:cNvCxnSpPr>
            <a:cxnSpLocks/>
          </p:cNvCxnSpPr>
          <p:nvPr/>
        </p:nvCxnSpPr>
        <p:spPr>
          <a:xfrm>
            <a:off x="359999" y="2200995"/>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D6226F-8AEC-4C98-A6E9-8638CAA5C466}"/>
              </a:ext>
            </a:extLst>
          </p:cNvPr>
          <p:cNvCxnSpPr>
            <a:cxnSpLocks/>
          </p:cNvCxnSpPr>
          <p:nvPr/>
        </p:nvCxnSpPr>
        <p:spPr>
          <a:xfrm>
            <a:off x="6202800" y="2200995"/>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32" name="Content Placeholder 14">
            <a:extLst>
              <a:ext uri="{FF2B5EF4-FFF2-40B4-BE49-F238E27FC236}">
                <a16:creationId xmlns:a16="http://schemas.microsoft.com/office/drawing/2014/main" id="{7E83C28D-D7B8-4975-9A10-D8CD39B6AB90}"/>
              </a:ext>
            </a:extLst>
          </p:cNvPr>
          <p:cNvGraphicFramePr>
            <a:graphicFrameLocks/>
          </p:cNvGraphicFramePr>
          <p:nvPr>
            <p:extLst>
              <p:ext uri="{D42A27DB-BD31-4B8C-83A1-F6EECF244321}">
                <p14:modId xmlns:p14="http://schemas.microsoft.com/office/powerpoint/2010/main" val="166937719"/>
              </p:ext>
            </p:extLst>
          </p:nvPr>
        </p:nvGraphicFramePr>
        <p:xfrm>
          <a:off x="3061281" y="2675830"/>
          <a:ext cx="2877499" cy="2896760"/>
        </p:xfrm>
        <a:graphic>
          <a:graphicData uri="http://schemas.openxmlformats.org/drawingml/2006/chart">
            <c:chart xmlns:c="http://schemas.openxmlformats.org/drawingml/2006/chart" xmlns:r="http://schemas.openxmlformats.org/officeDocument/2006/relationships" r:id="rId5"/>
          </a:graphicData>
        </a:graphic>
      </p:graphicFrame>
      <p:cxnSp>
        <p:nvCxnSpPr>
          <p:cNvPr id="10" name="Straight Connector 9">
            <a:extLst>
              <a:ext uri="{FF2B5EF4-FFF2-40B4-BE49-F238E27FC236}">
                <a16:creationId xmlns:a16="http://schemas.microsoft.com/office/drawing/2014/main" id="{C8918101-18CE-4BBC-8B62-5646C7F62A0A}"/>
              </a:ext>
            </a:extLst>
          </p:cNvPr>
          <p:cNvCxnSpPr>
            <a:cxnSpLocks/>
          </p:cNvCxnSpPr>
          <p:nvPr/>
        </p:nvCxnSpPr>
        <p:spPr>
          <a:xfrm>
            <a:off x="5836379" y="1710000"/>
            <a:ext cx="0" cy="4005000"/>
          </a:xfrm>
          <a:prstGeom prst="line">
            <a:avLst/>
          </a:prstGeom>
          <a:ln w="12700">
            <a:solidFill>
              <a:schemeClr val="accent1">
                <a:lumMod val="40000"/>
                <a:lumOff val="60000"/>
              </a:schemeClr>
            </a:solidFill>
            <a:tailEnd type="none"/>
          </a:ln>
        </p:spPr>
        <p:style>
          <a:lnRef idx="1">
            <a:schemeClr val="accent1"/>
          </a:lnRef>
          <a:fillRef idx="0">
            <a:schemeClr val="accent1"/>
          </a:fillRef>
          <a:effectRef idx="0">
            <a:schemeClr val="accent1"/>
          </a:effectRef>
          <a:fontRef idx="minor">
            <a:schemeClr val="tx1"/>
          </a:fontRef>
        </p:style>
      </p:cxnSp>
      <p:graphicFrame>
        <p:nvGraphicFramePr>
          <p:cNvPr id="47" name="Content Placeholder 14">
            <a:extLst>
              <a:ext uri="{FF2B5EF4-FFF2-40B4-BE49-F238E27FC236}">
                <a16:creationId xmlns:a16="http://schemas.microsoft.com/office/drawing/2014/main" id="{895009B3-3726-4806-BC6D-1482E5CAA782}"/>
              </a:ext>
            </a:extLst>
          </p:cNvPr>
          <p:cNvGraphicFramePr>
            <a:graphicFrameLocks/>
          </p:cNvGraphicFramePr>
          <p:nvPr>
            <p:extLst>
              <p:ext uri="{D42A27DB-BD31-4B8C-83A1-F6EECF244321}">
                <p14:modId xmlns:p14="http://schemas.microsoft.com/office/powerpoint/2010/main" val="3347136806"/>
              </p:ext>
            </p:extLst>
          </p:nvPr>
        </p:nvGraphicFramePr>
        <p:xfrm>
          <a:off x="5927422" y="2675830"/>
          <a:ext cx="2877499" cy="2896760"/>
        </p:xfrm>
        <a:graphic>
          <a:graphicData uri="http://schemas.openxmlformats.org/drawingml/2006/chart">
            <c:chart xmlns:c="http://schemas.openxmlformats.org/drawingml/2006/chart" xmlns:r="http://schemas.openxmlformats.org/officeDocument/2006/relationships" r:id="rId6"/>
          </a:graphicData>
        </a:graphic>
      </p:graphicFrame>
      <p:sp>
        <p:nvSpPr>
          <p:cNvPr id="48" name="TextBox 47">
            <a:extLst>
              <a:ext uri="{FF2B5EF4-FFF2-40B4-BE49-F238E27FC236}">
                <a16:creationId xmlns:a16="http://schemas.microsoft.com/office/drawing/2014/main" id="{1483968D-D3B6-400D-9003-DECC0048AF50}"/>
              </a:ext>
            </a:extLst>
          </p:cNvPr>
          <p:cNvSpPr txBox="1"/>
          <p:nvPr/>
        </p:nvSpPr>
        <p:spPr>
          <a:xfrm>
            <a:off x="6250044" y="2438049"/>
            <a:ext cx="985847" cy="215444"/>
          </a:xfrm>
          <a:prstGeom prst="rect">
            <a:avLst/>
          </a:prstGeom>
          <a:noFill/>
        </p:spPr>
        <p:txBody>
          <a:bodyPr wrap="none" lIns="0" tIns="0" rIns="0" bIns="0" rtlCol="0">
            <a:spAutoFit/>
          </a:bodyPr>
          <a:lstStyle/>
          <a:p>
            <a:r>
              <a:rPr lang="en-US" sz="1400"/>
              <a:t>All shoppers</a:t>
            </a:r>
          </a:p>
        </p:txBody>
      </p:sp>
      <p:sp>
        <p:nvSpPr>
          <p:cNvPr id="49" name="TextBox 48">
            <a:extLst>
              <a:ext uri="{FF2B5EF4-FFF2-40B4-BE49-F238E27FC236}">
                <a16:creationId xmlns:a16="http://schemas.microsoft.com/office/drawing/2014/main" id="{457DF5E3-6A12-4D3D-BB67-CBAB0F963C87}"/>
              </a:ext>
            </a:extLst>
          </p:cNvPr>
          <p:cNvSpPr txBox="1"/>
          <p:nvPr/>
        </p:nvSpPr>
        <p:spPr>
          <a:xfrm>
            <a:off x="9331498" y="2438049"/>
            <a:ext cx="537006" cy="215444"/>
          </a:xfrm>
          <a:prstGeom prst="rect">
            <a:avLst/>
          </a:prstGeom>
          <a:noFill/>
        </p:spPr>
        <p:txBody>
          <a:bodyPr wrap="none" lIns="0" tIns="0" rIns="0" bIns="0" rtlCol="0">
            <a:spAutoFit/>
          </a:bodyPr>
          <a:lstStyle/>
          <a:p>
            <a:r>
              <a:rPr lang="en-US" sz="1400"/>
              <a:t>Kroger</a:t>
            </a:r>
          </a:p>
        </p:txBody>
      </p:sp>
      <p:graphicFrame>
        <p:nvGraphicFramePr>
          <p:cNvPr id="50" name="Content Placeholder 14">
            <a:extLst>
              <a:ext uri="{FF2B5EF4-FFF2-40B4-BE49-F238E27FC236}">
                <a16:creationId xmlns:a16="http://schemas.microsoft.com/office/drawing/2014/main" id="{6F5EDE64-58BC-4A46-9E17-726FFC42DD8E}"/>
              </a:ext>
            </a:extLst>
          </p:cNvPr>
          <p:cNvGraphicFramePr>
            <a:graphicFrameLocks/>
          </p:cNvGraphicFramePr>
          <p:nvPr>
            <p:extLst>
              <p:ext uri="{D42A27DB-BD31-4B8C-83A1-F6EECF244321}">
                <p14:modId xmlns:p14="http://schemas.microsoft.com/office/powerpoint/2010/main" val="1880933852"/>
              </p:ext>
            </p:extLst>
          </p:nvPr>
        </p:nvGraphicFramePr>
        <p:xfrm>
          <a:off x="8949375" y="2675830"/>
          <a:ext cx="2877499" cy="2896760"/>
        </p:xfrm>
        <a:graphic>
          <a:graphicData uri="http://schemas.openxmlformats.org/drawingml/2006/chart">
            <c:chart xmlns:c="http://schemas.openxmlformats.org/drawingml/2006/chart" xmlns:r="http://schemas.openxmlformats.org/officeDocument/2006/relationships" r:id="rId7"/>
          </a:graphicData>
        </a:graphic>
      </p:graphicFrame>
      <p:sp>
        <p:nvSpPr>
          <p:cNvPr id="26" name="TextBox 25">
            <a:extLst>
              <a:ext uri="{FF2B5EF4-FFF2-40B4-BE49-F238E27FC236}">
                <a16:creationId xmlns:a16="http://schemas.microsoft.com/office/drawing/2014/main" id="{288205C0-0A9A-43B0-846D-F6C27E2EA93F}"/>
              </a:ext>
            </a:extLst>
          </p:cNvPr>
          <p:cNvSpPr txBox="1"/>
          <p:nvPr/>
        </p:nvSpPr>
        <p:spPr>
          <a:xfrm>
            <a:off x="231324" y="1905392"/>
            <a:ext cx="6841670" cy="276999"/>
          </a:xfrm>
          <a:prstGeom prst="rect">
            <a:avLst/>
          </a:prstGeom>
          <a:noFill/>
        </p:spPr>
        <p:txBody>
          <a:bodyPr wrap="square">
            <a:spAutoFit/>
          </a:bodyPr>
          <a:lstStyle/>
          <a:p>
            <a:r>
              <a:rPr kumimoji="0" lang="en-US" sz="1200" b="0" i="0" u="none" strike="noStrike" kern="1200" cap="none" spc="0" normalizeH="0" baseline="0" noProof="0">
                <a:ln>
                  <a:noFill/>
                </a:ln>
                <a:solidFill>
                  <a:srgbClr val="1C1C1C"/>
                </a:solidFill>
                <a:effectLst/>
                <a:uLnTx/>
                <a:uFillTx/>
                <a:latin typeface="Arial"/>
                <a:ea typeface="+mn-ea"/>
                <a:cs typeface="+mn-cs"/>
              </a:rPr>
              <a:t>(among shoppers who purchase healthy snacks)</a:t>
            </a:r>
            <a:endParaRPr lang="en-US" sz="1200"/>
          </a:p>
        </p:txBody>
      </p:sp>
      <p:sp>
        <p:nvSpPr>
          <p:cNvPr id="27" name="TextBox 26">
            <a:extLst>
              <a:ext uri="{FF2B5EF4-FFF2-40B4-BE49-F238E27FC236}">
                <a16:creationId xmlns:a16="http://schemas.microsoft.com/office/drawing/2014/main" id="{FC75517B-A91A-445D-880B-1132CACB66BC}"/>
              </a:ext>
            </a:extLst>
          </p:cNvPr>
          <p:cNvSpPr txBox="1"/>
          <p:nvPr/>
        </p:nvSpPr>
        <p:spPr>
          <a:xfrm>
            <a:off x="6109608" y="1905394"/>
            <a:ext cx="6841670" cy="276999"/>
          </a:xfrm>
          <a:prstGeom prst="rect">
            <a:avLst/>
          </a:prstGeom>
          <a:noFill/>
        </p:spPr>
        <p:txBody>
          <a:bodyPr wrap="square">
            <a:spAutoFit/>
          </a:bodyPr>
          <a:lstStyle/>
          <a:p>
            <a:r>
              <a:rPr kumimoji="0" lang="en-US" sz="1200" b="0" i="0" u="none" strike="noStrike" kern="1200" cap="none" spc="0" normalizeH="0" baseline="0" noProof="0">
                <a:ln>
                  <a:noFill/>
                </a:ln>
                <a:solidFill>
                  <a:srgbClr val="1C1C1C"/>
                </a:solidFill>
                <a:effectLst/>
                <a:uLnTx/>
                <a:uFillTx/>
                <a:latin typeface="Arial"/>
                <a:ea typeface="+mn-ea"/>
                <a:cs typeface="+mn-cs"/>
              </a:rPr>
              <a:t>(among shoppers who purchase healthy snacks)</a:t>
            </a:r>
            <a:endParaRPr lang="en-US" sz="1200"/>
          </a:p>
        </p:txBody>
      </p:sp>
      <p:sp>
        <p:nvSpPr>
          <p:cNvPr id="6" name="Slide Number Placeholder 5">
            <a:extLst>
              <a:ext uri="{FF2B5EF4-FFF2-40B4-BE49-F238E27FC236}">
                <a16:creationId xmlns:a16="http://schemas.microsoft.com/office/drawing/2014/main" id="{BB5F305E-FABF-4216-B67D-5784A3BB308F}"/>
              </a:ext>
            </a:extLst>
          </p:cNvPr>
          <p:cNvSpPr>
            <a:spLocks noGrp="1"/>
          </p:cNvSpPr>
          <p:nvPr>
            <p:ph type="sldNum" sz="quarter" idx="10"/>
          </p:nvPr>
        </p:nvSpPr>
        <p:spPr/>
        <p:txBody>
          <a:bodyPr/>
          <a:lstStyle/>
          <a:p>
            <a:fld id="{4034BEE3-566C-4068-A777-C3A4762E861B}" type="slidenum">
              <a:rPr lang="en-GB" smtClean="0"/>
              <a:pPr/>
              <a:t>19</a:t>
            </a:fld>
            <a:endParaRPr lang="en-GB"/>
          </a:p>
        </p:txBody>
      </p:sp>
    </p:spTree>
    <p:extLst>
      <p:ext uri="{BB962C8B-B14F-4D97-AF65-F5344CB8AC3E}">
        <p14:creationId xmlns:p14="http://schemas.microsoft.com/office/powerpoint/2010/main" val="1807583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holding a strawberry&#10;&#10;Description automatically generated with low confidence">
            <a:extLst>
              <a:ext uri="{FF2B5EF4-FFF2-40B4-BE49-F238E27FC236}">
                <a16:creationId xmlns:a16="http://schemas.microsoft.com/office/drawing/2014/main" id="{9B18420C-2A81-4052-82AB-2585436F905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388273" y="1708150"/>
            <a:ext cx="5435633" cy="4001184"/>
          </a:xfrm>
          <a:prstGeom prst="rect">
            <a:avLst/>
          </a:prstGeom>
        </p:spPr>
      </p:pic>
      <p:sp>
        <p:nvSpPr>
          <p:cNvPr id="9" name="TextBox 8"/>
          <p:cNvSpPr txBox="1"/>
          <p:nvPr/>
        </p:nvSpPr>
        <p:spPr>
          <a:xfrm>
            <a:off x="368093" y="417856"/>
            <a:ext cx="5811034" cy="1015663"/>
          </a:xfrm>
          <a:prstGeom prst="rect">
            <a:avLst/>
          </a:prstGeom>
          <a:noFill/>
        </p:spPr>
        <p:txBody>
          <a:bodyPr wrap="square" lIns="0" tIns="0" rIns="0" bIns="0" rtlCol="0" anchor="ctr">
            <a:spAutoFit/>
          </a:bodyPr>
          <a:lstStyle/>
          <a:p>
            <a:r>
              <a:rPr lang="en-US" sz="6600">
                <a:solidFill>
                  <a:schemeClr val="bg1"/>
                </a:solidFill>
                <a:latin typeface="Arial" charset="0"/>
                <a:ea typeface="Arial" charset="0"/>
                <a:cs typeface="Arial" charset="0"/>
              </a:rPr>
              <a:t>AGENDA</a:t>
            </a:r>
          </a:p>
        </p:txBody>
      </p:sp>
      <p:graphicFrame>
        <p:nvGraphicFramePr>
          <p:cNvPr id="12" name="Table 11"/>
          <p:cNvGraphicFramePr>
            <a:graphicFrameLocks noGrp="1"/>
          </p:cNvGraphicFramePr>
          <p:nvPr>
            <p:extLst>
              <p:ext uri="{D42A27DB-BD31-4B8C-83A1-F6EECF244321}">
                <p14:modId xmlns:p14="http://schemas.microsoft.com/office/powerpoint/2010/main" val="3480325445"/>
              </p:ext>
            </p:extLst>
          </p:nvPr>
        </p:nvGraphicFramePr>
        <p:xfrm>
          <a:off x="357189" y="1591297"/>
          <a:ext cx="5641204" cy="4260865"/>
        </p:xfrm>
        <a:graphic>
          <a:graphicData uri="http://schemas.openxmlformats.org/drawingml/2006/table">
            <a:tbl>
              <a:tblPr firstRow="1" bandRow="1">
                <a:tableStyleId>{5C22544A-7EE6-4342-B048-85BDC9FD1C3A}</a:tableStyleId>
              </a:tblPr>
              <a:tblGrid>
                <a:gridCol w="325123">
                  <a:extLst>
                    <a:ext uri="{9D8B030D-6E8A-4147-A177-3AD203B41FA5}">
                      <a16:colId xmlns:a16="http://schemas.microsoft.com/office/drawing/2014/main" val="20000"/>
                    </a:ext>
                  </a:extLst>
                </a:gridCol>
                <a:gridCol w="5316081">
                  <a:extLst>
                    <a:ext uri="{9D8B030D-6E8A-4147-A177-3AD203B41FA5}">
                      <a16:colId xmlns:a16="http://schemas.microsoft.com/office/drawing/2014/main" val="20001"/>
                    </a:ext>
                  </a:extLst>
                </a:gridCol>
              </a:tblGrid>
              <a:tr h="8521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kern="1200">
                          <a:solidFill>
                            <a:schemeClr val="bg1"/>
                          </a:solidFill>
                          <a:latin typeface="+mn-lt"/>
                          <a:ea typeface="+mn-ea"/>
                          <a:cs typeface="+mn-cs"/>
                        </a:rPr>
                        <a:t>1</a:t>
                      </a:r>
                      <a:endParaRPr lang="en-GB" sz="1600" b="1" kern="1200">
                        <a:solidFill>
                          <a:schemeClr val="bg1"/>
                        </a:solidFill>
                        <a:latin typeface="+mn-lt"/>
                        <a:ea typeface="+mn-ea"/>
                        <a:cs typeface="+mn-cs"/>
                      </a:endParaRPr>
                    </a:p>
                  </a:txBody>
                  <a:tcPr marT="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sz="1600" b="0">
                          <a:solidFill>
                            <a:schemeClr val="bg1"/>
                          </a:solidFill>
                        </a:rPr>
                        <a:t>Overview and methodology</a:t>
                      </a:r>
                    </a:p>
                  </a:txBody>
                  <a:tcPr marT="0" marB="0" anchor="ctr">
                    <a:lnL w="12700" cmpd="sng">
                      <a:noFill/>
                    </a:lnL>
                    <a:lnR w="12700" cmpd="sng">
                      <a:noFill/>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0"/>
                  </a:ext>
                </a:extLst>
              </a:tr>
              <a:tr h="8521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kern="1200">
                          <a:solidFill>
                            <a:schemeClr val="bg1"/>
                          </a:solidFill>
                          <a:latin typeface="+mn-lt"/>
                          <a:ea typeface="+mn-ea"/>
                          <a:cs typeface="+mn-cs"/>
                        </a:rPr>
                        <a:t>2</a:t>
                      </a:r>
                      <a:endParaRPr lang="en-GB" sz="1600" b="1" kern="1200">
                        <a:solidFill>
                          <a:schemeClr val="bg1"/>
                        </a:solidFill>
                        <a:latin typeface="+mn-lt"/>
                        <a:ea typeface="+mn-ea"/>
                        <a:cs typeface="+mn-cs"/>
                      </a:endParaRPr>
                    </a:p>
                  </a:txBody>
                  <a:tcPr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sz="1600">
                          <a:solidFill>
                            <a:schemeClr val="bg1"/>
                          </a:solidFill>
                        </a:rPr>
                        <a:t>Better-for-you snacking in 2022</a:t>
                      </a:r>
                    </a:p>
                  </a:txBody>
                  <a:tcPr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1"/>
                  </a:ext>
                </a:extLst>
              </a:tr>
              <a:tr h="8521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kern="1200">
                          <a:solidFill>
                            <a:schemeClr val="bg1"/>
                          </a:solidFill>
                          <a:latin typeface="+mn-lt"/>
                          <a:ea typeface="+mn-ea"/>
                          <a:cs typeface="+mn-cs"/>
                        </a:rPr>
                        <a:t>3</a:t>
                      </a:r>
                      <a:endParaRPr lang="en-GB" sz="1600" b="1" kern="1200">
                        <a:solidFill>
                          <a:schemeClr val="bg1"/>
                        </a:solidFill>
                        <a:latin typeface="+mn-lt"/>
                        <a:ea typeface="+mn-ea"/>
                        <a:cs typeface="+mn-cs"/>
                      </a:endParaRPr>
                    </a:p>
                  </a:txBody>
                  <a:tcPr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sz="1600">
                          <a:solidFill>
                            <a:schemeClr val="bg1"/>
                          </a:solidFill>
                        </a:rPr>
                        <a:t>The Kroger better-for-you shopper</a:t>
                      </a:r>
                    </a:p>
                  </a:txBody>
                  <a:tcPr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2"/>
                  </a:ext>
                </a:extLst>
              </a:tr>
              <a:tr h="8521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kern="1200">
                          <a:solidFill>
                            <a:schemeClr val="bg1"/>
                          </a:solidFill>
                          <a:latin typeface="+mn-lt"/>
                          <a:ea typeface="+mn-ea"/>
                          <a:cs typeface="+mn-cs"/>
                        </a:rPr>
                        <a:t>4</a:t>
                      </a:r>
                      <a:endParaRPr lang="en-GB" sz="1600" b="1" kern="1200">
                        <a:solidFill>
                          <a:schemeClr val="bg1"/>
                        </a:solidFill>
                        <a:latin typeface="+mn-lt"/>
                        <a:ea typeface="+mn-ea"/>
                        <a:cs typeface="+mn-cs"/>
                      </a:endParaRPr>
                    </a:p>
                  </a:txBody>
                  <a:tcPr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sz="1600">
                          <a:solidFill>
                            <a:schemeClr val="bg1"/>
                          </a:solidFill>
                        </a:rPr>
                        <a:t>Merchandising better-for-you snacks</a:t>
                      </a:r>
                    </a:p>
                  </a:txBody>
                  <a:tcPr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0003"/>
                  </a:ext>
                </a:extLst>
              </a:tr>
              <a:tr h="8521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b="0" kern="1200">
                          <a:solidFill>
                            <a:schemeClr val="bg1"/>
                          </a:solidFill>
                          <a:latin typeface="+mn-lt"/>
                          <a:ea typeface="+mn-ea"/>
                          <a:cs typeface="+mn-cs"/>
                        </a:rPr>
                        <a:t>5</a:t>
                      </a:r>
                      <a:endParaRPr lang="en-GB" sz="1600" b="1" kern="1200">
                        <a:solidFill>
                          <a:schemeClr val="bg1"/>
                        </a:solidFill>
                        <a:latin typeface="+mn-lt"/>
                        <a:ea typeface="+mn-ea"/>
                        <a:cs typeface="+mn-cs"/>
                      </a:endParaRPr>
                    </a:p>
                  </a:txBody>
                  <a:tcPr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sz="1600">
                          <a:solidFill>
                            <a:schemeClr val="bg1"/>
                          </a:solidFill>
                        </a:rPr>
                        <a:t>Turning insights into actions</a:t>
                      </a:r>
                    </a:p>
                  </a:txBody>
                  <a:tcPr marT="0" marB="0" anchor="ctr">
                    <a:lnL w="12700" cmpd="sng">
                      <a:noFill/>
                    </a:lnL>
                    <a:lnR w="12700" cmpd="sng">
                      <a:noFill/>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9BEC68D8-A482-4DCF-AA0D-11329A2CBCC0}"/>
              </a:ext>
            </a:extLst>
          </p:cNvPr>
          <p:cNvSpPr>
            <a:spLocks noGrp="1"/>
          </p:cNvSpPr>
          <p:nvPr>
            <p:ph type="sldNum" sz="quarter" idx="10"/>
          </p:nvPr>
        </p:nvSpPr>
        <p:spPr/>
        <p:txBody>
          <a:bodyPr/>
          <a:lstStyle/>
          <a:p>
            <a:fld id="{4034BEE3-566C-4068-A777-C3A4762E861B}" type="slidenum">
              <a:rPr lang="en-GB" smtClean="0"/>
              <a:pPr/>
              <a:t>2</a:t>
            </a:fld>
            <a:endParaRPr lang="en-GB"/>
          </a:p>
        </p:txBody>
      </p:sp>
    </p:spTree>
    <p:extLst>
      <p:ext uri="{BB962C8B-B14F-4D97-AF65-F5344CB8AC3E}">
        <p14:creationId xmlns:p14="http://schemas.microsoft.com/office/powerpoint/2010/main" val="7586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63F9E-9DD3-4C9B-8416-4715C2AF4BF9}"/>
              </a:ext>
            </a:extLst>
          </p:cNvPr>
          <p:cNvSpPr>
            <a:spLocks noGrp="1"/>
          </p:cNvSpPr>
          <p:nvPr>
            <p:ph type="title"/>
          </p:nvPr>
        </p:nvSpPr>
        <p:spPr/>
        <p:txBody>
          <a:bodyPr/>
          <a:lstStyle/>
          <a:p>
            <a:r>
              <a:rPr lang="en-US"/>
              <a:t>Kroger better-for-you snacks are similar to those at other retailers, but Kroger shoppers add cheese and crackers to their better-for-you shopping list</a:t>
            </a:r>
          </a:p>
        </p:txBody>
      </p:sp>
      <p:sp>
        <p:nvSpPr>
          <p:cNvPr id="29" name="Footer Placeholder 3">
            <a:extLst>
              <a:ext uri="{FF2B5EF4-FFF2-40B4-BE49-F238E27FC236}">
                <a16:creationId xmlns:a16="http://schemas.microsoft.com/office/drawing/2014/main" id="{9A630476-18DE-4772-866B-4A8C993C4860}"/>
              </a:ext>
            </a:extLst>
          </p:cNvPr>
          <p:cNvSpPr>
            <a:spLocks noGrp="1"/>
          </p:cNvSpPr>
          <p:nvPr>
            <p:ph type="ftr" sz="quarter" idx="11"/>
          </p:nvPr>
        </p:nvSpPr>
        <p:spPr/>
        <p:txBody>
          <a:bodyPr/>
          <a:lstStyle/>
          <a:p>
            <a:r>
              <a:rPr lang="en-GB">
                <a:latin typeface="+mj-lt"/>
              </a:rPr>
              <a:t>Source: </a:t>
            </a:r>
            <a:r>
              <a:rPr lang="en-US" b="0" i="0">
                <a:solidFill>
                  <a:srgbClr val="242424"/>
                </a:solidFill>
                <a:effectLst/>
                <a:latin typeface="+mj-lt"/>
              </a:rPr>
              <a:t>ShopperScape better-for-you research, February 2022</a:t>
            </a:r>
            <a:endParaRPr lang="en-GB">
              <a:latin typeface="+mj-lt"/>
            </a:endParaRPr>
          </a:p>
        </p:txBody>
      </p:sp>
      <p:sp>
        <p:nvSpPr>
          <p:cNvPr id="3" name="Text Placeholder 2">
            <a:extLst>
              <a:ext uri="{FF2B5EF4-FFF2-40B4-BE49-F238E27FC236}">
                <a16:creationId xmlns:a16="http://schemas.microsoft.com/office/drawing/2014/main" id="{F8AEE34E-8405-42F2-AE2E-978FDABCBFB1}"/>
              </a:ext>
            </a:extLst>
          </p:cNvPr>
          <p:cNvSpPr>
            <a:spLocks noGrp="1"/>
          </p:cNvSpPr>
          <p:nvPr>
            <p:ph type="body" sz="quarter" idx="12"/>
          </p:nvPr>
        </p:nvSpPr>
        <p:spPr>
          <a:xfrm>
            <a:off x="359999" y="1709999"/>
            <a:ext cx="6051075" cy="962279"/>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srgbClr val="1C1C1C"/>
                </a:solidFill>
                <a:latin typeface="Arial"/>
              </a:rPr>
              <a:t>Most Frequently Purchased Foods to Snack on Between Meals</a:t>
            </a:r>
            <a:endParaRPr kumimoji="0" lang="en-US" sz="1400" b="1" i="0" u="none" strike="sngStrike" kern="1200" cap="none" spc="0" normalizeH="0" baseline="0" noProof="0">
              <a:ln>
                <a:noFill/>
              </a:ln>
              <a:solidFill>
                <a:schemeClr val="accent6"/>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1C1C1C"/>
                </a:solidFill>
                <a:effectLst/>
                <a:uLnTx/>
                <a:uFillTx/>
                <a:latin typeface="Arial"/>
                <a:ea typeface="+mn-ea"/>
                <a:cs typeface="+mn-cs"/>
              </a:rPr>
              <a:t>(among shoppers who purchase healthy snacks)</a:t>
            </a:r>
          </a:p>
        </p:txBody>
      </p:sp>
      <p:cxnSp>
        <p:nvCxnSpPr>
          <p:cNvPr id="12" name="Straight Connector 11">
            <a:extLst>
              <a:ext uri="{FF2B5EF4-FFF2-40B4-BE49-F238E27FC236}">
                <a16:creationId xmlns:a16="http://schemas.microsoft.com/office/drawing/2014/main" id="{0EC537A9-DBD3-4A1D-8ABC-68E8A303F04D}"/>
              </a:ext>
            </a:extLst>
          </p:cNvPr>
          <p:cNvCxnSpPr>
            <a:cxnSpLocks/>
          </p:cNvCxnSpPr>
          <p:nvPr/>
        </p:nvCxnSpPr>
        <p:spPr>
          <a:xfrm>
            <a:off x="359999" y="2230492"/>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ED148CE6-7B4D-4636-B570-0B6487E3841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15" name="TextBox 14">
            <a:extLst>
              <a:ext uri="{FF2B5EF4-FFF2-40B4-BE49-F238E27FC236}">
                <a16:creationId xmlns:a16="http://schemas.microsoft.com/office/drawing/2014/main" id="{C39F03A0-8E97-4A9B-BCFB-5098F2D5B48E}"/>
              </a:ext>
            </a:extLst>
          </p:cNvPr>
          <p:cNvSpPr txBox="1"/>
          <p:nvPr/>
        </p:nvSpPr>
        <p:spPr>
          <a:xfrm>
            <a:off x="266214" y="2377915"/>
            <a:ext cx="6846276" cy="307777"/>
          </a:xfrm>
          <a:prstGeom prst="rect">
            <a:avLst/>
          </a:prstGeom>
          <a:noFill/>
        </p:spPr>
        <p:txBody>
          <a:bodyPr wrap="square">
            <a:spAutoFit/>
          </a:bodyPr>
          <a:lstStyle/>
          <a:p>
            <a:r>
              <a:rPr lang="en-US" sz="1400" b="1"/>
              <a:t>Total top snack foods for all shoppers: </a:t>
            </a:r>
          </a:p>
        </p:txBody>
      </p:sp>
      <p:grpSp>
        <p:nvGrpSpPr>
          <p:cNvPr id="188" name="Group 187">
            <a:extLst>
              <a:ext uri="{FF2B5EF4-FFF2-40B4-BE49-F238E27FC236}">
                <a16:creationId xmlns:a16="http://schemas.microsoft.com/office/drawing/2014/main" id="{96254BF6-FBC9-49C8-9AA1-3A89493E78FC}"/>
              </a:ext>
            </a:extLst>
          </p:cNvPr>
          <p:cNvGrpSpPr/>
          <p:nvPr/>
        </p:nvGrpSpPr>
        <p:grpSpPr>
          <a:xfrm>
            <a:off x="369874" y="2797475"/>
            <a:ext cx="11457003" cy="1107623"/>
            <a:chOff x="369874" y="2797477"/>
            <a:chExt cx="10339164" cy="999555"/>
          </a:xfrm>
        </p:grpSpPr>
        <p:grpSp>
          <p:nvGrpSpPr>
            <p:cNvPr id="74" name="Group 73">
              <a:extLst>
                <a:ext uri="{FF2B5EF4-FFF2-40B4-BE49-F238E27FC236}">
                  <a16:creationId xmlns:a16="http://schemas.microsoft.com/office/drawing/2014/main" id="{51BDEF90-C3EA-4499-91C7-C3F597629C11}"/>
                </a:ext>
              </a:extLst>
            </p:cNvPr>
            <p:cNvGrpSpPr/>
            <p:nvPr/>
          </p:nvGrpSpPr>
          <p:grpSpPr>
            <a:xfrm>
              <a:off x="369874" y="2798519"/>
              <a:ext cx="998513" cy="998513"/>
              <a:chOff x="1208332" y="2854351"/>
              <a:chExt cx="998513" cy="998513"/>
            </a:xfrm>
          </p:grpSpPr>
          <p:sp>
            <p:nvSpPr>
              <p:cNvPr id="18" name="Oval 17">
                <a:extLst>
                  <a:ext uri="{FF2B5EF4-FFF2-40B4-BE49-F238E27FC236}">
                    <a16:creationId xmlns:a16="http://schemas.microsoft.com/office/drawing/2014/main" id="{F539D37A-5A2A-44D1-B534-02CA174AD56C}"/>
                  </a:ext>
                </a:extLst>
              </p:cNvPr>
              <p:cNvSpPr/>
              <p:nvPr/>
            </p:nvSpPr>
            <p:spPr bwMode="ltGray">
              <a:xfrm>
                <a:off x="1208332" y="2854351"/>
                <a:ext cx="998513" cy="998513"/>
              </a:xfrm>
              <a:prstGeom prst="ellipse">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grpSp>
            <p:nvGrpSpPr>
              <p:cNvPr id="9" name="Graphic 6">
                <a:extLst>
                  <a:ext uri="{FF2B5EF4-FFF2-40B4-BE49-F238E27FC236}">
                    <a16:creationId xmlns:a16="http://schemas.microsoft.com/office/drawing/2014/main" id="{35A78E1B-B780-409F-BEA5-871E2A16F9C4}"/>
                  </a:ext>
                </a:extLst>
              </p:cNvPr>
              <p:cNvGrpSpPr/>
              <p:nvPr/>
            </p:nvGrpSpPr>
            <p:grpSpPr>
              <a:xfrm>
                <a:off x="1522210" y="2989737"/>
                <a:ext cx="370756" cy="448801"/>
                <a:chOff x="5734049" y="2990865"/>
                <a:chExt cx="723900" cy="876284"/>
              </a:xfrm>
              <a:noFill/>
            </p:grpSpPr>
            <p:sp>
              <p:nvSpPr>
                <p:cNvPr id="10" name="Freeform: Shape 9">
                  <a:extLst>
                    <a:ext uri="{FF2B5EF4-FFF2-40B4-BE49-F238E27FC236}">
                      <a16:creationId xmlns:a16="http://schemas.microsoft.com/office/drawing/2014/main" id="{E9A1009D-5D88-4385-BDDA-8A7D913DF2AB}"/>
                    </a:ext>
                  </a:extLst>
                </p:cNvPr>
                <p:cNvSpPr/>
                <p:nvPr/>
              </p:nvSpPr>
              <p:spPr>
                <a:xfrm>
                  <a:off x="5734049" y="3219449"/>
                  <a:ext cx="723900" cy="647700"/>
                </a:xfrm>
                <a:custGeom>
                  <a:avLst/>
                  <a:gdLst>
                    <a:gd name="connsiteX0" fmla="*/ 361950 w 723900"/>
                    <a:gd name="connsiteY0" fmla="*/ 609600 h 647700"/>
                    <a:gd name="connsiteX1" fmla="*/ 495300 w 723900"/>
                    <a:gd name="connsiteY1" fmla="*/ 647700 h 647700"/>
                    <a:gd name="connsiteX2" fmla="*/ 723900 w 723900"/>
                    <a:gd name="connsiteY2" fmla="*/ 266700 h 647700"/>
                    <a:gd name="connsiteX3" fmla="*/ 514350 w 723900"/>
                    <a:gd name="connsiteY3" fmla="*/ 0 h 647700"/>
                    <a:gd name="connsiteX4" fmla="*/ 361950 w 723900"/>
                    <a:gd name="connsiteY4" fmla="*/ 38100 h 647700"/>
                    <a:gd name="connsiteX5" fmla="*/ 209550 w 723900"/>
                    <a:gd name="connsiteY5" fmla="*/ 0 h 647700"/>
                    <a:gd name="connsiteX6" fmla="*/ 0 w 723900"/>
                    <a:gd name="connsiteY6" fmla="*/ 266700 h 647700"/>
                    <a:gd name="connsiteX7" fmla="*/ 228600 w 723900"/>
                    <a:gd name="connsiteY7" fmla="*/ 647700 h 647700"/>
                    <a:gd name="connsiteX8" fmla="*/ 361950 w 723900"/>
                    <a:gd name="connsiteY8" fmla="*/ 6096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900" h="647700">
                      <a:moveTo>
                        <a:pt x="361950" y="609600"/>
                      </a:moveTo>
                      <a:cubicBezTo>
                        <a:pt x="419100" y="609600"/>
                        <a:pt x="381000" y="647700"/>
                        <a:pt x="495300" y="647700"/>
                      </a:cubicBezTo>
                      <a:cubicBezTo>
                        <a:pt x="609600" y="647700"/>
                        <a:pt x="723900" y="419100"/>
                        <a:pt x="723900" y="266700"/>
                      </a:cubicBezTo>
                      <a:cubicBezTo>
                        <a:pt x="723900" y="114300"/>
                        <a:pt x="628650" y="0"/>
                        <a:pt x="514350" y="0"/>
                      </a:cubicBezTo>
                      <a:cubicBezTo>
                        <a:pt x="400050" y="0"/>
                        <a:pt x="400050" y="38100"/>
                        <a:pt x="361950" y="38100"/>
                      </a:cubicBezTo>
                      <a:cubicBezTo>
                        <a:pt x="323850" y="38100"/>
                        <a:pt x="323850" y="0"/>
                        <a:pt x="209550" y="0"/>
                      </a:cubicBezTo>
                      <a:cubicBezTo>
                        <a:pt x="95250" y="0"/>
                        <a:pt x="0" y="114300"/>
                        <a:pt x="0" y="266700"/>
                      </a:cubicBezTo>
                      <a:cubicBezTo>
                        <a:pt x="0" y="419100"/>
                        <a:pt x="114300" y="647700"/>
                        <a:pt x="228600" y="647700"/>
                      </a:cubicBezTo>
                      <a:cubicBezTo>
                        <a:pt x="342900" y="647700"/>
                        <a:pt x="304800" y="609600"/>
                        <a:pt x="361950" y="609600"/>
                      </a:cubicBezTo>
                      <a:close/>
                    </a:path>
                  </a:pathLst>
                </a:custGeom>
                <a:noFill/>
                <a:ln w="9525" cap="rnd">
                  <a:solidFill>
                    <a:srgbClr val="000000"/>
                  </a:solidFill>
                  <a:prstDash val="solid"/>
                  <a:round/>
                </a:ln>
              </p:spPr>
              <p:txBody>
                <a:bodyPr rtlCol="0" anchor="ctr"/>
                <a:lstStyle/>
                <a:p>
                  <a:endParaRPr lang="en-US" sz="1000"/>
                </a:p>
              </p:txBody>
            </p:sp>
            <p:sp>
              <p:nvSpPr>
                <p:cNvPr id="16" name="Freeform: Shape 15">
                  <a:extLst>
                    <a:ext uri="{FF2B5EF4-FFF2-40B4-BE49-F238E27FC236}">
                      <a16:creationId xmlns:a16="http://schemas.microsoft.com/office/drawing/2014/main" id="{30C5CF05-A625-4CCB-A17C-DE563E911997}"/>
                    </a:ext>
                  </a:extLst>
                </p:cNvPr>
                <p:cNvSpPr/>
                <p:nvPr/>
              </p:nvSpPr>
              <p:spPr>
                <a:xfrm>
                  <a:off x="5943599" y="3105149"/>
                  <a:ext cx="152400" cy="152400"/>
                </a:xfrm>
                <a:custGeom>
                  <a:avLst/>
                  <a:gdLst>
                    <a:gd name="connsiteX0" fmla="*/ 152400 w 152400"/>
                    <a:gd name="connsiteY0" fmla="*/ 152400 h 152400"/>
                    <a:gd name="connsiteX1" fmla="*/ 152400 w 152400"/>
                    <a:gd name="connsiteY1" fmla="*/ 76200 h 152400"/>
                    <a:gd name="connsiteX2" fmla="*/ 76200 w 152400"/>
                    <a:gd name="connsiteY2" fmla="*/ 0 h 152400"/>
                    <a:gd name="connsiteX3" fmla="*/ 0 w 152400"/>
                    <a:gd name="connsiteY3" fmla="*/ 0 h 152400"/>
                  </a:gdLst>
                  <a:ahLst/>
                  <a:cxnLst>
                    <a:cxn ang="0">
                      <a:pos x="connsiteX0" y="connsiteY0"/>
                    </a:cxn>
                    <a:cxn ang="0">
                      <a:pos x="connsiteX1" y="connsiteY1"/>
                    </a:cxn>
                    <a:cxn ang="0">
                      <a:pos x="connsiteX2" y="connsiteY2"/>
                    </a:cxn>
                    <a:cxn ang="0">
                      <a:pos x="connsiteX3" y="connsiteY3"/>
                    </a:cxn>
                  </a:cxnLst>
                  <a:rect l="l" t="t" r="r" b="b"/>
                  <a:pathLst>
                    <a:path w="152400" h="152400">
                      <a:moveTo>
                        <a:pt x="152400" y="152400"/>
                      </a:moveTo>
                      <a:lnTo>
                        <a:pt x="152400" y="76200"/>
                      </a:lnTo>
                      <a:cubicBezTo>
                        <a:pt x="152400" y="34116"/>
                        <a:pt x="118284" y="0"/>
                        <a:pt x="76200" y="0"/>
                      </a:cubicBezTo>
                      <a:lnTo>
                        <a:pt x="0" y="0"/>
                      </a:lnTo>
                    </a:path>
                  </a:pathLst>
                </a:custGeom>
                <a:noFill/>
                <a:ln w="9525" cap="rnd">
                  <a:solidFill>
                    <a:srgbClr val="000000"/>
                  </a:solidFill>
                  <a:prstDash val="solid"/>
                  <a:round/>
                </a:ln>
              </p:spPr>
              <p:txBody>
                <a:bodyPr rtlCol="0" anchor="ctr"/>
                <a:lstStyle/>
                <a:p>
                  <a:endParaRPr lang="en-US" sz="1000"/>
                </a:p>
              </p:txBody>
            </p:sp>
            <p:sp>
              <p:nvSpPr>
                <p:cNvPr id="17" name="Freeform: Shape 16">
                  <a:extLst>
                    <a:ext uri="{FF2B5EF4-FFF2-40B4-BE49-F238E27FC236}">
                      <a16:creationId xmlns:a16="http://schemas.microsoft.com/office/drawing/2014/main" id="{F7316DA8-C226-466D-AE87-CD249EA0E1E8}"/>
                    </a:ext>
                  </a:extLst>
                </p:cNvPr>
                <p:cNvSpPr/>
                <p:nvPr/>
              </p:nvSpPr>
              <p:spPr>
                <a:xfrm>
                  <a:off x="6173699" y="2990865"/>
                  <a:ext cx="168558" cy="168489"/>
                </a:xfrm>
                <a:custGeom>
                  <a:avLst/>
                  <a:gdLst>
                    <a:gd name="connsiteX0" fmla="*/ 22312 w 168558"/>
                    <a:gd name="connsiteY0" fmla="*/ 168290 h 168489"/>
                    <a:gd name="connsiteX1" fmla="*/ 168330 w 168558"/>
                    <a:gd name="connsiteY1" fmla="*/ 22463 h 168489"/>
                    <a:gd name="connsiteX2" fmla="*/ 162711 w 168558"/>
                    <a:gd name="connsiteY2" fmla="*/ 5794 h 168489"/>
                    <a:gd name="connsiteX3" fmla="*/ 146137 w 168558"/>
                    <a:gd name="connsiteY3" fmla="*/ 174 h 168489"/>
                    <a:gd name="connsiteX4" fmla="*/ 214 w 168558"/>
                    <a:gd name="connsiteY4" fmla="*/ 146097 h 168489"/>
                    <a:gd name="connsiteX5" fmla="*/ 16663 w 168558"/>
                    <a:gd name="connsiteY5" fmla="*/ 168278 h 168489"/>
                    <a:gd name="connsiteX6" fmla="*/ 22312 w 168558"/>
                    <a:gd name="connsiteY6" fmla="*/ 168290 h 16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68489">
                      <a:moveTo>
                        <a:pt x="22312" y="168290"/>
                      </a:moveTo>
                      <a:cubicBezTo>
                        <a:pt x="98065" y="157696"/>
                        <a:pt x="157637" y="98202"/>
                        <a:pt x="168330" y="22463"/>
                      </a:cubicBezTo>
                      <a:cubicBezTo>
                        <a:pt x="169288" y="16322"/>
                        <a:pt x="167190" y="10101"/>
                        <a:pt x="162711" y="5794"/>
                      </a:cubicBezTo>
                      <a:cubicBezTo>
                        <a:pt x="158365" y="1437"/>
                        <a:pt x="152236" y="-641"/>
                        <a:pt x="146137" y="174"/>
                      </a:cubicBezTo>
                      <a:cubicBezTo>
                        <a:pt x="70391" y="10818"/>
                        <a:pt x="10858" y="70351"/>
                        <a:pt x="214" y="146097"/>
                      </a:cubicBezTo>
                      <a:cubicBezTo>
                        <a:pt x="-1369" y="156764"/>
                        <a:pt x="5995" y="166695"/>
                        <a:pt x="16663" y="168278"/>
                      </a:cubicBezTo>
                      <a:cubicBezTo>
                        <a:pt x="18535" y="168556"/>
                        <a:pt x="20439" y="168560"/>
                        <a:pt x="22312" y="168290"/>
                      </a:cubicBezTo>
                      <a:close/>
                    </a:path>
                  </a:pathLst>
                </a:custGeom>
                <a:noFill/>
                <a:ln w="9525" cap="rnd">
                  <a:solidFill>
                    <a:srgbClr val="000000"/>
                  </a:solidFill>
                  <a:prstDash val="solid"/>
                  <a:round/>
                </a:ln>
              </p:spPr>
              <p:txBody>
                <a:bodyPr rtlCol="0" anchor="ctr"/>
                <a:lstStyle/>
                <a:p>
                  <a:endParaRPr lang="en-US" sz="1000"/>
                </a:p>
              </p:txBody>
            </p:sp>
          </p:grpSp>
          <p:sp>
            <p:nvSpPr>
              <p:cNvPr id="20" name="TextBox 19">
                <a:extLst>
                  <a:ext uri="{FF2B5EF4-FFF2-40B4-BE49-F238E27FC236}">
                    <a16:creationId xmlns:a16="http://schemas.microsoft.com/office/drawing/2014/main" id="{197C7F5F-7824-4139-85C0-9844080F49E6}"/>
                  </a:ext>
                </a:extLst>
              </p:cNvPr>
              <p:cNvSpPr txBox="1"/>
              <p:nvPr/>
            </p:nvSpPr>
            <p:spPr>
              <a:xfrm>
                <a:off x="1360415" y="3555753"/>
                <a:ext cx="694346" cy="153888"/>
              </a:xfrm>
              <a:prstGeom prst="rect">
                <a:avLst/>
              </a:prstGeom>
              <a:noFill/>
            </p:spPr>
            <p:txBody>
              <a:bodyPr wrap="square" lIns="0" tIns="0" rIns="0" bIns="0" rtlCol="0">
                <a:spAutoFit/>
              </a:bodyPr>
              <a:lstStyle/>
              <a:p>
                <a:pPr algn="ctr"/>
                <a:r>
                  <a:rPr lang="en-US" sz="1000"/>
                  <a:t>Fruit</a:t>
                </a:r>
              </a:p>
            </p:txBody>
          </p:sp>
        </p:grpSp>
        <p:grpSp>
          <p:nvGrpSpPr>
            <p:cNvPr id="75" name="Group 74">
              <a:extLst>
                <a:ext uri="{FF2B5EF4-FFF2-40B4-BE49-F238E27FC236}">
                  <a16:creationId xmlns:a16="http://schemas.microsoft.com/office/drawing/2014/main" id="{028E92C0-DD72-4699-8B2F-C39021168299}"/>
                </a:ext>
              </a:extLst>
            </p:cNvPr>
            <p:cNvGrpSpPr/>
            <p:nvPr/>
          </p:nvGrpSpPr>
          <p:grpSpPr>
            <a:xfrm>
              <a:off x="1704253" y="2798519"/>
              <a:ext cx="998513" cy="998513"/>
              <a:chOff x="2444056" y="2854351"/>
              <a:chExt cx="998513" cy="998513"/>
            </a:xfrm>
          </p:grpSpPr>
          <p:sp>
            <p:nvSpPr>
              <p:cNvPr id="31" name="Oval 30">
                <a:extLst>
                  <a:ext uri="{FF2B5EF4-FFF2-40B4-BE49-F238E27FC236}">
                    <a16:creationId xmlns:a16="http://schemas.microsoft.com/office/drawing/2014/main" id="{1DC7FBDF-99C8-418E-90BA-CD5B18DAACE2}"/>
                  </a:ext>
                </a:extLst>
              </p:cNvPr>
              <p:cNvSpPr/>
              <p:nvPr/>
            </p:nvSpPr>
            <p:spPr bwMode="ltGray">
              <a:xfrm>
                <a:off x="2444056" y="2854351"/>
                <a:ext cx="998513" cy="998513"/>
              </a:xfrm>
              <a:prstGeom prst="ellipse">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33" name="TextBox 32">
                <a:extLst>
                  <a:ext uri="{FF2B5EF4-FFF2-40B4-BE49-F238E27FC236}">
                    <a16:creationId xmlns:a16="http://schemas.microsoft.com/office/drawing/2014/main" id="{6CD1622D-F145-4EDC-9248-289D76C0BF62}"/>
                  </a:ext>
                </a:extLst>
              </p:cNvPr>
              <p:cNvSpPr txBox="1"/>
              <p:nvPr/>
            </p:nvSpPr>
            <p:spPr>
              <a:xfrm>
                <a:off x="2596139" y="3555753"/>
                <a:ext cx="694346" cy="153888"/>
              </a:xfrm>
              <a:prstGeom prst="rect">
                <a:avLst/>
              </a:prstGeom>
              <a:noFill/>
            </p:spPr>
            <p:txBody>
              <a:bodyPr wrap="square" lIns="0" tIns="0" rIns="0" bIns="0" rtlCol="0">
                <a:spAutoFit/>
              </a:bodyPr>
              <a:lstStyle/>
              <a:p>
                <a:pPr algn="ctr"/>
                <a:r>
                  <a:rPr lang="en-US" sz="1000"/>
                  <a:t>Bread</a:t>
                </a:r>
              </a:p>
            </p:txBody>
          </p:sp>
          <p:grpSp>
            <p:nvGrpSpPr>
              <p:cNvPr id="57" name="Graphic 55">
                <a:extLst>
                  <a:ext uri="{FF2B5EF4-FFF2-40B4-BE49-F238E27FC236}">
                    <a16:creationId xmlns:a16="http://schemas.microsoft.com/office/drawing/2014/main" id="{AA7DE932-8EC4-46AD-A4FB-54FD822D3B7D}"/>
                  </a:ext>
                </a:extLst>
              </p:cNvPr>
              <p:cNvGrpSpPr/>
              <p:nvPr/>
            </p:nvGrpSpPr>
            <p:grpSpPr>
              <a:xfrm>
                <a:off x="2736557" y="3024126"/>
                <a:ext cx="413496" cy="413496"/>
                <a:chOff x="5657849" y="2990849"/>
                <a:chExt cx="876300" cy="876300"/>
              </a:xfrm>
              <a:noFill/>
            </p:grpSpPr>
            <p:sp>
              <p:nvSpPr>
                <p:cNvPr id="58" name="Freeform: Shape 57">
                  <a:extLst>
                    <a:ext uri="{FF2B5EF4-FFF2-40B4-BE49-F238E27FC236}">
                      <a16:creationId xmlns:a16="http://schemas.microsoft.com/office/drawing/2014/main" id="{64FC8F81-C8A9-4DFE-B87E-0A8B7906076D}"/>
                    </a:ext>
                  </a:extLst>
                </p:cNvPr>
                <p:cNvSpPr/>
                <p:nvPr/>
              </p:nvSpPr>
              <p:spPr>
                <a:xfrm>
                  <a:off x="6095999" y="3409949"/>
                  <a:ext cx="381000" cy="381000"/>
                </a:xfrm>
                <a:custGeom>
                  <a:avLst/>
                  <a:gdLst>
                    <a:gd name="connsiteX0" fmla="*/ 381000 w 381000"/>
                    <a:gd name="connsiteY0" fmla="*/ 0 h 381000"/>
                    <a:gd name="connsiteX1" fmla="*/ 0 w 381000"/>
                    <a:gd name="connsiteY1" fmla="*/ 381000 h 381000"/>
                  </a:gdLst>
                  <a:ahLst/>
                  <a:cxnLst>
                    <a:cxn ang="0">
                      <a:pos x="connsiteX0" y="connsiteY0"/>
                    </a:cxn>
                    <a:cxn ang="0">
                      <a:pos x="connsiteX1" y="connsiteY1"/>
                    </a:cxn>
                  </a:cxnLst>
                  <a:rect l="l" t="t" r="r" b="b"/>
                  <a:pathLst>
                    <a:path w="381000" h="381000">
                      <a:moveTo>
                        <a:pt x="381000" y="0"/>
                      </a:moveTo>
                      <a:lnTo>
                        <a:pt x="0" y="381000"/>
                      </a:lnTo>
                    </a:path>
                  </a:pathLst>
                </a:custGeom>
                <a:noFill/>
                <a:ln w="9525" cap="rnd">
                  <a:solidFill>
                    <a:srgbClr val="000000"/>
                  </a:solidFill>
                  <a:prstDash val="solid"/>
                  <a:round/>
                </a:ln>
              </p:spPr>
              <p:txBody>
                <a:bodyPr rtlCol="0" anchor="ctr"/>
                <a:lstStyle/>
                <a:p>
                  <a:endParaRPr lang="en-US" sz="1000"/>
                </a:p>
              </p:txBody>
            </p:sp>
            <p:sp>
              <p:nvSpPr>
                <p:cNvPr id="59" name="Freeform: Shape 58">
                  <a:extLst>
                    <a:ext uri="{FF2B5EF4-FFF2-40B4-BE49-F238E27FC236}">
                      <a16:creationId xmlns:a16="http://schemas.microsoft.com/office/drawing/2014/main" id="{5AB41CD7-1379-473B-8011-CBDFF6889C61}"/>
                    </a:ext>
                  </a:extLst>
                </p:cNvPr>
                <p:cNvSpPr/>
                <p:nvPr/>
              </p:nvSpPr>
              <p:spPr>
                <a:xfrm>
                  <a:off x="6400799" y="3352799"/>
                  <a:ext cx="133350" cy="133350"/>
                </a:xfrm>
                <a:custGeom>
                  <a:avLst/>
                  <a:gdLst>
                    <a:gd name="connsiteX0" fmla="*/ 0 w 133350"/>
                    <a:gd name="connsiteY0" fmla="*/ 0 h 133350"/>
                    <a:gd name="connsiteX1" fmla="*/ 0 w 133350"/>
                    <a:gd name="connsiteY1" fmla="*/ 133350 h 133350"/>
                    <a:gd name="connsiteX2" fmla="*/ 133350 w 133350"/>
                    <a:gd name="connsiteY2" fmla="*/ 133350 h 133350"/>
                  </a:gdLst>
                  <a:ahLst/>
                  <a:cxnLst>
                    <a:cxn ang="0">
                      <a:pos x="connsiteX0" y="connsiteY0"/>
                    </a:cxn>
                    <a:cxn ang="0">
                      <a:pos x="connsiteX1" y="connsiteY1"/>
                    </a:cxn>
                    <a:cxn ang="0">
                      <a:pos x="connsiteX2" y="connsiteY2"/>
                    </a:cxn>
                  </a:cxnLst>
                  <a:rect l="l" t="t" r="r" b="b"/>
                  <a:pathLst>
                    <a:path w="133350" h="133350">
                      <a:moveTo>
                        <a:pt x="0" y="0"/>
                      </a:moveTo>
                      <a:lnTo>
                        <a:pt x="0" y="133350"/>
                      </a:lnTo>
                      <a:lnTo>
                        <a:pt x="133350" y="133350"/>
                      </a:lnTo>
                    </a:path>
                  </a:pathLst>
                </a:custGeom>
                <a:noFill/>
                <a:ln w="9525" cap="rnd">
                  <a:solidFill>
                    <a:srgbClr val="000000"/>
                  </a:solidFill>
                  <a:prstDash val="solid"/>
                  <a:round/>
                </a:ln>
              </p:spPr>
              <p:txBody>
                <a:bodyPr rtlCol="0" anchor="ctr"/>
                <a:lstStyle/>
                <a:p>
                  <a:endParaRPr lang="en-US" sz="1000"/>
                </a:p>
              </p:txBody>
            </p:sp>
            <p:sp>
              <p:nvSpPr>
                <p:cNvPr id="60" name="Freeform: Shape 59">
                  <a:extLst>
                    <a:ext uri="{FF2B5EF4-FFF2-40B4-BE49-F238E27FC236}">
                      <a16:creationId xmlns:a16="http://schemas.microsoft.com/office/drawing/2014/main" id="{1F7E8776-C7B2-4803-BB58-11C166742003}"/>
                    </a:ext>
                  </a:extLst>
                </p:cNvPr>
                <p:cNvSpPr/>
                <p:nvPr/>
              </p:nvSpPr>
              <p:spPr>
                <a:xfrm>
                  <a:off x="6286499" y="3467099"/>
                  <a:ext cx="133350" cy="133350"/>
                </a:xfrm>
                <a:custGeom>
                  <a:avLst/>
                  <a:gdLst>
                    <a:gd name="connsiteX0" fmla="*/ 0 w 133350"/>
                    <a:gd name="connsiteY0" fmla="*/ 0 h 133350"/>
                    <a:gd name="connsiteX1" fmla="*/ 0 w 133350"/>
                    <a:gd name="connsiteY1" fmla="*/ 133350 h 133350"/>
                    <a:gd name="connsiteX2" fmla="*/ 133350 w 133350"/>
                    <a:gd name="connsiteY2" fmla="*/ 133350 h 133350"/>
                  </a:gdLst>
                  <a:ahLst/>
                  <a:cxnLst>
                    <a:cxn ang="0">
                      <a:pos x="connsiteX0" y="connsiteY0"/>
                    </a:cxn>
                    <a:cxn ang="0">
                      <a:pos x="connsiteX1" y="connsiteY1"/>
                    </a:cxn>
                    <a:cxn ang="0">
                      <a:pos x="connsiteX2" y="connsiteY2"/>
                    </a:cxn>
                  </a:cxnLst>
                  <a:rect l="l" t="t" r="r" b="b"/>
                  <a:pathLst>
                    <a:path w="133350" h="133350">
                      <a:moveTo>
                        <a:pt x="0" y="0"/>
                      </a:moveTo>
                      <a:lnTo>
                        <a:pt x="0" y="133350"/>
                      </a:lnTo>
                      <a:lnTo>
                        <a:pt x="133350" y="133350"/>
                      </a:lnTo>
                    </a:path>
                  </a:pathLst>
                </a:custGeom>
                <a:noFill/>
                <a:ln w="9525" cap="rnd">
                  <a:solidFill>
                    <a:srgbClr val="000000"/>
                  </a:solidFill>
                  <a:prstDash val="solid"/>
                  <a:round/>
                </a:ln>
              </p:spPr>
              <p:txBody>
                <a:bodyPr rtlCol="0" anchor="ctr"/>
                <a:lstStyle/>
                <a:p>
                  <a:endParaRPr lang="en-US" sz="1000"/>
                </a:p>
              </p:txBody>
            </p:sp>
            <p:sp>
              <p:nvSpPr>
                <p:cNvPr id="61" name="Freeform: Shape 60">
                  <a:extLst>
                    <a:ext uri="{FF2B5EF4-FFF2-40B4-BE49-F238E27FC236}">
                      <a16:creationId xmlns:a16="http://schemas.microsoft.com/office/drawing/2014/main" id="{71BE942C-26FE-48EE-BD65-509C33E218B3}"/>
                    </a:ext>
                  </a:extLst>
                </p:cNvPr>
                <p:cNvSpPr/>
                <p:nvPr/>
              </p:nvSpPr>
              <p:spPr>
                <a:xfrm>
                  <a:off x="6172199" y="3581399"/>
                  <a:ext cx="133350" cy="133350"/>
                </a:xfrm>
                <a:custGeom>
                  <a:avLst/>
                  <a:gdLst>
                    <a:gd name="connsiteX0" fmla="*/ 0 w 133350"/>
                    <a:gd name="connsiteY0" fmla="*/ 0 h 133350"/>
                    <a:gd name="connsiteX1" fmla="*/ 0 w 133350"/>
                    <a:gd name="connsiteY1" fmla="*/ 133350 h 133350"/>
                    <a:gd name="connsiteX2" fmla="*/ 133350 w 133350"/>
                    <a:gd name="connsiteY2" fmla="*/ 133350 h 133350"/>
                  </a:gdLst>
                  <a:ahLst/>
                  <a:cxnLst>
                    <a:cxn ang="0">
                      <a:pos x="connsiteX0" y="connsiteY0"/>
                    </a:cxn>
                    <a:cxn ang="0">
                      <a:pos x="connsiteX1" y="connsiteY1"/>
                    </a:cxn>
                    <a:cxn ang="0">
                      <a:pos x="connsiteX2" y="connsiteY2"/>
                    </a:cxn>
                  </a:cxnLst>
                  <a:rect l="l" t="t" r="r" b="b"/>
                  <a:pathLst>
                    <a:path w="133350" h="133350">
                      <a:moveTo>
                        <a:pt x="0" y="0"/>
                      </a:moveTo>
                      <a:lnTo>
                        <a:pt x="0" y="133350"/>
                      </a:lnTo>
                      <a:lnTo>
                        <a:pt x="133350" y="133350"/>
                      </a:lnTo>
                    </a:path>
                  </a:pathLst>
                </a:custGeom>
                <a:noFill/>
                <a:ln w="9525" cap="rnd">
                  <a:solidFill>
                    <a:srgbClr val="000000"/>
                  </a:solidFill>
                  <a:prstDash val="solid"/>
                  <a:round/>
                </a:ln>
              </p:spPr>
              <p:txBody>
                <a:bodyPr rtlCol="0" anchor="ctr"/>
                <a:lstStyle/>
                <a:p>
                  <a:endParaRPr lang="en-US" sz="1000"/>
                </a:p>
              </p:txBody>
            </p:sp>
            <p:sp>
              <p:nvSpPr>
                <p:cNvPr id="62" name="Freeform: Shape 61">
                  <a:extLst>
                    <a:ext uri="{FF2B5EF4-FFF2-40B4-BE49-F238E27FC236}">
                      <a16:creationId xmlns:a16="http://schemas.microsoft.com/office/drawing/2014/main" id="{794EA4B5-2060-4B8D-ABD3-0CC4EC7E1A6B}"/>
                    </a:ext>
                  </a:extLst>
                </p:cNvPr>
                <p:cNvSpPr/>
                <p:nvPr/>
              </p:nvSpPr>
              <p:spPr>
                <a:xfrm>
                  <a:off x="5657849" y="2990849"/>
                  <a:ext cx="800214" cy="876300"/>
                </a:xfrm>
                <a:custGeom>
                  <a:avLst/>
                  <a:gdLst>
                    <a:gd name="connsiteX0" fmla="*/ 785813 w 800214"/>
                    <a:gd name="connsiteY0" fmla="*/ 285750 h 876300"/>
                    <a:gd name="connsiteX1" fmla="*/ 666808 w 800214"/>
                    <a:gd name="connsiteY1" fmla="*/ 14346 h 876300"/>
                    <a:gd name="connsiteX2" fmla="*/ 590550 w 800214"/>
                    <a:gd name="connsiteY2" fmla="*/ 0 h 876300"/>
                    <a:gd name="connsiteX3" fmla="*/ 209550 w 800214"/>
                    <a:gd name="connsiteY3" fmla="*/ 0 h 876300"/>
                    <a:gd name="connsiteX4" fmla="*/ 0 w 800214"/>
                    <a:gd name="connsiteY4" fmla="*/ 209550 h 876300"/>
                    <a:gd name="connsiteX5" fmla="*/ 209550 w 800214"/>
                    <a:gd name="connsiteY5" fmla="*/ 419100 h 876300"/>
                    <a:gd name="connsiteX6" fmla="*/ 157734 w 800214"/>
                    <a:gd name="connsiteY6" fmla="*/ 833438 h 876300"/>
                    <a:gd name="connsiteX7" fmla="*/ 167259 w 800214"/>
                    <a:gd name="connsiteY7" fmla="*/ 863441 h 876300"/>
                    <a:gd name="connsiteX8" fmla="*/ 195834 w 800214"/>
                    <a:gd name="connsiteY8" fmla="*/ 876300 h 876300"/>
                    <a:gd name="connsiteX9" fmla="*/ 604838 w 800214"/>
                    <a:gd name="connsiteY9" fmla="*/ 876300 h 876300"/>
                    <a:gd name="connsiteX10" fmla="*/ 633413 w 800214"/>
                    <a:gd name="connsiteY10" fmla="*/ 863441 h 876300"/>
                    <a:gd name="connsiteX11" fmla="*/ 642938 w 800214"/>
                    <a:gd name="connsiteY11" fmla="*/ 833438 h 876300"/>
                    <a:gd name="connsiteX12" fmla="*/ 638747 w 800214"/>
                    <a:gd name="connsiteY12" fmla="*/ 800100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0214" h="876300">
                      <a:moveTo>
                        <a:pt x="785813" y="285750"/>
                      </a:moveTo>
                      <a:cubicBezTo>
                        <a:pt x="827897" y="177941"/>
                        <a:pt x="774617" y="56430"/>
                        <a:pt x="666808" y="14346"/>
                      </a:cubicBezTo>
                      <a:cubicBezTo>
                        <a:pt x="642503" y="4858"/>
                        <a:pt x="616641" y="-7"/>
                        <a:pt x="590550" y="0"/>
                      </a:cubicBezTo>
                      <a:lnTo>
                        <a:pt x="209550" y="0"/>
                      </a:lnTo>
                      <a:cubicBezTo>
                        <a:pt x="93818" y="0"/>
                        <a:pt x="0" y="93818"/>
                        <a:pt x="0" y="209550"/>
                      </a:cubicBezTo>
                      <a:cubicBezTo>
                        <a:pt x="0" y="325282"/>
                        <a:pt x="93818" y="419100"/>
                        <a:pt x="209550" y="419100"/>
                      </a:cubicBezTo>
                      <a:lnTo>
                        <a:pt x="157734" y="833438"/>
                      </a:lnTo>
                      <a:cubicBezTo>
                        <a:pt x="156511" y="844337"/>
                        <a:pt x="159973" y="855243"/>
                        <a:pt x="167259" y="863441"/>
                      </a:cubicBezTo>
                      <a:cubicBezTo>
                        <a:pt x="174499" y="871627"/>
                        <a:pt x="184906" y="876311"/>
                        <a:pt x="195834" y="876300"/>
                      </a:cubicBezTo>
                      <a:lnTo>
                        <a:pt x="604838" y="876300"/>
                      </a:lnTo>
                      <a:cubicBezTo>
                        <a:pt x="615766" y="876311"/>
                        <a:pt x="626173" y="871627"/>
                        <a:pt x="633413" y="863441"/>
                      </a:cubicBezTo>
                      <a:cubicBezTo>
                        <a:pt x="640698" y="855243"/>
                        <a:pt x="644161" y="844337"/>
                        <a:pt x="642938" y="833438"/>
                      </a:cubicBezTo>
                      <a:lnTo>
                        <a:pt x="638747" y="800100"/>
                      </a:lnTo>
                    </a:path>
                  </a:pathLst>
                </a:custGeom>
                <a:noFill/>
                <a:ln w="9525" cap="rnd">
                  <a:solidFill>
                    <a:srgbClr val="000000"/>
                  </a:solidFill>
                  <a:prstDash val="solid"/>
                  <a:round/>
                </a:ln>
              </p:spPr>
              <p:txBody>
                <a:bodyPr rtlCol="0" anchor="ctr"/>
                <a:lstStyle/>
                <a:p>
                  <a:endParaRPr lang="en-US" sz="1000"/>
                </a:p>
              </p:txBody>
            </p:sp>
          </p:grpSp>
        </p:grpSp>
        <p:grpSp>
          <p:nvGrpSpPr>
            <p:cNvPr id="76" name="Group 75">
              <a:extLst>
                <a:ext uri="{FF2B5EF4-FFF2-40B4-BE49-F238E27FC236}">
                  <a16:creationId xmlns:a16="http://schemas.microsoft.com/office/drawing/2014/main" id="{1FBBF32F-564B-4262-8C50-2424C61C965A}"/>
                </a:ext>
              </a:extLst>
            </p:cNvPr>
            <p:cNvGrpSpPr/>
            <p:nvPr/>
          </p:nvGrpSpPr>
          <p:grpSpPr>
            <a:xfrm>
              <a:off x="3038632" y="2797479"/>
              <a:ext cx="998513" cy="998513"/>
              <a:chOff x="3679780" y="2853311"/>
              <a:chExt cx="998513" cy="998513"/>
            </a:xfrm>
          </p:grpSpPr>
          <p:sp>
            <p:nvSpPr>
              <p:cNvPr id="38" name="Oval 37">
                <a:extLst>
                  <a:ext uri="{FF2B5EF4-FFF2-40B4-BE49-F238E27FC236}">
                    <a16:creationId xmlns:a16="http://schemas.microsoft.com/office/drawing/2014/main" id="{8CEF7B64-50D8-4A73-8655-CF3852853AB5}"/>
                  </a:ext>
                </a:extLst>
              </p:cNvPr>
              <p:cNvSpPr/>
              <p:nvPr/>
            </p:nvSpPr>
            <p:spPr bwMode="ltGray">
              <a:xfrm>
                <a:off x="3679780" y="2853311"/>
                <a:ext cx="998513" cy="998513"/>
              </a:xfrm>
              <a:prstGeom prst="ellipse">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39" name="TextBox 38">
                <a:extLst>
                  <a:ext uri="{FF2B5EF4-FFF2-40B4-BE49-F238E27FC236}">
                    <a16:creationId xmlns:a16="http://schemas.microsoft.com/office/drawing/2014/main" id="{7FE8B202-DBDE-49C0-9269-9774100B6D98}"/>
                  </a:ext>
                </a:extLst>
              </p:cNvPr>
              <p:cNvSpPr txBox="1"/>
              <p:nvPr/>
            </p:nvSpPr>
            <p:spPr>
              <a:xfrm>
                <a:off x="3813836" y="3478809"/>
                <a:ext cx="761215" cy="277748"/>
              </a:xfrm>
              <a:prstGeom prst="rect">
                <a:avLst/>
              </a:prstGeom>
              <a:noFill/>
            </p:spPr>
            <p:txBody>
              <a:bodyPr wrap="square" lIns="0" tIns="0" rIns="0" bIns="0" rtlCol="0">
                <a:spAutoFit/>
              </a:bodyPr>
              <a:lstStyle/>
              <a:p>
                <a:pPr algn="ctr"/>
                <a:r>
                  <a:rPr lang="en-US" sz="1000"/>
                  <a:t>Vegetables/ beans</a:t>
                </a:r>
              </a:p>
            </p:txBody>
          </p:sp>
          <p:grpSp>
            <p:nvGrpSpPr>
              <p:cNvPr id="66" name="Graphic 64">
                <a:extLst>
                  <a:ext uri="{FF2B5EF4-FFF2-40B4-BE49-F238E27FC236}">
                    <a16:creationId xmlns:a16="http://schemas.microsoft.com/office/drawing/2014/main" id="{3F2C6696-D91B-4B2A-B010-7DE54A1C646B}"/>
                  </a:ext>
                </a:extLst>
              </p:cNvPr>
              <p:cNvGrpSpPr/>
              <p:nvPr/>
            </p:nvGrpSpPr>
            <p:grpSpPr>
              <a:xfrm>
                <a:off x="3979151" y="2971648"/>
                <a:ext cx="437092" cy="437191"/>
                <a:chOff x="5657296" y="2990849"/>
                <a:chExt cx="876758" cy="876957"/>
              </a:xfrm>
              <a:noFill/>
            </p:grpSpPr>
            <p:sp>
              <p:nvSpPr>
                <p:cNvPr id="67" name="Freeform: Shape 66">
                  <a:extLst>
                    <a:ext uri="{FF2B5EF4-FFF2-40B4-BE49-F238E27FC236}">
                      <a16:creationId xmlns:a16="http://schemas.microsoft.com/office/drawing/2014/main" id="{A2E40241-A600-4AB1-BFA3-2B679A117221}"/>
                    </a:ext>
                  </a:extLst>
                </p:cNvPr>
                <p:cNvSpPr/>
                <p:nvPr/>
              </p:nvSpPr>
              <p:spPr>
                <a:xfrm>
                  <a:off x="5657296" y="3133345"/>
                  <a:ext cx="734610" cy="734461"/>
                </a:xfrm>
                <a:custGeom>
                  <a:avLst/>
                  <a:gdLst>
                    <a:gd name="connsiteX0" fmla="*/ 725881 w 734610"/>
                    <a:gd name="connsiteY0" fmla="*/ 183354 h 734461"/>
                    <a:gd name="connsiteX1" fmla="*/ 551288 w 734610"/>
                    <a:gd name="connsiteY1" fmla="*/ 8761 h 734461"/>
                    <a:gd name="connsiteX2" fmla="*/ 473850 w 734610"/>
                    <a:gd name="connsiteY2" fmla="*/ 23524 h 734461"/>
                    <a:gd name="connsiteX3" fmla="*/ 10649 w 734610"/>
                    <a:gd name="connsiteY3" fmla="*/ 652841 h 734461"/>
                    <a:gd name="connsiteX4" fmla="*/ 19538 w 734610"/>
                    <a:gd name="connsiteY4" fmla="*/ 723815 h 734461"/>
                    <a:gd name="connsiteX5" fmla="*/ 81515 w 734610"/>
                    <a:gd name="connsiteY5" fmla="*/ 723898 h 734461"/>
                    <a:gd name="connsiteX6" fmla="*/ 711118 w 734610"/>
                    <a:gd name="connsiteY6" fmla="*/ 260792 h 734461"/>
                    <a:gd name="connsiteX7" fmla="*/ 725881 w 734610"/>
                    <a:gd name="connsiteY7" fmla="*/ 183354 h 7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610" h="734461">
                      <a:moveTo>
                        <a:pt x="725881" y="183354"/>
                      </a:moveTo>
                      <a:cubicBezTo>
                        <a:pt x="681729" y="112627"/>
                        <a:pt x="622015" y="52913"/>
                        <a:pt x="551288" y="8761"/>
                      </a:cubicBezTo>
                      <a:cubicBezTo>
                        <a:pt x="525565" y="-7212"/>
                        <a:pt x="491892" y="-792"/>
                        <a:pt x="473850" y="23524"/>
                      </a:cubicBezTo>
                      <a:lnTo>
                        <a:pt x="10649" y="652841"/>
                      </a:lnTo>
                      <a:cubicBezTo>
                        <a:pt x="-6495" y="674894"/>
                        <a:pt x="-2516" y="706670"/>
                        <a:pt x="19538" y="723815"/>
                      </a:cubicBezTo>
                      <a:cubicBezTo>
                        <a:pt x="37758" y="737979"/>
                        <a:pt x="63257" y="738014"/>
                        <a:pt x="81515" y="723898"/>
                      </a:cubicBezTo>
                      <a:lnTo>
                        <a:pt x="711118" y="260792"/>
                      </a:lnTo>
                      <a:cubicBezTo>
                        <a:pt x="735393" y="242724"/>
                        <a:pt x="741806" y="209086"/>
                        <a:pt x="725881" y="183354"/>
                      </a:cubicBezTo>
                      <a:close/>
                    </a:path>
                  </a:pathLst>
                </a:custGeom>
                <a:noFill/>
                <a:ln w="9525" cap="rnd">
                  <a:solidFill>
                    <a:srgbClr val="000000"/>
                  </a:solidFill>
                  <a:prstDash val="solid"/>
                  <a:round/>
                </a:ln>
              </p:spPr>
              <p:txBody>
                <a:bodyPr rtlCol="0" anchor="ctr"/>
                <a:lstStyle/>
                <a:p>
                  <a:endParaRPr lang="en-US"/>
                </a:p>
              </p:txBody>
            </p:sp>
            <p:sp>
              <p:nvSpPr>
                <p:cNvPr id="68" name="Freeform: Shape 67">
                  <a:extLst>
                    <a:ext uri="{FF2B5EF4-FFF2-40B4-BE49-F238E27FC236}">
                      <a16:creationId xmlns:a16="http://schemas.microsoft.com/office/drawing/2014/main" id="{801DD34E-D7CC-4D6E-871B-8A8D51E23EB3}"/>
                    </a:ext>
                  </a:extLst>
                </p:cNvPr>
                <p:cNvSpPr/>
                <p:nvPr/>
              </p:nvSpPr>
              <p:spPr>
                <a:xfrm>
                  <a:off x="6252114" y="2990849"/>
                  <a:ext cx="72580" cy="181165"/>
                </a:xfrm>
                <a:custGeom>
                  <a:avLst/>
                  <a:gdLst>
                    <a:gd name="connsiteX0" fmla="*/ 0 w 72580"/>
                    <a:gd name="connsiteY0" fmla="*/ 181166 h 181165"/>
                    <a:gd name="connsiteX1" fmla="*/ 72581 w 72580"/>
                    <a:gd name="connsiteY1" fmla="*/ 0 h 181165"/>
                  </a:gdLst>
                  <a:ahLst/>
                  <a:cxnLst>
                    <a:cxn ang="0">
                      <a:pos x="connsiteX0" y="connsiteY0"/>
                    </a:cxn>
                    <a:cxn ang="0">
                      <a:pos x="connsiteX1" y="connsiteY1"/>
                    </a:cxn>
                  </a:cxnLst>
                  <a:rect l="l" t="t" r="r" b="b"/>
                  <a:pathLst>
                    <a:path w="72580" h="181165">
                      <a:moveTo>
                        <a:pt x="0" y="181166"/>
                      </a:moveTo>
                      <a:lnTo>
                        <a:pt x="72581" y="0"/>
                      </a:lnTo>
                    </a:path>
                  </a:pathLst>
                </a:custGeom>
                <a:noFill/>
                <a:ln w="9525" cap="rnd">
                  <a:solidFill>
                    <a:srgbClr val="000000"/>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911593DD-1498-4F58-AF1F-58279B82D1E3}"/>
                    </a:ext>
                  </a:extLst>
                </p:cNvPr>
                <p:cNvSpPr/>
                <p:nvPr/>
              </p:nvSpPr>
              <p:spPr>
                <a:xfrm>
                  <a:off x="6353079" y="3200399"/>
                  <a:ext cx="180975" cy="72580"/>
                </a:xfrm>
                <a:custGeom>
                  <a:avLst/>
                  <a:gdLst>
                    <a:gd name="connsiteX0" fmla="*/ 0 w 180975"/>
                    <a:gd name="connsiteY0" fmla="*/ 72581 h 72580"/>
                    <a:gd name="connsiteX1" fmla="*/ 180975 w 180975"/>
                    <a:gd name="connsiteY1" fmla="*/ 0 h 72580"/>
                  </a:gdLst>
                  <a:ahLst/>
                  <a:cxnLst>
                    <a:cxn ang="0">
                      <a:pos x="connsiteX0" y="connsiteY0"/>
                    </a:cxn>
                    <a:cxn ang="0">
                      <a:pos x="connsiteX1" y="connsiteY1"/>
                    </a:cxn>
                  </a:cxnLst>
                  <a:rect l="l" t="t" r="r" b="b"/>
                  <a:pathLst>
                    <a:path w="180975" h="72580">
                      <a:moveTo>
                        <a:pt x="0" y="72581"/>
                      </a:moveTo>
                      <a:lnTo>
                        <a:pt x="180975" y="0"/>
                      </a:lnTo>
                    </a:path>
                  </a:pathLst>
                </a:custGeom>
                <a:noFill/>
                <a:ln w="9525" cap="rnd">
                  <a:solidFill>
                    <a:srgbClr val="000000"/>
                  </a:solidFill>
                  <a:prstDash val="solid"/>
                  <a:round/>
                </a:ln>
              </p:spPr>
              <p:txBody>
                <a:bodyPr rtlCol="0" anchor="ctr"/>
                <a:lstStyle/>
                <a:p>
                  <a:endParaRPr lang="en-US"/>
                </a:p>
              </p:txBody>
            </p:sp>
            <p:sp>
              <p:nvSpPr>
                <p:cNvPr id="70" name="Freeform: Shape 69">
                  <a:extLst>
                    <a:ext uri="{FF2B5EF4-FFF2-40B4-BE49-F238E27FC236}">
                      <a16:creationId xmlns:a16="http://schemas.microsoft.com/office/drawing/2014/main" id="{73161127-35CC-4777-BA6D-6713B7DC6641}"/>
                    </a:ext>
                  </a:extLst>
                </p:cNvPr>
                <p:cNvSpPr/>
                <p:nvPr/>
              </p:nvSpPr>
              <p:spPr>
                <a:xfrm>
                  <a:off x="6306120" y="3052190"/>
                  <a:ext cx="166878" cy="166973"/>
                </a:xfrm>
                <a:custGeom>
                  <a:avLst/>
                  <a:gdLst>
                    <a:gd name="connsiteX0" fmla="*/ 0 w 166878"/>
                    <a:gd name="connsiteY0" fmla="*/ 166973 h 166973"/>
                    <a:gd name="connsiteX1" fmla="*/ 166878 w 166878"/>
                    <a:gd name="connsiteY1" fmla="*/ 0 h 166973"/>
                  </a:gdLst>
                  <a:ahLst/>
                  <a:cxnLst>
                    <a:cxn ang="0">
                      <a:pos x="connsiteX0" y="connsiteY0"/>
                    </a:cxn>
                    <a:cxn ang="0">
                      <a:pos x="connsiteX1" y="connsiteY1"/>
                    </a:cxn>
                  </a:cxnLst>
                  <a:rect l="l" t="t" r="r" b="b"/>
                  <a:pathLst>
                    <a:path w="166878" h="166973">
                      <a:moveTo>
                        <a:pt x="0" y="166973"/>
                      </a:moveTo>
                      <a:lnTo>
                        <a:pt x="166878" y="0"/>
                      </a:lnTo>
                    </a:path>
                  </a:pathLst>
                </a:custGeom>
                <a:noFill/>
                <a:ln w="9525" cap="rnd">
                  <a:solidFill>
                    <a:srgbClr val="000000"/>
                  </a:solidFill>
                  <a:prstDash val="solid"/>
                  <a:round/>
                </a:ln>
              </p:spPr>
              <p:txBody>
                <a:bodyPr rtlCol="0" anchor="ctr"/>
                <a:lstStyle/>
                <a:p>
                  <a:endParaRPr lang="en-US"/>
                </a:p>
              </p:txBody>
            </p:sp>
            <p:sp>
              <p:nvSpPr>
                <p:cNvPr id="71" name="Freeform: Shape 70">
                  <a:extLst>
                    <a:ext uri="{FF2B5EF4-FFF2-40B4-BE49-F238E27FC236}">
                      <a16:creationId xmlns:a16="http://schemas.microsoft.com/office/drawing/2014/main" id="{CCE0DDCE-F7CE-459D-A703-8BDB87D75AA1}"/>
                    </a:ext>
                  </a:extLst>
                </p:cNvPr>
                <p:cNvSpPr/>
                <p:nvPr/>
              </p:nvSpPr>
              <p:spPr>
                <a:xfrm>
                  <a:off x="6089141" y="3213734"/>
                  <a:ext cx="124301" cy="124777"/>
                </a:xfrm>
                <a:custGeom>
                  <a:avLst/>
                  <a:gdLst>
                    <a:gd name="connsiteX0" fmla="*/ 0 w 124301"/>
                    <a:gd name="connsiteY0" fmla="*/ 0 h 124777"/>
                    <a:gd name="connsiteX1" fmla="*/ 124301 w 124301"/>
                    <a:gd name="connsiteY1" fmla="*/ 124778 h 124777"/>
                  </a:gdLst>
                  <a:ahLst/>
                  <a:cxnLst>
                    <a:cxn ang="0">
                      <a:pos x="connsiteX0" y="connsiteY0"/>
                    </a:cxn>
                    <a:cxn ang="0">
                      <a:pos x="connsiteX1" y="connsiteY1"/>
                    </a:cxn>
                  </a:cxnLst>
                  <a:rect l="l" t="t" r="r" b="b"/>
                  <a:pathLst>
                    <a:path w="124301" h="124777">
                      <a:moveTo>
                        <a:pt x="0" y="0"/>
                      </a:moveTo>
                      <a:lnTo>
                        <a:pt x="124301" y="124778"/>
                      </a:lnTo>
                    </a:path>
                  </a:pathLst>
                </a:custGeom>
                <a:noFill/>
                <a:ln w="9525" cap="rnd">
                  <a:solidFill>
                    <a:srgbClr val="000000"/>
                  </a:solidFill>
                  <a:prstDash val="solid"/>
                  <a:round/>
                </a:ln>
              </p:spPr>
              <p:txBody>
                <a:bodyPr rtlCol="0" anchor="ctr"/>
                <a:lstStyle/>
                <a:p>
                  <a:endParaRPr lang="en-US"/>
                </a:p>
              </p:txBody>
            </p:sp>
            <p:sp>
              <p:nvSpPr>
                <p:cNvPr id="72" name="Freeform: Shape 71">
                  <a:extLst>
                    <a:ext uri="{FF2B5EF4-FFF2-40B4-BE49-F238E27FC236}">
                      <a16:creationId xmlns:a16="http://schemas.microsoft.com/office/drawing/2014/main" id="{F562562F-E980-4608-A4F4-6F82772EFD8B}"/>
                    </a:ext>
                  </a:extLst>
                </p:cNvPr>
                <p:cNvSpPr/>
                <p:nvPr/>
              </p:nvSpPr>
              <p:spPr>
                <a:xfrm>
                  <a:off x="6063138" y="3407663"/>
                  <a:ext cx="121539" cy="121348"/>
                </a:xfrm>
                <a:custGeom>
                  <a:avLst/>
                  <a:gdLst>
                    <a:gd name="connsiteX0" fmla="*/ 0 w 121539"/>
                    <a:gd name="connsiteY0" fmla="*/ 0 h 121348"/>
                    <a:gd name="connsiteX1" fmla="*/ 121539 w 121539"/>
                    <a:gd name="connsiteY1" fmla="*/ 121349 h 121348"/>
                  </a:gdLst>
                  <a:ahLst/>
                  <a:cxnLst>
                    <a:cxn ang="0">
                      <a:pos x="connsiteX0" y="connsiteY0"/>
                    </a:cxn>
                    <a:cxn ang="0">
                      <a:pos x="connsiteX1" y="connsiteY1"/>
                    </a:cxn>
                  </a:cxnLst>
                  <a:rect l="l" t="t" r="r" b="b"/>
                  <a:pathLst>
                    <a:path w="121539" h="121348">
                      <a:moveTo>
                        <a:pt x="0" y="0"/>
                      </a:moveTo>
                      <a:lnTo>
                        <a:pt x="121539" y="121349"/>
                      </a:lnTo>
                    </a:path>
                  </a:pathLst>
                </a:custGeom>
                <a:noFill/>
                <a:ln w="9525" cap="rnd">
                  <a:solidFill>
                    <a:srgbClr val="000000"/>
                  </a:solidFill>
                  <a:prstDash val="solid"/>
                  <a:round/>
                </a:ln>
              </p:spPr>
              <p:txBody>
                <a:bodyPr rtlCol="0" anchor="ctr"/>
                <a:lstStyle/>
                <a:p>
                  <a:endParaRPr lang="en-US"/>
                </a:p>
              </p:txBody>
            </p:sp>
            <p:sp>
              <p:nvSpPr>
                <p:cNvPr id="73" name="Freeform: Shape 72">
                  <a:extLst>
                    <a:ext uri="{FF2B5EF4-FFF2-40B4-BE49-F238E27FC236}">
                      <a16:creationId xmlns:a16="http://schemas.microsoft.com/office/drawing/2014/main" id="{4D5FA6CA-622D-42E9-B8DB-F5EA74805931}"/>
                    </a:ext>
                  </a:extLst>
                </p:cNvPr>
                <p:cNvSpPr/>
                <p:nvPr/>
              </p:nvSpPr>
              <p:spPr>
                <a:xfrm>
                  <a:off x="5955315" y="3569207"/>
                  <a:ext cx="74104" cy="74104"/>
                </a:xfrm>
                <a:custGeom>
                  <a:avLst/>
                  <a:gdLst>
                    <a:gd name="connsiteX0" fmla="*/ 0 w 74104"/>
                    <a:gd name="connsiteY0" fmla="*/ 0 h 74104"/>
                    <a:gd name="connsiteX1" fmla="*/ 74104 w 74104"/>
                    <a:gd name="connsiteY1" fmla="*/ 74104 h 74104"/>
                  </a:gdLst>
                  <a:ahLst/>
                  <a:cxnLst>
                    <a:cxn ang="0">
                      <a:pos x="connsiteX0" y="connsiteY0"/>
                    </a:cxn>
                    <a:cxn ang="0">
                      <a:pos x="connsiteX1" y="connsiteY1"/>
                    </a:cxn>
                  </a:cxnLst>
                  <a:rect l="l" t="t" r="r" b="b"/>
                  <a:pathLst>
                    <a:path w="74104" h="74104">
                      <a:moveTo>
                        <a:pt x="0" y="0"/>
                      </a:moveTo>
                      <a:lnTo>
                        <a:pt x="74104" y="74104"/>
                      </a:lnTo>
                    </a:path>
                  </a:pathLst>
                </a:custGeom>
                <a:noFill/>
                <a:ln w="9525" cap="rnd">
                  <a:solidFill>
                    <a:srgbClr val="000000"/>
                  </a:solidFill>
                  <a:prstDash val="solid"/>
                  <a:round/>
                </a:ln>
              </p:spPr>
              <p:txBody>
                <a:bodyPr rtlCol="0" anchor="ctr"/>
                <a:lstStyle/>
                <a:p>
                  <a:endParaRPr lang="en-US"/>
                </a:p>
              </p:txBody>
            </p:sp>
          </p:grpSp>
        </p:grpSp>
        <p:grpSp>
          <p:nvGrpSpPr>
            <p:cNvPr id="87" name="Group 86">
              <a:extLst>
                <a:ext uri="{FF2B5EF4-FFF2-40B4-BE49-F238E27FC236}">
                  <a16:creationId xmlns:a16="http://schemas.microsoft.com/office/drawing/2014/main" id="{84A7650A-30F4-4895-A48D-E684A76BAAD0}"/>
                </a:ext>
              </a:extLst>
            </p:cNvPr>
            <p:cNvGrpSpPr/>
            <p:nvPr/>
          </p:nvGrpSpPr>
          <p:grpSpPr>
            <a:xfrm>
              <a:off x="4373011" y="2797478"/>
              <a:ext cx="998513" cy="998513"/>
              <a:chOff x="4915504" y="2853310"/>
              <a:chExt cx="998513" cy="998513"/>
            </a:xfrm>
          </p:grpSpPr>
          <p:sp>
            <p:nvSpPr>
              <p:cNvPr id="41" name="Oval 40">
                <a:extLst>
                  <a:ext uri="{FF2B5EF4-FFF2-40B4-BE49-F238E27FC236}">
                    <a16:creationId xmlns:a16="http://schemas.microsoft.com/office/drawing/2014/main" id="{77BB43B8-57B2-4F0F-A2B4-5F8F44E6616B}"/>
                  </a:ext>
                </a:extLst>
              </p:cNvPr>
              <p:cNvSpPr/>
              <p:nvPr/>
            </p:nvSpPr>
            <p:spPr bwMode="ltGray">
              <a:xfrm>
                <a:off x="4915504" y="2853310"/>
                <a:ext cx="998513" cy="998513"/>
              </a:xfrm>
              <a:prstGeom prst="ellipse">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42" name="TextBox 41">
                <a:extLst>
                  <a:ext uri="{FF2B5EF4-FFF2-40B4-BE49-F238E27FC236}">
                    <a16:creationId xmlns:a16="http://schemas.microsoft.com/office/drawing/2014/main" id="{06B574C5-9B86-4819-AFD6-8B7D4B2B52DA}"/>
                  </a:ext>
                </a:extLst>
              </p:cNvPr>
              <p:cNvSpPr txBox="1"/>
              <p:nvPr/>
            </p:nvSpPr>
            <p:spPr>
              <a:xfrm>
                <a:off x="5067587" y="3555753"/>
                <a:ext cx="694346" cy="153888"/>
              </a:xfrm>
              <a:prstGeom prst="rect">
                <a:avLst/>
              </a:prstGeom>
              <a:noFill/>
            </p:spPr>
            <p:txBody>
              <a:bodyPr wrap="square" lIns="0" tIns="0" rIns="0" bIns="0" rtlCol="0">
                <a:spAutoFit/>
              </a:bodyPr>
              <a:lstStyle/>
              <a:p>
                <a:pPr algn="ctr"/>
                <a:r>
                  <a:rPr lang="en-US" sz="1000"/>
                  <a:t>Eggs</a:t>
                </a:r>
              </a:p>
            </p:txBody>
          </p:sp>
          <p:grpSp>
            <p:nvGrpSpPr>
              <p:cNvPr id="79" name="Graphic 77">
                <a:extLst>
                  <a:ext uri="{FF2B5EF4-FFF2-40B4-BE49-F238E27FC236}">
                    <a16:creationId xmlns:a16="http://schemas.microsoft.com/office/drawing/2014/main" id="{131545B7-4DF2-491D-B86F-273C00A7A1CE}"/>
                  </a:ext>
                </a:extLst>
              </p:cNvPr>
              <p:cNvGrpSpPr/>
              <p:nvPr/>
            </p:nvGrpSpPr>
            <p:grpSpPr>
              <a:xfrm>
                <a:off x="5149444" y="3137290"/>
                <a:ext cx="536735" cy="291702"/>
                <a:chOff x="5657849" y="3190874"/>
                <a:chExt cx="876300" cy="476250"/>
              </a:xfrm>
              <a:noFill/>
            </p:grpSpPr>
            <p:sp>
              <p:nvSpPr>
                <p:cNvPr id="80" name="Freeform: Shape 79">
                  <a:extLst>
                    <a:ext uri="{FF2B5EF4-FFF2-40B4-BE49-F238E27FC236}">
                      <a16:creationId xmlns:a16="http://schemas.microsoft.com/office/drawing/2014/main" id="{F618E9A3-9C9A-41A5-9D9D-8719CC62C053}"/>
                    </a:ext>
                  </a:extLst>
                </p:cNvPr>
                <p:cNvSpPr/>
                <p:nvPr/>
              </p:nvSpPr>
              <p:spPr>
                <a:xfrm>
                  <a:off x="5695949" y="3495674"/>
                  <a:ext cx="266700" cy="171450"/>
                </a:xfrm>
                <a:custGeom>
                  <a:avLst/>
                  <a:gdLst>
                    <a:gd name="connsiteX0" fmla="*/ 235268 w 266700"/>
                    <a:gd name="connsiteY0" fmla="*/ 141637 h 171450"/>
                    <a:gd name="connsiteX1" fmla="*/ 198025 w 266700"/>
                    <a:gd name="connsiteY1" fmla="*/ 171450 h 171450"/>
                    <a:gd name="connsiteX2" fmla="*/ 68580 w 266700"/>
                    <a:gd name="connsiteY2" fmla="*/ 171450 h 171450"/>
                    <a:gd name="connsiteX3" fmla="*/ 31433 w 266700"/>
                    <a:gd name="connsiteY3" fmla="*/ 141637 h 171450"/>
                    <a:gd name="connsiteX4" fmla="*/ 0 w 266700"/>
                    <a:gd name="connsiteY4" fmla="*/ 0 h 171450"/>
                    <a:gd name="connsiteX5" fmla="*/ 266700 w 266700"/>
                    <a:gd name="connsiteY5"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171450">
                      <a:moveTo>
                        <a:pt x="235268" y="141637"/>
                      </a:moveTo>
                      <a:cubicBezTo>
                        <a:pt x="231381" y="159079"/>
                        <a:pt x="215895" y="171476"/>
                        <a:pt x="198025" y="171450"/>
                      </a:cubicBezTo>
                      <a:lnTo>
                        <a:pt x="68580" y="171450"/>
                      </a:lnTo>
                      <a:cubicBezTo>
                        <a:pt x="50746" y="171431"/>
                        <a:pt x="35311" y="159044"/>
                        <a:pt x="31433" y="141637"/>
                      </a:cubicBezTo>
                      <a:lnTo>
                        <a:pt x="0" y="0"/>
                      </a:lnTo>
                      <a:lnTo>
                        <a:pt x="266700" y="0"/>
                      </a:lnTo>
                      <a:close/>
                    </a:path>
                  </a:pathLst>
                </a:custGeom>
                <a:noFill/>
                <a:ln w="9525" cap="rnd">
                  <a:solidFill>
                    <a:srgbClr val="000000"/>
                  </a:solidFill>
                  <a:prstDash val="solid"/>
                  <a:round/>
                </a:ln>
              </p:spPr>
              <p:txBody>
                <a:bodyPr rtlCol="0" anchor="ctr"/>
                <a:lstStyle/>
                <a:p>
                  <a:endParaRPr lang="en-US"/>
                </a:p>
              </p:txBody>
            </p:sp>
            <p:sp>
              <p:nvSpPr>
                <p:cNvPr id="81" name="Freeform: Shape 80">
                  <a:extLst>
                    <a:ext uri="{FF2B5EF4-FFF2-40B4-BE49-F238E27FC236}">
                      <a16:creationId xmlns:a16="http://schemas.microsoft.com/office/drawing/2014/main" id="{9A091195-7887-44A9-A327-4B9949F56692}"/>
                    </a:ext>
                  </a:extLst>
                </p:cNvPr>
                <p:cNvSpPr/>
                <p:nvPr/>
              </p:nvSpPr>
              <p:spPr>
                <a:xfrm>
                  <a:off x="5962649" y="3495674"/>
                  <a:ext cx="266700" cy="171450"/>
                </a:xfrm>
                <a:custGeom>
                  <a:avLst/>
                  <a:gdLst>
                    <a:gd name="connsiteX0" fmla="*/ 235268 w 266700"/>
                    <a:gd name="connsiteY0" fmla="*/ 141637 h 171450"/>
                    <a:gd name="connsiteX1" fmla="*/ 198025 w 266700"/>
                    <a:gd name="connsiteY1" fmla="*/ 171450 h 171450"/>
                    <a:gd name="connsiteX2" fmla="*/ 68580 w 266700"/>
                    <a:gd name="connsiteY2" fmla="*/ 171450 h 171450"/>
                    <a:gd name="connsiteX3" fmla="*/ 31432 w 266700"/>
                    <a:gd name="connsiteY3" fmla="*/ 141637 h 171450"/>
                    <a:gd name="connsiteX4" fmla="*/ 0 w 266700"/>
                    <a:gd name="connsiteY4" fmla="*/ 0 h 171450"/>
                    <a:gd name="connsiteX5" fmla="*/ 266700 w 266700"/>
                    <a:gd name="connsiteY5"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171450">
                      <a:moveTo>
                        <a:pt x="235268" y="141637"/>
                      </a:moveTo>
                      <a:cubicBezTo>
                        <a:pt x="231381" y="159079"/>
                        <a:pt x="215895" y="171476"/>
                        <a:pt x="198025" y="171450"/>
                      </a:cubicBezTo>
                      <a:lnTo>
                        <a:pt x="68580" y="171450"/>
                      </a:lnTo>
                      <a:cubicBezTo>
                        <a:pt x="50746" y="171431"/>
                        <a:pt x="35311" y="159044"/>
                        <a:pt x="31432" y="141637"/>
                      </a:cubicBezTo>
                      <a:lnTo>
                        <a:pt x="0" y="0"/>
                      </a:lnTo>
                      <a:lnTo>
                        <a:pt x="266700" y="0"/>
                      </a:lnTo>
                      <a:close/>
                    </a:path>
                  </a:pathLst>
                </a:custGeom>
                <a:noFill/>
                <a:ln w="9525" cap="rnd">
                  <a:solidFill>
                    <a:srgbClr val="000000"/>
                  </a:solidFill>
                  <a:prstDash val="solid"/>
                  <a:round/>
                </a:ln>
              </p:spPr>
              <p:txBody>
                <a:bodyPr rtlCol="0" anchor="ctr"/>
                <a:lstStyle/>
                <a:p>
                  <a:endParaRPr lang="en-US"/>
                </a:p>
              </p:txBody>
            </p:sp>
            <p:sp>
              <p:nvSpPr>
                <p:cNvPr id="82" name="Freeform: Shape 81">
                  <a:extLst>
                    <a:ext uri="{FF2B5EF4-FFF2-40B4-BE49-F238E27FC236}">
                      <a16:creationId xmlns:a16="http://schemas.microsoft.com/office/drawing/2014/main" id="{B7838F24-11F1-4188-9073-6D76E4C0E60E}"/>
                    </a:ext>
                  </a:extLst>
                </p:cNvPr>
                <p:cNvSpPr/>
                <p:nvPr/>
              </p:nvSpPr>
              <p:spPr>
                <a:xfrm>
                  <a:off x="6229349" y="3495674"/>
                  <a:ext cx="266700" cy="171450"/>
                </a:xfrm>
                <a:custGeom>
                  <a:avLst/>
                  <a:gdLst>
                    <a:gd name="connsiteX0" fmla="*/ 235267 w 266700"/>
                    <a:gd name="connsiteY0" fmla="*/ 141637 h 171450"/>
                    <a:gd name="connsiteX1" fmla="*/ 198025 w 266700"/>
                    <a:gd name="connsiteY1" fmla="*/ 171450 h 171450"/>
                    <a:gd name="connsiteX2" fmla="*/ 68580 w 266700"/>
                    <a:gd name="connsiteY2" fmla="*/ 171450 h 171450"/>
                    <a:gd name="connsiteX3" fmla="*/ 31432 w 266700"/>
                    <a:gd name="connsiteY3" fmla="*/ 141637 h 171450"/>
                    <a:gd name="connsiteX4" fmla="*/ 0 w 266700"/>
                    <a:gd name="connsiteY4" fmla="*/ 0 h 171450"/>
                    <a:gd name="connsiteX5" fmla="*/ 266700 w 266700"/>
                    <a:gd name="connsiteY5"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171450">
                      <a:moveTo>
                        <a:pt x="235267" y="141637"/>
                      </a:moveTo>
                      <a:cubicBezTo>
                        <a:pt x="231381" y="159079"/>
                        <a:pt x="215895" y="171476"/>
                        <a:pt x="198025" y="171450"/>
                      </a:cubicBezTo>
                      <a:lnTo>
                        <a:pt x="68580" y="171450"/>
                      </a:lnTo>
                      <a:cubicBezTo>
                        <a:pt x="50746" y="171431"/>
                        <a:pt x="35311" y="159044"/>
                        <a:pt x="31432" y="141637"/>
                      </a:cubicBezTo>
                      <a:lnTo>
                        <a:pt x="0" y="0"/>
                      </a:lnTo>
                      <a:lnTo>
                        <a:pt x="266700" y="0"/>
                      </a:lnTo>
                      <a:close/>
                    </a:path>
                  </a:pathLst>
                </a:custGeom>
                <a:noFill/>
                <a:ln w="9525" cap="rnd">
                  <a:solidFill>
                    <a:srgbClr val="000000"/>
                  </a:solidFill>
                  <a:prstDash val="solid"/>
                  <a:round/>
                </a:ln>
              </p:spPr>
              <p:txBody>
                <a:bodyPr rtlCol="0" anchor="ctr"/>
                <a:lstStyle/>
                <a:p>
                  <a:endParaRPr lang="en-US"/>
                </a:p>
              </p:txBody>
            </p:sp>
            <p:sp>
              <p:nvSpPr>
                <p:cNvPr id="83" name="Freeform: Shape 82">
                  <a:extLst>
                    <a:ext uri="{FF2B5EF4-FFF2-40B4-BE49-F238E27FC236}">
                      <a16:creationId xmlns:a16="http://schemas.microsoft.com/office/drawing/2014/main" id="{98603CAB-7016-49A0-9F7F-C60A7F2D138A}"/>
                    </a:ext>
                  </a:extLst>
                </p:cNvPr>
                <p:cNvSpPr/>
                <p:nvPr/>
              </p:nvSpPr>
              <p:spPr>
                <a:xfrm>
                  <a:off x="5657849" y="3419474"/>
                  <a:ext cx="876300" cy="76200"/>
                </a:xfrm>
                <a:custGeom>
                  <a:avLst/>
                  <a:gdLst>
                    <a:gd name="connsiteX0" fmla="*/ 876300 w 876300"/>
                    <a:gd name="connsiteY0" fmla="*/ 38100 h 76200"/>
                    <a:gd name="connsiteX1" fmla="*/ 838200 w 876300"/>
                    <a:gd name="connsiteY1" fmla="*/ 76200 h 76200"/>
                    <a:gd name="connsiteX2" fmla="*/ 38100 w 876300"/>
                    <a:gd name="connsiteY2" fmla="*/ 76200 h 76200"/>
                    <a:gd name="connsiteX3" fmla="*/ 0 w 876300"/>
                    <a:gd name="connsiteY3" fmla="*/ 38100 h 76200"/>
                    <a:gd name="connsiteX4" fmla="*/ 38100 w 876300"/>
                    <a:gd name="connsiteY4" fmla="*/ 0 h 76200"/>
                    <a:gd name="connsiteX5" fmla="*/ 838200 w 876300"/>
                    <a:gd name="connsiteY5" fmla="*/ 0 h 76200"/>
                    <a:gd name="connsiteX6" fmla="*/ 876300 w 876300"/>
                    <a:gd name="connsiteY6" fmla="*/ 3810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6300" h="76200">
                      <a:moveTo>
                        <a:pt x="876300" y="38100"/>
                      </a:moveTo>
                      <a:cubicBezTo>
                        <a:pt x="876300" y="59142"/>
                        <a:pt x="859242" y="76200"/>
                        <a:pt x="838200" y="76200"/>
                      </a:cubicBezTo>
                      <a:lnTo>
                        <a:pt x="38100" y="76200"/>
                      </a:lnTo>
                      <a:cubicBezTo>
                        <a:pt x="17058" y="76200"/>
                        <a:pt x="0" y="59142"/>
                        <a:pt x="0" y="38100"/>
                      </a:cubicBezTo>
                      <a:cubicBezTo>
                        <a:pt x="0" y="17058"/>
                        <a:pt x="17058" y="0"/>
                        <a:pt x="38100" y="0"/>
                      </a:cubicBezTo>
                      <a:lnTo>
                        <a:pt x="838200" y="0"/>
                      </a:lnTo>
                      <a:cubicBezTo>
                        <a:pt x="859242" y="0"/>
                        <a:pt x="876300" y="17058"/>
                        <a:pt x="876300" y="38100"/>
                      </a:cubicBezTo>
                      <a:close/>
                    </a:path>
                  </a:pathLst>
                </a:custGeom>
                <a:noFill/>
                <a:ln w="9525" cap="rnd">
                  <a:solidFill>
                    <a:srgbClr val="000000"/>
                  </a:solidFill>
                  <a:prstDash val="solid"/>
                  <a:round/>
                </a:ln>
              </p:spPr>
              <p:txBody>
                <a:bodyPr rtlCol="0" anchor="ctr"/>
                <a:lstStyle/>
                <a:p>
                  <a:endParaRPr lang="en-US"/>
                </a:p>
              </p:txBody>
            </p:sp>
            <p:sp>
              <p:nvSpPr>
                <p:cNvPr id="84" name="Freeform: Shape 83">
                  <a:extLst>
                    <a:ext uri="{FF2B5EF4-FFF2-40B4-BE49-F238E27FC236}">
                      <a16:creationId xmlns:a16="http://schemas.microsoft.com/office/drawing/2014/main" id="{29698210-4640-49A8-ADB7-34B3774E82A5}"/>
                    </a:ext>
                  </a:extLst>
                </p:cNvPr>
                <p:cNvSpPr/>
                <p:nvPr/>
              </p:nvSpPr>
              <p:spPr>
                <a:xfrm>
                  <a:off x="5695949" y="3190874"/>
                  <a:ext cx="266700" cy="228600"/>
                </a:xfrm>
                <a:custGeom>
                  <a:avLst/>
                  <a:gdLst>
                    <a:gd name="connsiteX0" fmla="*/ 266700 w 266700"/>
                    <a:gd name="connsiteY0" fmla="*/ 228600 h 228600"/>
                    <a:gd name="connsiteX1" fmla="*/ 133350 w 266700"/>
                    <a:gd name="connsiteY1" fmla="*/ 0 h 228600"/>
                    <a:gd name="connsiteX2" fmla="*/ 0 w 266700"/>
                    <a:gd name="connsiteY2" fmla="*/ 228600 h 228600"/>
                  </a:gdLst>
                  <a:ahLst/>
                  <a:cxnLst>
                    <a:cxn ang="0">
                      <a:pos x="connsiteX0" y="connsiteY0"/>
                    </a:cxn>
                    <a:cxn ang="0">
                      <a:pos x="connsiteX1" y="connsiteY1"/>
                    </a:cxn>
                    <a:cxn ang="0">
                      <a:pos x="connsiteX2" y="connsiteY2"/>
                    </a:cxn>
                  </a:cxnLst>
                  <a:rect l="l" t="t" r="r" b="b"/>
                  <a:pathLst>
                    <a:path w="266700" h="228600">
                      <a:moveTo>
                        <a:pt x="266700" y="228600"/>
                      </a:moveTo>
                      <a:cubicBezTo>
                        <a:pt x="266700" y="102299"/>
                        <a:pt x="206978" y="0"/>
                        <a:pt x="133350" y="0"/>
                      </a:cubicBezTo>
                      <a:cubicBezTo>
                        <a:pt x="59722" y="0"/>
                        <a:pt x="0" y="102299"/>
                        <a:pt x="0" y="228600"/>
                      </a:cubicBezTo>
                    </a:path>
                  </a:pathLst>
                </a:custGeom>
                <a:noFill/>
                <a:ln w="9525" cap="rnd">
                  <a:solidFill>
                    <a:srgbClr val="000000"/>
                  </a:solidFill>
                  <a:prstDash val="solid"/>
                  <a:round/>
                </a:ln>
              </p:spPr>
              <p:txBody>
                <a:bodyPr rtlCol="0" anchor="ctr"/>
                <a:lstStyle/>
                <a:p>
                  <a:endParaRPr lang="en-US"/>
                </a:p>
              </p:txBody>
            </p:sp>
            <p:sp>
              <p:nvSpPr>
                <p:cNvPr id="85" name="Freeform: Shape 84">
                  <a:extLst>
                    <a:ext uri="{FF2B5EF4-FFF2-40B4-BE49-F238E27FC236}">
                      <a16:creationId xmlns:a16="http://schemas.microsoft.com/office/drawing/2014/main" id="{470C7EC7-7C99-46FB-899C-CC16E45FDF8D}"/>
                    </a:ext>
                  </a:extLst>
                </p:cNvPr>
                <p:cNvSpPr/>
                <p:nvPr/>
              </p:nvSpPr>
              <p:spPr>
                <a:xfrm>
                  <a:off x="5962649" y="3190874"/>
                  <a:ext cx="266700" cy="228600"/>
                </a:xfrm>
                <a:custGeom>
                  <a:avLst/>
                  <a:gdLst>
                    <a:gd name="connsiteX0" fmla="*/ 266700 w 266700"/>
                    <a:gd name="connsiteY0" fmla="*/ 228600 h 228600"/>
                    <a:gd name="connsiteX1" fmla="*/ 133350 w 266700"/>
                    <a:gd name="connsiteY1" fmla="*/ 0 h 228600"/>
                    <a:gd name="connsiteX2" fmla="*/ 0 w 266700"/>
                    <a:gd name="connsiteY2" fmla="*/ 228600 h 228600"/>
                  </a:gdLst>
                  <a:ahLst/>
                  <a:cxnLst>
                    <a:cxn ang="0">
                      <a:pos x="connsiteX0" y="connsiteY0"/>
                    </a:cxn>
                    <a:cxn ang="0">
                      <a:pos x="connsiteX1" y="connsiteY1"/>
                    </a:cxn>
                    <a:cxn ang="0">
                      <a:pos x="connsiteX2" y="connsiteY2"/>
                    </a:cxn>
                  </a:cxnLst>
                  <a:rect l="l" t="t" r="r" b="b"/>
                  <a:pathLst>
                    <a:path w="266700" h="228600">
                      <a:moveTo>
                        <a:pt x="266700" y="228600"/>
                      </a:moveTo>
                      <a:cubicBezTo>
                        <a:pt x="266700" y="102299"/>
                        <a:pt x="206978" y="0"/>
                        <a:pt x="133350" y="0"/>
                      </a:cubicBezTo>
                      <a:cubicBezTo>
                        <a:pt x="59722" y="0"/>
                        <a:pt x="0" y="102299"/>
                        <a:pt x="0" y="228600"/>
                      </a:cubicBezTo>
                    </a:path>
                  </a:pathLst>
                </a:custGeom>
                <a:noFill/>
                <a:ln w="9525" cap="rnd">
                  <a:solidFill>
                    <a:srgbClr val="000000"/>
                  </a:solidFill>
                  <a:prstDash val="solid"/>
                  <a:round/>
                </a:ln>
              </p:spPr>
              <p:txBody>
                <a:bodyPr rtlCol="0" anchor="ctr"/>
                <a:lstStyle/>
                <a:p>
                  <a:endParaRPr lang="en-US"/>
                </a:p>
              </p:txBody>
            </p:sp>
            <p:sp>
              <p:nvSpPr>
                <p:cNvPr id="86" name="Freeform: Shape 85">
                  <a:extLst>
                    <a:ext uri="{FF2B5EF4-FFF2-40B4-BE49-F238E27FC236}">
                      <a16:creationId xmlns:a16="http://schemas.microsoft.com/office/drawing/2014/main" id="{900C6374-42A4-4E67-831F-064E3463C50D}"/>
                    </a:ext>
                  </a:extLst>
                </p:cNvPr>
                <p:cNvSpPr/>
                <p:nvPr/>
              </p:nvSpPr>
              <p:spPr>
                <a:xfrm>
                  <a:off x="6229349" y="3190874"/>
                  <a:ext cx="266700" cy="228600"/>
                </a:xfrm>
                <a:custGeom>
                  <a:avLst/>
                  <a:gdLst>
                    <a:gd name="connsiteX0" fmla="*/ 266700 w 266700"/>
                    <a:gd name="connsiteY0" fmla="*/ 228600 h 228600"/>
                    <a:gd name="connsiteX1" fmla="*/ 133350 w 266700"/>
                    <a:gd name="connsiteY1" fmla="*/ 0 h 228600"/>
                    <a:gd name="connsiteX2" fmla="*/ 0 w 266700"/>
                    <a:gd name="connsiteY2" fmla="*/ 228600 h 228600"/>
                  </a:gdLst>
                  <a:ahLst/>
                  <a:cxnLst>
                    <a:cxn ang="0">
                      <a:pos x="connsiteX0" y="connsiteY0"/>
                    </a:cxn>
                    <a:cxn ang="0">
                      <a:pos x="connsiteX1" y="connsiteY1"/>
                    </a:cxn>
                    <a:cxn ang="0">
                      <a:pos x="connsiteX2" y="connsiteY2"/>
                    </a:cxn>
                  </a:cxnLst>
                  <a:rect l="l" t="t" r="r" b="b"/>
                  <a:pathLst>
                    <a:path w="266700" h="228600">
                      <a:moveTo>
                        <a:pt x="266700" y="228600"/>
                      </a:moveTo>
                      <a:cubicBezTo>
                        <a:pt x="266700" y="102299"/>
                        <a:pt x="206978" y="0"/>
                        <a:pt x="133350" y="0"/>
                      </a:cubicBezTo>
                      <a:cubicBezTo>
                        <a:pt x="59722" y="0"/>
                        <a:pt x="0" y="102299"/>
                        <a:pt x="0" y="228600"/>
                      </a:cubicBezTo>
                    </a:path>
                  </a:pathLst>
                </a:custGeom>
                <a:noFill/>
                <a:ln w="9525" cap="rnd">
                  <a:solidFill>
                    <a:srgbClr val="000000"/>
                  </a:solidFill>
                  <a:prstDash val="solid"/>
                  <a:round/>
                </a:ln>
              </p:spPr>
              <p:txBody>
                <a:bodyPr rtlCol="0" anchor="ctr"/>
                <a:lstStyle/>
                <a:p>
                  <a:endParaRPr lang="en-US"/>
                </a:p>
              </p:txBody>
            </p:sp>
          </p:grpSp>
        </p:grpSp>
        <p:grpSp>
          <p:nvGrpSpPr>
            <p:cNvPr id="93" name="Group 92">
              <a:extLst>
                <a:ext uri="{FF2B5EF4-FFF2-40B4-BE49-F238E27FC236}">
                  <a16:creationId xmlns:a16="http://schemas.microsoft.com/office/drawing/2014/main" id="{430EC9E9-DC6F-4125-A8C3-FAE1DF547EC3}"/>
                </a:ext>
              </a:extLst>
            </p:cNvPr>
            <p:cNvGrpSpPr/>
            <p:nvPr/>
          </p:nvGrpSpPr>
          <p:grpSpPr>
            <a:xfrm>
              <a:off x="5707390" y="2797477"/>
              <a:ext cx="998513" cy="998513"/>
              <a:chOff x="6151228" y="2853309"/>
              <a:chExt cx="998513" cy="998513"/>
            </a:xfrm>
          </p:grpSpPr>
          <p:sp>
            <p:nvSpPr>
              <p:cNvPr id="44" name="Oval 43">
                <a:extLst>
                  <a:ext uri="{FF2B5EF4-FFF2-40B4-BE49-F238E27FC236}">
                    <a16:creationId xmlns:a16="http://schemas.microsoft.com/office/drawing/2014/main" id="{8654EB09-0740-4829-A64D-949AB2CEF0C1}"/>
                  </a:ext>
                </a:extLst>
              </p:cNvPr>
              <p:cNvSpPr/>
              <p:nvPr/>
            </p:nvSpPr>
            <p:spPr bwMode="ltGray">
              <a:xfrm>
                <a:off x="6151228" y="2853309"/>
                <a:ext cx="998513" cy="998513"/>
              </a:xfrm>
              <a:prstGeom prst="ellipse">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45" name="TextBox 44">
                <a:extLst>
                  <a:ext uri="{FF2B5EF4-FFF2-40B4-BE49-F238E27FC236}">
                    <a16:creationId xmlns:a16="http://schemas.microsoft.com/office/drawing/2014/main" id="{F81A50AF-6DFA-40BC-A2B4-50EC19BF9B99}"/>
                  </a:ext>
                </a:extLst>
              </p:cNvPr>
              <p:cNvSpPr txBox="1"/>
              <p:nvPr/>
            </p:nvSpPr>
            <p:spPr>
              <a:xfrm>
                <a:off x="6333762" y="3478809"/>
                <a:ext cx="595154" cy="277748"/>
              </a:xfrm>
              <a:prstGeom prst="rect">
                <a:avLst/>
              </a:prstGeom>
              <a:noFill/>
            </p:spPr>
            <p:txBody>
              <a:bodyPr wrap="square" lIns="0" tIns="0" rIns="0" bIns="0" rtlCol="0">
                <a:spAutoFit/>
              </a:bodyPr>
              <a:lstStyle/>
              <a:p>
                <a:pPr algn="ctr"/>
                <a:r>
                  <a:rPr lang="en-US" sz="1000"/>
                  <a:t>Potato chips</a:t>
                </a:r>
              </a:p>
            </p:txBody>
          </p:sp>
          <p:grpSp>
            <p:nvGrpSpPr>
              <p:cNvPr id="90" name="Graphic 88">
                <a:extLst>
                  <a:ext uri="{FF2B5EF4-FFF2-40B4-BE49-F238E27FC236}">
                    <a16:creationId xmlns:a16="http://schemas.microsoft.com/office/drawing/2014/main" id="{85B38712-AEC3-404F-A088-84165B7E0728}"/>
                  </a:ext>
                </a:extLst>
              </p:cNvPr>
              <p:cNvGrpSpPr/>
              <p:nvPr/>
            </p:nvGrpSpPr>
            <p:grpSpPr>
              <a:xfrm>
                <a:off x="6481030" y="3028210"/>
                <a:ext cx="328027" cy="394363"/>
                <a:chOff x="5687310" y="2917507"/>
                <a:chExt cx="850115" cy="1022032"/>
              </a:xfrm>
              <a:noFill/>
            </p:grpSpPr>
            <p:sp>
              <p:nvSpPr>
                <p:cNvPr id="91" name="Freeform: Shape 90">
                  <a:extLst>
                    <a:ext uri="{FF2B5EF4-FFF2-40B4-BE49-F238E27FC236}">
                      <a16:creationId xmlns:a16="http://schemas.microsoft.com/office/drawing/2014/main" id="{EA54DC59-16A4-449E-977D-8EB4693EF9BB}"/>
                    </a:ext>
                  </a:extLst>
                </p:cNvPr>
                <p:cNvSpPr/>
                <p:nvPr/>
              </p:nvSpPr>
              <p:spPr>
                <a:xfrm>
                  <a:off x="5687310" y="2917507"/>
                  <a:ext cx="850115" cy="1022032"/>
                </a:xfrm>
                <a:custGeom>
                  <a:avLst/>
                  <a:gdLst>
                    <a:gd name="connsiteX0" fmla="*/ 823979 w 850115"/>
                    <a:gd name="connsiteY0" fmla="*/ 502920 h 1022032"/>
                    <a:gd name="connsiteX1" fmla="*/ 807787 w 850115"/>
                    <a:gd name="connsiteY1" fmla="*/ 662940 h 1022032"/>
                    <a:gd name="connsiteX2" fmla="*/ 783974 w 850115"/>
                    <a:gd name="connsiteY2" fmla="*/ 794385 h 1022032"/>
                    <a:gd name="connsiteX3" fmla="*/ 796357 w 850115"/>
                    <a:gd name="connsiteY3" fmla="*/ 858203 h 1022032"/>
                    <a:gd name="connsiteX4" fmla="*/ 847792 w 850115"/>
                    <a:gd name="connsiteY4" fmla="*/ 978218 h 1022032"/>
                    <a:gd name="connsiteX5" fmla="*/ 816359 w 850115"/>
                    <a:gd name="connsiteY5" fmla="*/ 1022033 h 1022032"/>
                    <a:gd name="connsiteX6" fmla="*/ 34357 w 850115"/>
                    <a:gd name="connsiteY6" fmla="*/ 1022033 h 1022032"/>
                    <a:gd name="connsiteX7" fmla="*/ 1972 w 850115"/>
                    <a:gd name="connsiteY7" fmla="*/ 978218 h 1022032"/>
                    <a:gd name="connsiteX8" fmla="*/ 53407 w 850115"/>
                    <a:gd name="connsiteY8" fmla="*/ 858203 h 1022032"/>
                    <a:gd name="connsiteX9" fmla="*/ 65789 w 850115"/>
                    <a:gd name="connsiteY9" fmla="*/ 794385 h 1022032"/>
                    <a:gd name="connsiteX10" fmla="*/ 41977 w 850115"/>
                    <a:gd name="connsiteY10" fmla="*/ 662940 h 1022032"/>
                    <a:gd name="connsiteX11" fmla="*/ 25784 w 850115"/>
                    <a:gd name="connsiteY11" fmla="*/ 519113 h 1022032"/>
                    <a:gd name="connsiteX12" fmla="*/ 25784 w 850115"/>
                    <a:gd name="connsiteY12" fmla="*/ 519113 h 1022032"/>
                    <a:gd name="connsiteX13" fmla="*/ 41977 w 850115"/>
                    <a:gd name="connsiteY13" fmla="*/ 359093 h 1022032"/>
                    <a:gd name="connsiteX14" fmla="*/ 65789 w 850115"/>
                    <a:gd name="connsiteY14" fmla="*/ 227648 h 1022032"/>
                    <a:gd name="connsiteX15" fmla="*/ 53407 w 850115"/>
                    <a:gd name="connsiteY15" fmla="*/ 163830 h 1022032"/>
                    <a:gd name="connsiteX16" fmla="*/ 1972 w 850115"/>
                    <a:gd name="connsiteY16" fmla="*/ 43815 h 1022032"/>
                    <a:gd name="connsiteX17" fmla="*/ 34357 w 850115"/>
                    <a:gd name="connsiteY17" fmla="*/ 0 h 1022032"/>
                    <a:gd name="connsiteX18" fmla="*/ 816359 w 850115"/>
                    <a:gd name="connsiteY18" fmla="*/ 0 h 1022032"/>
                    <a:gd name="connsiteX19" fmla="*/ 847792 w 850115"/>
                    <a:gd name="connsiteY19" fmla="*/ 43815 h 1022032"/>
                    <a:gd name="connsiteX20" fmla="*/ 796357 w 850115"/>
                    <a:gd name="connsiteY20" fmla="*/ 163830 h 1022032"/>
                    <a:gd name="connsiteX21" fmla="*/ 783974 w 850115"/>
                    <a:gd name="connsiteY21" fmla="*/ 227648 h 1022032"/>
                    <a:gd name="connsiteX22" fmla="*/ 807787 w 850115"/>
                    <a:gd name="connsiteY22" fmla="*/ 359093 h 1022032"/>
                    <a:gd name="connsiteX23" fmla="*/ 823979 w 850115"/>
                    <a:gd name="connsiteY23" fmla="*/ 502920 h 1022032"/>
                    <a:gd name="connsiteX24" fmla="*/ 823979 w 850115"/>
                    <a:gd name="connsiteY24" fmla="*/ 502920 h 102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50115" h="1022032">
                      <a:moveTo>
                        <a:pt x="823979" y="502920"/>
                      </a:moveTo>
                      <a:cubicBezTo>
                        <a:pt x="823979" y="554355"/>
                        <a:pt x="820169" y="610553"/>
                        <a:pt x="807787" y="662940"/>
                      </a:cubicBezTo>
                      <a:lnTo>
                        <a:pt x="783974" y="794385"/>
                      </a:lnTo>
                      <a:cubicBezTo>
                        <a:pt x="780164" y="814388"/>
                        <a:pt x="783974" y="838200"/>
                        <a:pt x="796357" y="858203"/>
                      </a:cubicBezTo>
                      <a:cubicBezTo>
                        <a:pt x="820169" y="902018"/>
                        <a:pt x="836362" y="945833"/>
                        <a:pt x="847792" y="978218"/>
                      </a:cubicBezTo>
                      <a:cubicBezTo>
                        <a:pt x="855412" y="998220"/>
                        <a:pt x="840172" y="1022033"/>
                        <a:pt x="816359" y="1022033"/>
                      </a:cubicBezTo>
                      <a:lnTo>
                        <a:pt x="34357" y="1022033"/>
                      </a:lnTo>
                      <a:cubicBezTo>
                        <a:pt x="10544" y="1022033"/>
                        <a:pt x="-5648" y="1002030"/>
                        <a:pt x="1972" y="978218"/>
                      </a:cubicBezTo>
                      <a:cubicBezTo>
                        <a:pt x="9592" y="946785"/>
                        <a:pt x="29594" y="902018"/>
                        <a:pt x="53407" y="858203"/>
                      </a:cubicBezTo>
                      <a:cubicBezTo>
                        <a:pt x="65789" y="838200"/>
                        <a:pt x="69599" y="818198"/>
                        <a:pt x="65789" y="794385"/>
                      </a:cubicBezTo>
                      <a:lnTo>
                        <a:pt x="41977" y="662940"/>
                      </a:lnTo>
                      <a:cubicBezTo>
                        <a:pt x="34357" y="615315"/>
                        <a:pt x="29594" y="567690"/>
                        <a:pt x="25784" y="519113"/>
                      </a:cubicBezTo>
                      <a:lnTo>
                        <a:pt x="25784" y="519113"/>
                      </a:lnTo>
                      <a:cubicBezTo>
                        <a:pt x="25784" y="467678"/>
                        <a:pt x="29594" y="411480"/>
                        <a:pt x="41977" y="359093"/>
                      </a:cubicBezTo>
                      <a:lnTo>
                        <a:pt x="65789" y="227648"/>
                      </a:lnTo>
                      <a:cubicBezTo>
                        <a:pt x="69599" y="207645"/>
                        <a:pt x="65789" y="183833"/>
                        <a:pt x="53407" y="163830"/>
                      </a:cubicBezTo>
                      <a:cubicBezTo>
                        <a:pt x="29594" y="120015"/>
                        <a:pt x="13402" y="76200"/>
                        <a:pt x="1972" y="43815"/>
                      </a:cubicBezTo>
                      <a:cubicBezTo>
                        <a:pt x="-5648" y="23813"/>
                        <a:pt x="9592" y="0"/>
                        <a:pt x="34357" y="0"/>
                      </a:cubicBezTo>
                      <a:lnTo>
                        <a:pt x="816359" y="0"/>
                      </a:lnTo>
                      <a:cubicBezTo>
                        <a:pt x="840172" y="0"/>
                        <a:pt x="856364" y="20003"/>
                        <a:pt x="847792" y="43815"/>
                      </a:cubicBezTo>
                      <a:cubicBezTo>
                        <a:pt x="840172" y="76200"/>
                        <a:pt x="820169" y="120015"/>
                        <a:pt x="796357" y="163830"/>
                      </a:cubicBezTo>
                      <a:cubicBezTo>
                        <a:pt x="783974" y="183833"/>
                        <a:pt x="780164" y="203835"/>
                        <a:pt x="783974" y="227648"/>
                      </a:cubicBezTo>
                      <a:lnTo>
                        <a:pt x="807787" y="359093"/>
                      </a:lnTo>
                      <a:cubicBezTo>
                        <a:pt x="819217" y="406718"/>
                        <a:pt x="823979" y="454343"/>
                        <a:pt x="823979" y="502920"/>
                      </a:cubicBezTo>
                      <a:lnTo>
                        <a:pt x="823979" y="502920"/>
                      </a:lnTo>
                      <a:close/>
                    </a:path>
                  </a:pathLst>
                </a:custGeom>
                <a:noFill/>
                <a:ln w="9525" cap="flat">
                  <a:solidFill>
                    <a:srgbClr val="000000"/>
                  </a:solid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32473D77-C9C9-48FC-84C4-9C32A696D6AB}"/>
                    </a:ext>
                  </a:extLst>
                </p:cNvPr>
                <p:cNvSpPr/>
                <p:nvPr/>
              </p:nvSpPr>
              <p:spPr>
                <a:xfrm>
                  <a:off x="5924264" y="3256311"/>
                  <a:ext cx="360552" cy="360552"/>
                </a:xfrm>
                <a:custGeom>
                  <a:avLst/>
                  <a:gdLst>
                    <a:gd name="connsiteX0" fmla="*/ 271748 w 360552"/>
                    <a:gd name="connsiteY0" fmla="*/ 12668 h 360552"/>
                    <a:gd name="connsiteX1" fmla="*/ 307943 w 360552"/>
                    <a:gd name="connsiteY1" fmla="*/ 8858 h 360552"/>
                    <a:gd name="connsiteX2" fmla="*/ 307943 w 360552"/>
                    <a:gd name="connsiteY2" fmla="*/ 307943 h 360552"/>
                    <a:gd name="connsiteX3" fmla="*/ 8858 w 360552"/>
                    <a:gd name="connsiteY3" fmla="*/ 307943 h 360552"/>
                    <a:gd name="connsiteX4" fmla="*/ 12668 w 360552"/>
                    <a:gd name="connsiteY4" fmla="*/ 271748 h 360552"/>
                    <a:gd name="connsiteX5" fmla="*/ 172688 w 360552"/>
                    <a:gd name="connsiteY5" fmla="*/ 160306 h 360552"/>
                    <a:gd name="connsiteX6" fmla="*/ 271748 w 360552"/>
                    <a:gd name="connsiteY6" fmla="*/ 12668 h 36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552" h="360552">
                      <a:moveTo>
                        <a:pt x="271748" y="12668"/>
                      </a:moveTo>
                      <a:cubicBezTo>
                        <a:pt x="279368" y="-3524"/>
                        <a:pt x="299371" y="-3524"/>
                        <a:pt x="307943" y="8858"/>
                      </a:cubicBezTo>
                      <a:cubicBezTo>
                        <a:pt x="371761" y="96488"/>
                        <a:pt x="384143" y="231743"/>
                        <a:pt x="307943" y="307943"/>
                      </a:cubicBezTo>
                      <a:cubicBezTo>
                        <a:pt x="231743" y="384143"/>
                        <a:pt x="96488" y="371761"/>
                        <a:pt x="8858" y="307943"/>
                      </a:cubicBezTo>
                      <a:cubicBezTo>
                        <a:pt x="-3524" y="300323"/>
                        <a:pt x="-3524" y="280321"/>
                        <a:pt x="12668" y="271748"/>
                      </a:cubicBezTo>
                      <a:cubicBezTo>
                        <a:pt x="52673" y="251746"/>
                        <a:pt x="120301" y="211741"/>
                        <a:pt x="172688" y="160306"/>
                      </a:cubicBezTo>
                      <a:cubicBezTo>
                        <a:pt x="224123" y="111728"/>
                        <a:pt x="255556" y="47911"/>
                        <a:pt x="271748" y="12668"/>
                      </a:cubicBezTo>
                      <a:close/>
                    </a:path>
                  </a:pathLst>
                </a:custGeom>
                <a:noFill/>
                <a:ln w="9525" cap="flat">
                  <a:solidFill>
                    <a:srgbClr val="000000"/>
                  </a:solidFill>
                  <a:prstDash val="solid"/>
                  <a:miter/>
                </a:ln>
              </p:spPr>
              <p:txBody>
                <a:bodyPr rtlCol="0" anchor="ctr"/>
                <a:lstStyle/>
                <a:p>
                  <a:endParaRPr lang="en-US"/>
                </a:p>
              </p:txBody>
            </p:sp>
          </p:grpSp>
        </p:grpSp>
        <p:grpSp>
          <p:nvGrpSpPr>
            <p:cNvPr id="103" name="Group 102">
              <a:extLst>
                <a:ext uri="{FF2B5EF4-FFF2-40B4-BE49-F238E27FC236}">
                  <a16:creationId xmlns:a16="http://schemas.microsoft.com/office/drawing/2014/main" id="{C2B78587-9AF1-430D-907B-6917F86DC485}"/>
                </a:ext>
              </a:extLst>
            </p:cNvPr>
            <p:cNvGrpSpPr/>
            <p:nvPr/>
          </p:nvGrpSpPr>
          <p:grpSpPr>
            <a:xfrm>
              <a:off x="7041769" y="2797477"/>
              <a:ext cx="998513" cy="998513"/>
              <a:chOff x="7386952" y="2853309"/>
              <a:chExt cx="998513" cy="998513"/>
            </a:xfrm>
          </p:grpSpPr>
          <p:sp>
            <p:nvSpPr>
              <p:cNvPr id="47" name="Oval 46">
                <a:extLst>
                  <a:ext uri="{FF2B5EF4-FFF2-40B4-BE49-F238E27FC236}">
                    <a16:creationId xmlns:a16="http://schemas.microsoft.com/office/drawing/2014/main" id="{08CCED56-286D-40B8-B55D-DB4731DCB164}"/>
                  </a:ext>
                </a:extLst>
              </p:cNvPr>
              <p:cNvSpPr/>
              <p:nvPr/>
            </p:nvSpPr>
            <p:spPr bwMode="ltGray">
              <a:xfrm>
                <a:off x="7386952" y="2853309"/>
                <a:ext cx="998513" cy="998513"/>
              </a:xfrm>
              <a:prstGeom prst="ellipse">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48" name="TextBox 47">
                <a:extLst>
                  <a:ext uri="{FF2B5EF4-FFF2-40B4-BE49-F238E27FC236}">
                    <a16:creationId xmlns:a16="http://schemas.microsoft.com/office/drawing/2014/main" id="{5F6E3C25-10EE-4E51-8813-1D48ED899917}"/>
                  </a:ext>
                </a:extLst>
              </p:cNvPr>
              <p:cNvSpPr txBox="1"/>
              <p:nvPr/>
            </p:nvSpPr>
            <p:spPr>
              <a:xfrm>
                <a:off x="7539035" y="3555753"/>
                <a:ext cx="694346" cy="153888"/>
              </a:xfrm>
              <a:prstGeom prst="rect">
                <a:avLst/>
              </a:prstGeom>
              <a:noFill/>
            </p:spPr>
            <p:txBody>
              <a:bodyPr wrap="square" lIns="0" tIns="0" rIns="0" bIns="0" rtlCol="0">
                <a:spAutoFit/>
              </a:bodyPr>
              <a:lstStyle/>
              <a:p>
                <a:pPr algn="ctr"/>
                <a:r>
                  <a:rPr lang="en-US" sz="1000"/>
                  <a:t>Cereal</a:t>
                </a:r>
              </a:p>
            </p:txBody>
          </p:sp>
          <p:grpSp>
            <p:nvGrpSpPr>
              <p:cNvPr id="96" name="Graphic 94">
                <a:extLst>
                  <a:ext uri="{FF2B5EF4-FFF2-40B4-BE49-F238E27FC236}">
                    <a16:creationId xmlns:a16="http://schemas.microsoft.com/office/drawing/2014/main" id="{B4CA969D-9D74-43DF-9388-C2B152463FA8}"/>
                  </a:ext>
                </a:extLst>
              </p:cNvPr>
              <p:cNvGrpSpPr/>
              <p:nvPr/>
            </p:nvGrpSpPr>
            <p:grpSpPr>
              <a:xfrm>
                <a:off x="7671821" y="3024601"/>
                <a:ext cx="427619" cy="427829"/>
                <a:chOff x="5657849" y="2990875"/>
                <a:chExt cx="876602" cy="877036"/>
              </a:xfrm>
              <a:noFill/>
            </p:grpSpPr>
            <p:sp>
              <p:nvSpPr>
                <p:cNvPr id="97" name="Freeform: Shape 96">
                  <a:extLst>
                    <a:ext uri="{FF2B5EF4-FFF2-40B4-BE49-F238E27FC236}">
                      <a16:creationId xmlns:a16="http://schemas.microsoft.com/office/drawing/2014/main" id="{4DC261DC-4476-4FDE-8481-B7AD5F2742BE}"/>
                    </a:ext>
                  </a:extLst>
                </p:cNvPr>
                <p:cNvSpPr/>
                <p:nvPr/>
              </p:nvSpPr>
              <p:spPr>
                <a:xfrm>
                  <a:off x="6270592" y="2990875"/>
                  <a:ext cx="263859" cy="423836"/>
                </a:xfrm>
                <a:custGeom>
                  <a:avLst/>
                  <a:gdLst>
                    <a:gd name="connsiteX0" fmla="*/ 0 w 263859"/>
                    <a:gd name="connsiteY0" fmla="*/ 423837 h 423836"/>
                    <a:gd name="connsiteX1" fmla="*/ 179356 w 263859"/>
                    <a:gd name="connsiteY1" fmla="*/ 28930 h 423836"/>
                    <a:gd name="connsiteX2" fmla="*/ 234970 w 263859"/>
                    <a:gd name="connsiteY2" fmla="*/ 2537 h 423836"/>
                    <a:gd name="connsiteX3" fmla="*/ 254127 w 263859"/>
                    <a:gd name="connsiteY3" fmla="*/ 16072 h 423836"/>
                    <a:gd name="connsiteX4" fmla="*/ 260794 w 263859"/>
                    <a:gd name="connsiteY4" fmla="*/ 59601 h 423836"/>
                    <a:gd name="connsiteX5" fmla="*/ 159925 w 263859"/>
                    <a:gd name="connsiteY5" fmla="*/ 412026 h 42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859" h="423836">
                      <a:moveTo>
                        <a:pt x="0" y="423837"/>
                      </a:moveTo>
                      <a:lnTo>
                        <a:pt x="179356" y="28930"/>
                      </a:lnTo>
                      <a:cubicBezTo>
                        <a:pt x="187425" y="6285"/>
                        <a:pt x="212325" y="-5532"/>
                        <a:pt x="234970" y="2537"/>
                      </a:cubicBezTo>
                      <a:cubicBezTo>
                        <a:pt x="242474" y="5211"/>
                        <a:pt x="249100" y="9892"/>
                        <a:pt x="254127" y="16072"/>
                      </a:cubicBezTo>
                      <a:cubicBezTo>
                        <a:pt x="264047" y="28313"/>
                        <a:pt x="266596" y="44952"/>
                        <a:pt x="260794" y="59601"/>
                      </a:cubicBezTo>
                      <a:lnTo>
                        <a:pt x="159925" y="412026"/>
                      </a:lnTo>
                    </a:path>
                  </a:pathLst>
                </a:custGeom>
                <a:noFill/>
                <a:ln w="9525" cap="rnd">
                  <a:solidFill>
                    <a:srgbClr val="000000"/>
                  </a:solidFill>
                  <a:prstDash val="solid"/>
                  <a:round/>
                </a:ln>
              </p:spPr>
              <p:txBody>
                <a:bodyPr rtlCol="0" anchor="ctr"/>
                <a:lstStyle/>
                <a:p>
                  <a:endParaRPr lang="en-US"/>
                </a:p>
              </p:txBody>
            </p:sp>
            <p:sp>
              <p:nvSpPr>
                <p:cNvPr id="98" name="Freeform: Shape 97">
                  <a:extLst>
                    <a:ext uri="{FF2B5EF4-FFF2-40B4-BE49-F238E27FC236}">
                      <a16:creationId xmlns:a16="http://schemas.microsoft.com/office/drawing/2014/main" id="{5919433F-5D01-4AA8-A108-1526BB9113E5}"/>
                    </a:ext>
                  </a:extLst>
                </p:cNvPr>
                <p:cNvSpPr/>
                <p:nvPr/>
              </p:nvSpPr>
              <p:spPr>
                <a:xfrm>
                  <a:off x="5810249" y="3372611"/>
                  <a:ext cx="152400" cy="76200"/>
                </a:xfrm>
                <a:custGeom>
                  <a:avLst/>
                  <a:gdLst>
                    <a:gd name="connsiteX0" fmla="*/ 0 w 152400"/>
                    <a:gd name="connsiteY0" fmla="*/ 76200 h 76200"/>
                    <a:gd name="connsiteX1" fmla="*/ 76200 w 152400"/>
                    <a:gd name="connsiteY1" fmla="*/ 0 h 76200"/>
                    <a:gd name="connsiteX2" fmla="*/ 152400 w 152400"/>
                    <a:gd name="connsiteY2" fmla="*/ 76200 h 76200"/>
                  </a:gdLst>
                  <a:ahLst/>
                  <a:cxnLst>
                    <a:cxn ang="0">
                      <a:pos x="connsiteX0" y="connsiteY0"/>
                    </a:cxn>
                    <a:cxn ang="0">
                      <a:pos x="connsiteX1" y="connsiteY1"/>
                    </a:cxn>
                    <a:cxn ang="0">
                      <a:pos x="connsiteX2" y="connsiteY2"/>
                    </a:cxn>
                  </a:cxnLst>
                  <a:rect l="l" t="t" r="r" b="b"/>
                  <a:pathLst>
                    <a:path w="152400" h="76200">
                      <a:moveTo>
                        <a:pt x="0" y="76200"/>
                      </a:moveTo>
                      <a:cubicBezTo>
                        <a:pt x="0" y="34116"/>
                        <a:pt x="34116" y="0"/>
                        <a:pt x="76200" y="0"/>
                      </a:cubicBezTo>
                      <a:cubicBezTo>
                        <a:pt x="118284" y="0"/>
                        <a:pt x="152400" y="34116"/>
                        <a:pt x="152400" y="76200"/>
                      </a:cubicBezTo>
                    </a:path>
                  </a:pathLst>
                </a:custGeom>
                <a:noFill/>
                <a:ln w="9525" cap="rnd">
                  <a:solidFill>
                    <a:srgbClr val="000000"/>
                  </a:solidFill>
                  <a:prstDash val="solid"/>
                  <a:round/>
                </a:ln>
              </p:spPr>
              <p:txBody>
                <a:bodyPr rtlCol="0" anchor="ctr"/>
                <a:lstStyle/>
                <a:p>
                  <a:endParaRPr lang="en-US"/>
                </a:p>
              </p:txBody>
            </p:sp>
            <p:sp>
              <p:nvSpPr>
                <p:cNvPr id="99" name="Freeform: Shape 98">
                  <a:extLst>
                    <a:ext uri="{FF2B5EF4-FFF2-40B4-BE49-F238E27FC236}">
                      <a16:creationId xmlns:a16="http://schemas.microsoft.com/office/drawing/2014/main" id="{FFC012FD-FECD-47A2-835A-F8EAF10BDC7B}"/>
                    </a:ext>
                  </a:extLst>
                </p:cNvPr>
                <p:cNvSpPr/>
                <p:nvPr/>
              </p:nvSpPr>
              <p:spPr>
                <a:xfrm>
                  <a:off x="6134099" y="3458336"/>
                  <a:ext cx="114300" cy="57150"/>
                </a:xfrm>
                <a:custGeom>
                  <a:avLst/>
                  <a:gdLst>
                    <a:gd name="connsiteX0" fmla="*/ 0 w 114300"/>
                    <a:gd name="connsiteY0" fmla="*/ 57150 h 57150"/>
                    <a:gd name="connsiteX1" fmla="*/ 57150 w 114300"/>
                    <a:gd name="connsiteY1" fmla="*/ 0 h 57150"/>
                    <a:gd name="connsiteX2" fmla="*/ 114300 w 114300"/>
                    <a:gd name="connsiteY2" fmla="*/ 57150 h 57150"/>
                  </a:gdLst>
                  <a:ahLst/>
                  <a:cxnLst>
                    <a:cxn ang="0">
                      <a:pos x="connsiteX0" y="connsiteY0"/>
                    </a:cxn>
                    <a:cxn ang="0">
                      <a:pos x="connsiteX1" y="connsiteY1"/>
                    </a:cxn>
                    <a:cxn ang="0">
                      <a:pos x="connsiteX2" y="connsiteY2"/>
                    </a:cxn>
                  </a:cxnLst>
                  <a:rect l="l" t="t" r="r" b="b"/>
                  <a:pathLst>
                    <a:path w="114300" h="57150">
                      <a:moveTo>
                        <a:pt x="0" y="57150"/>
                      </a:moveTo>
                      <a:cubicBezTo>
                        <a:pt x="0" y="25587"/>
                        <a:pt x="25587" y="0"/>
                        <a:pt x="57150" y="0"/>
                      </a:cubicBezTo>
                      <a:cubicBezTo>
                        <a:pt x="88713" y="0"/>
                        <a:pt x="114300" y="25587"/>
                        <a:pt x="114300" y="57150"/>
                      </a:cubicBezTo>
                    </a:path>
                  </a:pathLst>
                </a:custGeom>
                <a:noFill/>
                <a:ln w="9525" cap="rnd">
                  <a:solidFill>
                    <a:srgbClr val="000000"/>
                  </a:solidFill>
                  <a:prstDash val="solid"/>
                  <a:round/>
                </a:ln>
              </p:spPr>
              <p:txBody>
                <a:bodyPr rtlCol="0" anchor="ctr"/>
                <a:lstStyle/>
                <a:p>
                  <a:endParaRPr lang="en-US"/>
                </a:p>
              </p:txBody>
            </p:sp>
            <p:sp>
              <p:nvSpPr>
                <p:cNvPr id="100" name="Freeform: Shape 99">
                  <a:extLst>
                    <a:ext uri="{FF2B5EF4-FFF2-40B4-BE49-F238E27FC236}">
                      <a16:creationId xmlns:a16="http://schemas.microsoft.com/office/drawing/2014/main" id="{7E14C8AB-A9D7-4B02-907F-D85DC790EF2B}"/>
                    </a:ext>
                  </a:extLst>
                </p:cNvPr>
                <p:cNvSpPr/>
                <p:nvPr/>
              </p:nvSpPr>
              <p:spPr>
                <a:xfrm>
                  <a:off x="6038849" y="3334511"/>
                  <a:ext cx="76200" cy="38100"/>
                </a:xfrm>
                <a:custGeom>
                  <a:avLst/>
                  <a:gdLst>
                    <a:gd name="connsiteX0" fmla="*/ 0 w 76200"/>
                    <a:gd name="connsiteY0" fmla="*/ 38100 h 38100"/>
                    <a:gd name="connsiteX1" fmla="*/ 38100 w 76200"/>
                    <a:gd name="connsiteY1" fmla="*/ 0 h 38100"/>
                    <a:gd name="connsiteX2" fmla="*/ 76200 w 76200"/>
                    <a:gd name="connsiteY2" fmla="*/ 38100 h 38100"/>
                  </a:gdLst>
                  <a:ahLst/>
                  <a:cxnLst>
                    <a:cxn ang="0">
                      <a:pos x="connsiteX0" y="connsiteY0"/>
                    </a:cxn>
                    <a:cxn ang="0">
                      <a:pos x="connsiteX1" y="connsiteY1"/>
                    </a:cxn>
                    <a:cxn ang="0">
                      <a:pos x="connsiteX2" y="connsiteY2"/>
                    </a:cxn>
                  </a:cxnLst>
                  <a:rect l="l" t="t" r="r" b="b"/>
                  <a:pathLst>
                    <a:path w="76200" h="38100">
                      <a:moveTo>
                        <a:pt x="0" y="38100"/>
                      </a:moveTo>
                      <a:cubicBezTo>
                        <a:pt x="0" y="17058"/>
                        <a:pt x="17058" y="0"/>
                        <a:pt x="38100" y="0"/>
                      </a:cubicBezTo>
                      <a:cubicBezTo>
                        <a:pt x="59142" y="0"/>
                        <a:pt x="76200" y="17058"/>
                        <a:pt x="76200" y="38100"/>
                      </a:cubicBezTo>
                    </a:path>
                  </a:pathLst>
                </a:custGeom>
                <a:noFill/>
                <a:ln w="9525" cap="rnd">
                  <a:solidFill>
                    <a:srgbClr val="000000"/>
                  </a:solidFill>
                  <a:prstDash val="solid"/>
                  <a:round/>
                </a:ln>
              </p:spPr>
              <p:txBody>
                <a:bodyPr rtlCol="0" anchor="ctr"/>
                <a:lstStyle/>
                <a:p>
                  <a:endParaRPr lang="en-US"/>
                </a:p>
              </p:txBody>
            </p:sp>
            <p:sp>
              <p:nvSpPr>
                <p:cNvPr id="101" name="Freeform: Shape 100">
                  <a:extLst>
                    <a:ext uri="{FF2B5EF4-FFF2-40B4-BE49-F238E27FC236}">
                      <a16:creationId xmlns:a16="http://schemas.microsoft.com/office/drawing/2014/main" id="{6F7C34BE-1347-47F4-9030-546E7B28D89D}"/>
                    </a:ext>
                  </a:extLst>
                </p:cNvPr>
                <p:cNvSpPr/>
                <p:nvPr/>
              </p:nvSpPr>
              <p:spPr>
                <a:xfrm>
                  <a:off x="5657849" y="3410711"/>
                  <a:ext cx="876300" cy="457200"/>
                </a:xfrm>
                <a:custGeom>
                  <a:avLst/>
                  <a:gdLst>
                    <a:gd name="connsiteX0" fmla="*/ 0 w 876300"/>
                    <a:gd name="connsiteY0" fmla="*/ 0 h 457200"/>
                    <a:gd name="connsiteX1" fmla="*/ 0 w 876300"/>
                    <a:gd name="connsiteY1" fmla="*/ 95250 h 457200"/>
                    <a:gd name="connsiteX2" fmla="*/ 438150 w 876300"/>
                    <a:gd name="connsiteY2" fmla="*/ 457200 h 457200"/>
                    <a:gd name="connsiteX3" fmla="*/ 876300 w 876300"/>
                    <a:gd name="connsiteY3" fmla="*/ 95250 h 457200"/>
                    <a:gd name="connsiteX4" fmla="*/ 876300 w 876300"/>
                    <a:gd name="connsiteY4" fmla="*/ 0 h 45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6300" h="457200">
                      <a:moveTo>
                        <a:pt x="0" y="0"/>
                      </a:moveTo>
                      <a:lnTo>
                        <a:pt x="0" y="95250"/>
                      </a:lnTo>
                      <a:cubicBezTo>
                        <a:pt x="0" y="295275"/>
                        <a:pt x="171450" y="457200"/>
                        <a:pt x="438150" y="457200"/>
                      </a:cubicBezTo>
                      <a:cubicBezTo>
                        <a:pt x="704850" y="457200"/>
                        <a:pt x="876300" y="295275"/>
                        <a:pt x="876300" y="95250"/>
                      </a:cubicBezTo>
                      <a:lnTo>
                        <a:pt x="876300" y="0"/>
                      </a:lnTo>
                    </a:path>
                  </a:pathLst>
                </a:custGeom>
                <a:noFill/>
                <a:ln w="9525" cap="rnd">
                  <a:solidFill>
                    <a:srgbClr val="000000"/>
                  </a:solidFill>
                  <a:prstDash val="solid"/>
                  <a:round/>
                </a:ln>
              </p:spPr>
              <p:txBody>
                <a:bodyPr rtlCol="0" anchor="ctr"/>
                <a:lstStyle/>
                <a:p>
                  <a:endParaRPr lang="en-US"/>
                </a:p>
              </p:txBody>
            </p:sp>
            <p:sp>
              <p:nvSpPr>
                <p:cNvPr id="102" name="Freeform: Shape 101">
                  <a:extLst>
                    <a:ext uri="{FF2B5EF4-FFF2-40B4-BE49-F238E27FC236}">
                      <a16:creationId xmlns:a16="http://schemas.microsoft.com/office/drawing/2014/main" id="{BCCD3C67-B702-4651-AA2B-2A483DBE81D2}"/>
                    </a:ext>
                  </a:extLst>
                </p:cNvPr>
                <p:cNvSpPr/>
                <p:nvPr/>
              </p:nvSpPr>
              <p:spPr>
                <a:xfrm>
                  <a:off x="5657849" y="3220210"/>
                  <a:ext cx="876300" cy="381000"/>
                </a:xfrm>
                <a:custGeom>
                  <a:avLst/>
                  <a:gdLst>
                    <a:gd name="connsiteX0" fmla="*/ 609600 w 876300"/>
                    <a:gd name="connsiteY0" fmla="*/ 15241 h 381000"/>
                    <a:gd name="connsiteX1" fmla="*/ 438150 w 876300"/>
                    <a:gd name="connsiteY1" fmla="*/ 1 h 381000"/>
                    <a:gd name="connsiteX2" fmla="*/ 0 w 876300"/>
                    <a:gd name="connsiteY2" fmla="*/ 190501 h 381000"/>
                    <a:gd name="connsiteX3" fmla="*/ 438150 w 876300"/>
                    <a:gd name="connsiteY3" fmla="*/ 381001 h 381000"/>
                    <a:gd name="connsiteX4" fmla="*/ 876300 w 876300"/>
                    <a:gd name="connsiteY4" fmla="*/ 190501 h 381000"/>
                    <a:gd name="connsiteX5" fmla="*/ 866775 w 876300"/>
                    <a:gd name="connsiteY5" fmla="*/ 15021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300" h="381000">
                      <a:moveTo>
                        <a:pt x="609600" y="15241"/>
                      </a:moveTo>
                      <a:cubicBezTo>
                        <a:pt x="553023" y="5025"/>
                        <a:pt x="495642" y="-74"/>
                        <a:pt x="438150" y="1"/>
                      </a:cubicBezTo>
                      <a:cubicBezTo>
                        <a:pt x="196215" y="1"/>
                        <a:pt x="0" y="85726"/>
                        <a:pt x="0" y="190501"/>
                      </a:cubicBezTo>
                      <a:cubicBezTo>
                        <a:pt x="0" y="295276"/>
                        <a:pt x="196215" y="381001"/>
                        <a:pt x="438150" y="381001"/>
                      </a:cubicBezTo>
                      <a:cubicBezTo>
                        <a:pt x="680085" y="381001"/>
                        <a:pt x="876300" y="295752"/>
                        <a:pt x="876300" y="190501"/>
                      </a:cubicBezTo>
                      <a:cubicBezTo>
                        <a:pt x="876302" y="176512"/>
                        <a:pt x="873041" y="162716"/>
                        <a:pt x="866775" y="150210"/>
                      </a:cubicBezTo>
                    </a:path>
                  </a:pathLst>
                </a:custGeom>
                <a:noFill/>
                <a:ln w="9525" cap="rnd">
                  <a:solidFill>
                    <a:srgbClr val="000000"/>
                  </a:solidFill>
                  <a:prstDash val="solid"/>
                  <a:round/>
                </a:ln>
              </p:spPr>
              <p:txBody>
                <a:bodyPr rtlCol="0" anchor="ctr"/>
                <a:lstStyle/>
                <a:p>
                  <a:endParaRPr lang="en-US"/>
                </a:p>
              </p:txBody>
            </p:sp>
          </p:grpSp>
        </p:grpSp>
        <p:grpSp>
          <p:nvGrpSpPr>
            <p:cNvPr id="187" name="Group 186">
              <a:extLst>
                <a:ext uri="{FF2B5EF4-FFF2-40B4-BE49-F238E27FC236}">
                  <a16:creationId xmlns:a16="http://schemas.microsoft.com/office/drawing/2014/main" id="{5940C19A-0EA2-4B73-898B-6B7EA567C8EF}"/>
                </a:ext>
              </a:extLst>
            </p:cNvPr>
            <p:cNvGrpSpPr/>
            <p:nvPr/>
          </p:nvGrpSpPr>
          <p:grpSpPr>
            <a:xfrm>
              <a:off x="8376148" y="2797477"/>
              <a:ext cx="998513" cy="998513"/>
              <a:chOff x="7784218" y="2797477"/>
              <a:chExt cx="998513" cy="998513"/>
            </a:xfrm>
          </p:grpSpPr>
          <p:sp>
            <p:nvSpPr>
              <p:cNvPr id="50" name="Oval 49">
                <a:extLst>
                  <a:ext uri="{FF2B5EF4-FFF2-40B4-BE49-F238E27FC236}">
                    <a16:creationId xmlns:a16="http://schemas.microsoft.com/office/drawing/2014/main" id="{0DBABBCF-DC83-40D5-8802-834DEC9BE830}"/>
                  </a:ext>
                </a:extLst>
              </p:cNvPr>
              <p:cNvSpPr/>
              <p:nvPr/>
            </p:nvSpPr>
            <p:spPr bwMode="ltGray">
              <a:xfrm>
                <a:off x="7784218" y="2797477"/>
                <a:ext cx="998513" cy="998513"/>
              </a:xfrm>
              <a:prstGeom prst="ellipse">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51" name="TextBox 50">
                <a:extLst>
                  <a:ext uri="{FF2B5EF4-FFF2-40B4-BE49-F238E27FC236}">
                    <a16:creationId xmlns:a16="http://schemas.microsoft.com/office/drawing/2014/main" id="{A23654EF-376C-4A41-BCF0-9AA5978E4840}"/>
                  </a:ext>
                </a:extLst>
              </p:cNvPr>
              <p:cNvSpPr txBox="1"/>
              <p:nvPr/>
            </p:nvSpPr>
            <p:spPr>
              <a:xfrm>
                <a:off x="7936301" y="3499921"/>
                <a:ext cx="694346" cy="153888"/>
              </a:xfrm>
              <a:prstGeom prst="rect">
                <a:avLst/>
              </a:prstGeom>
              <a:noFill/>
            </p:spPr>
            <p:txBody>
              <a:bodyPr wrap="square" lIns="0" tIns="0" rIns="0" bIns="0" rtlCol="0">
                <a:spAutoFit/>
              </a:bodyPr>
              <a:lstStyle/>
              <a:p>
                <a:pPr algn="ctr"/>
                <a:r>
                  <a:rPr lang="en-US" sz="1000"/>
                  <a:t>Yogurt</a:t>
                </a:r>
              </a:p>
            </p:txBody>
          </p:sp>
          <p:grpSp>
            <p:nvGrpSpPr>
              <p:cNvPr id="27" name="Graphic 25">
                <a:extLst>
                  <a:ext uri="{FF2B5EF4-FFF2-40B4-BE49-F238E27FC236}">
                    <a16:creationId xmlns:a16="http://schemas.microsoft.com/office/drawing/2014/main" id="{7D51D1B9-78A5-419C-AD82-AA9241DD741A}"/>
                  </a:ext>
                </a:extLst>
              </p:cNvPr>
              <p:cNvGrpSpPr/>
              <p:nvPr/>
            </p:nvGrpSpPr>
            <p:grpSpPr>
              <a:xfrm>
                <a:off x="8111539" y="2968294"/>
                <a:ext cx="326887" cy="454679"/>
                <a:chOff x="5825580" y="3058384"/>
                <a:chExt cx="532532" cy="740721"/>
              </a:xfrm>
              <a:noFill/>
            </p:grpSpPr>
            <p:sp>
              <p:nvSpPr>
                <p:cNvPr id="28" name="Freeform: Shape 27">
                  <a:extLst>
                    <a:ext uri="{FF2B5EF4-FFF2-40B4-BE49-F238E27FC236}">
                      <a16:creationId xmlns:a16="http://schemas.microsoft.com/office/drawing/2014/main" id="{22FE6DA9-6EA9-42A6-BBA9-D3073E1C9C18}"/>
                    </a:ext>
                  </a:extLst>
                </p:cNvPr>
                <p:cNvSpPr/>
                <p:nvPr/>
              </p:nvSpPr>
              <p:spPr>
                <a:xfrm>
                  <a:off x="5825580" y="3195319"/>
                  <a:ext cx="532532" cy="213814"/>
                </a:xfrm>
                <a:custGeom>
                  <a:avLst/>
                  <a:gdLst>
                    <a:gd name="connsiteX0" fmla="*/ 348524 w 532532"/>
                    <a:gd name="connsiteY0" fmla="*/ 16510 h 213814"/>
                    <a:gd name="connsiteX1" fmla="*/ 313281 w 532532"/>
                    <a:gd name="connsiteY1" fmla="*/ 5080 h 213814"/>
                    <a:gd name="connsiteX2" fmla="*/ 241844 w 532532"/>
                    <a:gd name="connsiteY2" fmla="*/ 7937 h 213814"/>
                    <a:gd name="connsiteX3" fmla="*/ 9434 w 532532"/>
                    <a:gd name="connsiteY3" fmla="*/ 100330 h 213814"/>
                    <a:gd name="connsiteX4" fmla="*/ 11339 w 532532"/>
                    <a:gd name="connsiteY4" fmla="*/ 129858 h 213814"/>
                    <a:gd name="connsiteX5" fmla="*/ 266609 w 532532"/>
                    <a:gd name="connsiteY5" fmla="*/ 209868 h 213814"/>
                    <a:gd name="connsiteX6" fmla="*/ 329474 w 532532"/>
                    <a:gd name="connsiteY6" fmla="*/ 205105 h 213814"/>
                    <a:gd name="connsiteX7" fmla="*/ 519974 w 532532"/>
                    <a:gd name="connsiteY7" fmla="*/ 110808 h 213814"/>
                    <a:gd name="connsiteX8" fmla="*/ 517116 w 532532"/>
                    <a:gd name="connsiteY8" fmla="*/ 68898 h 213814"/>
                    <a:gd name="connsiteX9" fmla="*/ 405674 w 532532"/>
                    <a:gd name="connsiteY9" fmla="*/ 33655 h 21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32" h="213814">
                      <a:moveTo>
                        <a:pt x="348524" y="16510"/>
                      </a:moveTo>
                      <a:lnTo>
                        <a:pt x="313281" y="5080"/>
                      </a:lnTo>
                      <a:cubicBezTo>
                        <a:pt x="289469" y="-2540"/>
                        <a:pt x="264704" y="-1587"/>
                        <a:pt x="241844" y="7937"/>
                      </a:cubicBezTo>
                      <a:lnTo>
                        <a:pt x="9434" y="100330"/>
                      </a:lnTo>
                      <a:cubicBezTo>
                        <a:pt x="-3901" y="106045"/>
                        <a:pt x="-2949" y="126048"/>
                        <a:pt x="11339" y="129858"/>
                      </a:cubicBezTo>
                      <a:lnTo>
                        <a:pt x="266609" y="209868"/>
                      </a:lnTo>
                      <a:cubicBezTo>
                        <a:pt x="287564" y="216535"/>
                        <a:pt x="309471" y="214630"/>
                        <a:pt x="329474" y="205105"/>
                      </a:cubicBezTo>
                      <a:lnTo>
                        <a:pt x="519974" y="110808"/>
                      </a:lnTo>
                      <a:cubicBezTo>
                        <a:pt x="538071" y="102235"/>
                        <a:pt x="536166" y="75565"/>
                        <a:pt x="517116" y="68898"/>
                      </a:cubicBezTo>
                      <a:lnTo>
                        <a:pt x="405674" y="33655"/>
                      </a:lnTo>
                    </a:path>
                  </a:pathLst>
                </a:custGeom>
                <a:noFill/>
                <a:ln w="9525" cap="flat">
                  <a:solidFill>
                    <a:srgbClr val="000000"/>
                  </a:solid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A226AA0-D91B-4FDC-B9F2-88F08DEB2576}"/>
                    </a:ext>
                  </a:extLst>
                </p:cNvPr>
                <p:cNvSpPr/>
                <p:nvPr/>
              </p:nvSpPr>
              <p:spPr>
                <a:xfrm>
                  <a:off x="5861684" y="3315652"/>
                  <a:ext cx="462914" cy="483453"/>
                </a:xfrm>
                <a:custGeom>
                  <a:avLst/>
                  <a:gdLst>
                    <a:gd name="connsiteX0" fmla="*/ 0 w 462914"/>
                    <a:gd name="connsiteY0" fmla="*/ 18097 h 483453"/>
                    <a:gd name="connsiteX1" fmla="*/ 15240 w 462914"/>
                    <a:gd name="connsiteY1" fmla="*/ 380048 h 483453"/>
                    <a:gd name="connsiteX2" fmla="*/ 37148 w 462914"/>
                    <a:gd name="connsiteY2" fmla="*/ 411480 h 483453"/>
                    <a:gd name="connsiteX3" fmla="*/ 192405 w 462914"/>
                    <a:gd name="connsiteY3" fmla="*/ 476250 h 483453"/>
                    <a:gd name="connsiteX4" fmla="*/ 267653 w 462914"/>
                    <a:gd name="connsiteY4" fmla="*/ 473393 h 483453"/>
                    <a:gd name="connsiteX5" fmla="*/ 405765 w 462914"/>
                    <a:gd name="connsiteY5" fmla="*/ 404812 h 483453"/>
                    <a:gd name="connsiteX6" fmla="*/ 429578 w 462914"/>
                    <a:gd name="connsiteY6" fmla="*/ 369570 h 483453"/>
                    <a:gd name="connsiteX7" fmla="*/ 462915 w 462914"/>
                    <a:gd name="connsiteY7" fmla="*/ 0 h 48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914" h="483453">
                      <a:moveTo>
                        <a:pt x="0" y="18097"/>
                      </a:moveTo>
                      <a:lnTo>
                        <a:pt x="15240" y="380048"/>
                      </a:lnTo>
                      <a:cubicBezTo>
                        <a:pt x="16192" y="394335"/>
                        <a:pt x="24765" y="405765"/>
                        <a:pt x="37148" y="411480"/>
                      </a:cubicBezTo>
                      <a:lnTo>
                        <a:pt x="192405" y="476250"/>
                      </a:lnTo>
                      <a:cubicBezTo>
                        <a:pt x="216218" y="486727"/>
                        <a:pt x="243840" y="485775"/>
                        <a:pt x="267653" y="473393"/>
                      </a:cubicBezTo>
                      <a:lnTo>
                        <a:pt x="405765" y="404812"/>
                      </a:lnTo>
                      <a:cubicBezTo>
                        <a:pt x="419100" y="398145"/>
                        <a:pt x="428625" y="384810"/>
                        <a:pt x="429578" y="369570"/>
                      </a:cubicBezTo>
                      <a:lnTo>
                        <a:pt x="462915" y="0"/>
                      </a:lnTo>
                    </a:path>
                  </a:pathLst>
                </a:custGeom>
                <a:noFill/>
                <a:ln w="9525" cap="flat">
                  <a:solidFill>
                    <a:srgbClr val="000000"/>
                  </a:solid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9474A7E7-0F90-4874-A4B1-6A3ACCE0378E}"/>
                    </a:ext>
                  </a:extLst>
                </p:cNvPr>
                <p:cNvSpPr/>
                <p:nvPr/>
              </p:nvSpPr>
              <p:spPr>
                <a:xfrm>
                  <a:off x="5925502" y="3302317"/>
                  <a:ext cx="327659" cy="62044"/>
                </a:xfrm>
                <a:custGeom>
                  <a:avLst/>
                  <a:gdLst>
                    <a:gd name="connsiteX0" fmla="*/ 0 w 327659"/>
                    <a:gd name="connsiteY0" fmla="*/ 8572 h 62044"/>
                    <a:gd name="connsiteX1" fmla="*/ 173355 w 327659"/>
                    <a:gd name="connsiteY1" fmla="*/ 60007 h 62044"/>
                    <a:gd name="connsiteX2" fmla="*/ 206692 w 327659"/>
                    <a:gd name="connsiteY2" fmla="*/ 59055 h 62044"/>
                    <a:gd name="connsiteX3" fmla="*/ 327660 w 327659"/>
                    <a:gd name="connsiteY3" fmla="*/ 0 h 62044"/>
                  </a:gdLst>
                  <a:ahLst/>
                  <a:cxnLst>
                    <a:cxn ang="0">
                      <a:pos x="connsiteX0" y="connsiteY0"/>
                    </a:cxn>
                    <a:cxn ang="0">
                      <a:pos x="connsiteX1" y="connsiteY1"/>
                    </a:cxn>
                    <a:cxn ang="0">
                      <a:pos x="connsiteX2" y="connsiteY2"/>
                    </a:cxn>
                    <a:cxn ang="0">
                      <a:pos x="connsiteX3" y="connsiteY3"/>
                    </a:cxn>
                  </a:cxnLst>
                  <a:rect l="l" t="t" r="r" b="b"/>
                  <a:pathLst>
                    <a:path w="327659" h="62044">
                      <a:moveTo>
                        <a:pt x="0" y="8572"/>
                      </a:moveTo>
                      <a:lnTo>
                        <a:pt x="173355" y="60007"/>
                      </a:lnTo>
                      <a:cubicBezTo>
                        <a:pt x="183833" y="62865"/>
                        <a:pt x="195262" y="62865"/>
                        <a:pt x="206692" y="59055"/>
                      </a:cubicBezTo>
                      <a:lnTo>
                        <a:pt x="327660" y="0"/>
                      </a:lnTo>
                    </a:path>
                  </a:pathLst>
                </a:custGeom>
                <a:noFill/>
                <a:ln w="9525" cap="rnd">
                  <a:solidFill>
                    <a:srgbClr val="000000"/>
                  </a:solid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3B5D37AC-FF18-4F82-B20E-0EE53276FB6C}"/>
                    </a:ext>
                  </a:extLst>
                </p:cNvPr>
                <p:cNvSpPr/>
                <p:nvPr/>
              </p:nvSpPr>
              <p:spPr>
                <a:xfrm>
                  <a:off x="6115049" y="3485197"/>
                  <a:ext cx="9525" cy="200025"/>
                </a:xfrm>
                <a:custGeom>
                  <a:avLst/>
                  <a:gdLst>
                    <a:gd name="connsiteX0" fmla="*/ 9525 w 9525"/>
                    <a:gd name="connsiteY0" fmla="*/ 0 h 200025"/>
                    <a:gd name="connsiteX1" fmla="*/ 0 w 9525"/>
                    <a:gd name="connsiteY1" fmla="*/ 200025 h 200025"/>
                  </a:gdLst>
                  <a:ahLst/>
                  <a:cxnLst>
                    <a:cxn ang="0">
                      <a:pos x="connsiteX0" y="connsiteY0"/>
                    </a:cxn>
                    <a:cxn ang="0">
                      <a:pos x="connsiteX1" y="connsiteY1"/>
                    </a:cxn>
                  </a:cxnLst>
                  <a:rect l="l" t="t" r="r" b="b"/>
                  <a:pathLst>
                    <a:path w="9525" h="200025">
                      <a:moveTo>
                        <a:pt x="9525" y="0"/>
                      </a:moveTo>
                      <a:lnTo>
                        <a:pt x="0" y="200025"/>
                      </a:lnTo>
                    </a:path>
                  </a:pathLst>
                </a:custGeom>
                <a:ln w="9525" cap="rnd">
                  <a:solidFill>
                    <a:srgbClr val="000000"/>
                  </a:solid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B218424-DFEA-4D68-B3B0-7EF2F8A0FE83}"/>
                    </a:ext>
                  </a:extLst>
                </p:cNvPr>
                <p:cNvSpPr/>
                <p:nvPr/>
              </p:nvSpPr>
              <p:spPr>
                <a:xfrm>
                  <a:off x="6098856" y="3058384"/>
                  <a:ext cx="187273" cy="304893"/>
                </a:xfrm>
                <a:custGeom>
                  <a:avLst/>
                  <a:gdLst>
                    <a:gd name="connsiteX0" fmla="*/ 75248 w 187273"/>
                    <a:gd name="connsiteY0" fmla="*/ 282033 h 304893"/>
                    <a:gd name="connsiteX1" fmla="*/ 180975 w 187273"/>
                    <a:gd name="connsiteY1" fmla="*/ 56291 h 304893"/>
                    <a:gd name="connsiteX2" fmla="*/ 169545 w 187273"/>
                    <a:gd name="connsiteY2" fmla="*/ 1998 h 304893"/>
                    <a:gd name="connsiteX3" fmla="*/ 131445 w 187273"/>
                    <a:gd name="connsiteY3" fmla="*/ 29621 h 304893"/>
                    <a:gd name="connsiteX4" fmla="*/ 0 w 187273"/>
                    <a:gd name="connsiteY4" fmla="*/ 304893 h 30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73" h="304893">
                      <a:moveTo>
                        <a:pt x="75248" y="282033"/>
                      </a:moveTo>
                      <a:lnTo>
                        <a:pt x="180975" y="56291"/>
                      </a:lnTo>
                      <a:cubicBezTo>
                        <a:pt x="189548" y="33431"/>
                        <a:pt x="192405" y="10571"/>
                        <a:pt x="169545" y="1998"/>
                      </a:cubicBezTo>
                      <a:cubicBezTo>
                        <a:pt x="148590" y="-5622"/>
                        <a:pt x="140970" y="9618"/>
                        <a:pt x="131445" y="29621"/>
                      </a:cubicBezTo>
                      <a:lnTo>
                        <a:pt x="0" y="304893"/>
                      </a:lnTo>
                    </a:path>
                  </a:pathLst>
                </a:custGeom>
                <a:noFill/>
                <a:ln w="9525" cap="rnd">
                  <a:solidFill>
                    <a:srgbClr val="000000"/>
                  </a:solidFill>
                  <a:prstDash val="solid"/>
                  <a:round/>
                </a:ln>
              </p:spPr>
              <p:txBody>
                <a:bodyPr rtlCol="0" anchor="ctr"/>
                <a:lstStyle/>
                <a:p>
                  <a:endParaRPr lang="en-US"/>
                </a:p>
              </p:txBody>
            </p:sp>
          </p:grpSp>
        </p:grpSp>
        <p:grpSp>
          <p:nvGrpSpPr>
            <p:cNvPr id="104" name="Group 103">
              <a:extLst>
                <a:ext uri="{FF2B5EF4-FFF2-40B4-BE49-F238E27FC236}">
                  <a16:creationId xmlns:a16="http://schemas.microsoft.com/office/drawing/2014/main" id="{1BA89587-0EAE-4BEB-832D-F35FE9FBC0D4}"/>
                </a:ext>
              </a:extLst>
            </p:cNvPr>
            <p:cNvGrpSpPr/>
            <p:nvPr/>
          </p:nvGrpSpPr>
          <p:grpSpPr>
            <a:xfrm>
              <a:off x="9710525" y="2797477"/>
              <a:ext cx="998513" cy="998513"/>
              <a:chOff x="9858400" y="2853309"/>
              <a:chExt cx="998513" cy="998513"/>
            </a:xfrm>
          </p:grpSpPr>
          <p:sp>
            <p:nvSpPr>
              <p:cNvPr id="53" name="Oval 52">
                <a:extLst>
                  <a:ext uri="{FF2B5EF4-FFF2-40B4-BE49-F238E27FC236}">
                    <a16:creationId xmlns:a16="http://schemas.microsoft.com/office/drawing/2014/main" id="{9DB827C6-6F10-4035-9121-AFA8D2E81D1B}"/>
                  </a:ext>
                </a:extLst>
              </p:cNvPr>
              <p:cNvSpPr/>
              <p:nvPr/>
            </p:nvSpPr>
            <p:spPr bwMode="ltGray">
              <a:xfrm>
                <a:off x="9858400" y="2853309"/>
                <a:ext cx="998513" cy="998513"/>
              </a:xfrm>
              <a:prstGeom prst="ellipse">
                <a:avLst/>
              </a:prstGeom>
              <a:solidFill>
                <a:schemeClr val="tx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54" name="TextBox 53">
                <a:extLst>
                  <a:ext uri="{FF2B5EF4-FFF2-40B4-BE49-F238E27FC236}">
                    <a16:creationId xmlns:a16="http://schemas.microsoft.com/office/drawing/2014/main" id="{A80503A0-58AF-4EE7-83BA-ABF57F6F413F}"/>
                  </a:ext>
                </a:extLst>
              </p:cNvPr>
              <p:cNvSpPr txBox="1"/>
              <p:nvPr/>
            </p:nvSpPr>
            <p:spPr>
              <a:xfrm>
                <a:off x="10010483" y="3555753"/>
                <a:ext cx="694346" cy="138873"/>
              </a:xfrm>
              <a:prstGeom prst="rect">
                <a:avLst/>
              </a:prstGeom>
              <a:noFill/>
            </p:spPr>
            <p:txBody>
              <a:bodyPr wrap="square" lIns="0" tIns="0" rIns="0" bIns="0" rtlCol="0">
                <a:spAutoFit/>
              </a:bodyPr>
              <a:lstStyle/>
              <a:p>
                <a:pPr algn="ctr"/>
                <a:r>
                  <a:rPr lang="en-US" sz="1000"/>
                  <a:t>Snack nuts</a:t>
                </a:r>
              </a:p>
            </p:txBody>
          </p:sp>
          <p:grpSp>
            <p:nvGrpSpPr>
              <p:cNvPr id="95" name="Group 94">
                <a:extLst>
                  <a:ext uri="{FF2B5EF4-FFF2-40B4-BE49-F238E27FC236}">
                    <a16:creationId xmlns:a16="http://schemas.microsoft.com/office/drawing/2014/main" id="{8C120C13-26F3-4228-B7F2-90BA7FD924C4}"/>
                  </a:ext>
                </a:extLst>
              </p:cNvPr>
              <p:cNvGrpSpPr/>
              <p:nvPr/>
            </p:nvGrpSpPr>
            <p:grpSpPr>
              <a:xfrm>
                <a:off x="10137085" y="3048375"/>
                <a:ext cx="425381" cy="418937"/>
                <a:chOff x="5874876" y="3212081"/>
                <a:chExt cx="441141" cy="434458"/>
              </a:xfrm>
            </p:grpSpPr>
            <p:sp>
              <p:nvSpPr>
                <p:cNvPr id="43" name="Freeform: Shape 42">
                  <a:extLst>
                    <a:ext uri="{FF2B5EF4-FFF2-40B4-BE49-F238E27FC236}">
                      <a16:creationId xmlns:a16="http://schemas.microsoft.com/office/drawing/2014/main" id="{04759461-2DCC-4E7E-8EE1-5CD108566B9D}"/>
                    </a:ext>
                  </a:extLst>
                </p:cNvPr>
                <p:cNvSpPr/>
                <p:nvPr/>
              </p:nvSpPr>
              <p:spPr>
                <a:xfrm>
                  <a:off x="5874876" y="3212081"/>
                  <a:ext cx="433887" cy="428371"/>
                </a:xfrm>
                <a:custGeom>
                  <a:avLst/>
                  <a:gdLst>
                    <a:gd name="connsiteX0" fmla="*/ 200168 w 433887"/>
                    <a:gd name="connsiteY0" fmla="*/ 392178 h 428371"/>
                    <a:gd name="connsiteX1" fmla="*/ 39196 w 433887"/>
                    <a:gd name="connsiteY1" fmla="*/ 396941 h 428371"/>
                    <a:gd name="connsiteX2" fmla="*/ 78248 w 433887"/>
                    <a:gd name="connsiteY2" fmla="*/ 189296 h 428371"/>
                    <a:gd name="connsiteX3" fmla="*/ 149686 w 433887"/>
                    <a:gd name="connsiteY3" fmla="*/ 146433 h 428371"/>
                    <a:gd name="connsiteX4" fmla="*/ 193501 w 433887"/>
                    <a:gd name="connsiteY4" fmla="*/ 74996 h 428371"/>
                    <a:gd name="connsiteX5" fmla="*/ 396383 w 433887"/>
                    <a:gd name="connsiteY5" fmla="*/ 29276 h 428371"/>
                    <a:gd name="connsiteX6" fmla="*/ 373523 w 433887"/>
                    <a:gd name="connsiteY6" fmla="*/ 213108 h 428371"/>
                    <a:gd name="connsiteX7" fmla="*/ 318278 w 433887"/>
                    <a:gd name="connsiteY7" fmla="*/ 257876 h 428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3887" h="428371">
                      <a:moveTo>
                        <a:pt x="200168" y="392178"/>
                      </a:moveTo>
                      <a:cubicBezTo>
                        <a:pt x="161116" y="425516"/>
                        <a:pt x="99203" y="451233"/>
                        <a:pt x="39196" y="396941"/>
                      </a:cubicBezTo>
                      <a:cubicBezTo>
                        <a:pt x="-46529" y="317883"/>
                        <a:pt x="27766" y="227396"/>
                        <a:pt x="78248" y="189296"/>
                      </a:cubicBezTo>
                      <a:cubicBezTo>
                        <a:pt x="103966" y="170246"/>
                        <a:pt x="135398" y="161673"/>
                        <a:pt x="149686" y="146433"/>
                      </a:cubicBezTo>
                      <a:cubicBezTo>
                        <a:pt x="163973" y="131193"/>
                        <a:pt x="172546" y="110238"/>
                        <a:pt x="193501" y="74996"/>
                      </a:cubicBezTo>
                      <a:cubicBezTo>
                        <a:pt x="210646" y="46421"/>
                        <a:pt x="295418" y="-46924"/>
                        <a:pt x="396383" y="29276"/>
                      </a:cubicBezTo>
                      <a:cubicBezTo>
                        <a:pt x="482108" y="94046"/>
                        <a:pt x="397336" y="191201"/>
                        <a:pt x="373523" y="213108"/>
                      </a:cubicBezTo>
                      <a:cubicBezTo>
                        <a:pt x="362093" y="223586"/>
                        <a:pt x="343996" y="235968"/>
                        <a:pt x="318278" y="257876"/>
                      </a:cubicBezTo>
                    </a:path>
                  </a:pathLst>
                </a:custGeom>
                <a:noFill/>
                <a:ln w="9525" cap="rnd">
                  <a:solidFill>
                    <a:srgbClr val="000000"/>
                  </a:solidFill>
                  <a:prstDash val="solid"/>
                  <a:round/>
                </a:ln>
              </p:spPr>
              <p:txBody>
                <a:bodyPr rtlCol="0" anchor="ctr"/>
                <a:lstStyle/>
                <a:p>
                  <a:endParaRPr lang="en-US"/>
                </a:p>
              </p:txBody>
            </p:sp>
            <p:sp>
              <p:nvSpPr>
                <p:cNvPr id="46" name="Freeform: Shape 45">
                  <a:extLst>
                    <a:ext uri="{FF2B5EF4-FFF2-40B4-BE49-F238E27FC236}">
                      <a16:creationId xmlns:a16="http://schemas.microsoft.com/office/drawing/2014/main" id="{4E5C5ADE-A421-4C27-BEAD-D7E92937C9EA}"/>
                    </a:ext>
                  </a:extLst>
                </p:cNvPr>
                <p:cNvSpPr/>
                <p:nvPr/>
              </p:nvSpPr>
              <p:spPr>
                <a:xfrm>
                  <a:off x="5950267" y="3288982"/>
                  <a:ext cx="309562" cy="297179"/>
                </a:xfrm>
                <a:custGeom>
                  <a:avLst/>
                  <a:gdLst>
                    <a:gd name="connsiteX0" fmla="*/ 0 w 309562"/>
                    <a:gd name="connsiteY0" fmla="*/ 297180 h 297179"/>
                    <a:gd name="connsiteX1" fmla="*/ 106680 w 309562"/>
                    <a:gd name="connsiteY1" fmla="*/ 230505 h 297179"/>
                    <a:gd name="connsiteX2" fmla="*/ 214313 w 309562"/>
                    <a:gd name="connsiteY2" fmla="*/ 123825 h 297179"/>
                    <a:gd name="connsiteX3" fmla="*/ 309563 w 309562"/>
                    <a:gd name="connsiteY3" fmla="*/ 0 h 297179"/>
                  </a:gdLst>
                  <a:ahLst/>
                  <a:cxnLst>
                    <a:cxn ang="0">
                      <a:pos x="connsiteX0" y="connsiteY0"/>
                    </a:cxn>
                    <a:cxn ang="0">
                      <a:pos x="connsiteX1" y="connsiteY1"/>
                    </a:cxn>
                    <a:cxn ang="0">
                      <a:pos x="connsiteX2" y="connsiteY2"/>
                    </a:cxn>
                    <a:cxn ang="0">
                      <a:pos x="connsiteX3" y="connsiteY3"/>
                    </a:cxn>
                  </a:cxnLst>
                  <a:rect l="l" t="t" r="r" b="b"/>
                  <a:pathLst>
                    <a:path w="309562" h="297179">
                      <a:moveTo>
                        <a:pt x="0" y="297180"/>
                      </a:moveTo>
                      <a:cubicBezTo>
                        <a:pt x="0" y="297180"/>
                        <a:pt x="60960" y="279082"/>
                        <a:pt x="106680" y="230505"/>
                      </a:cubicBezTo>
                      <a:cubicBezTo>
                        <a:pt x="152400" y="181928"/>
                        <a:pt x="142875" y="167640"/>
                        <a:pt x="214313" y="123825"/>
                      </a:cubicBezTo>
                      <a:cubicBezTo>
                        <a:pt x="285750" y="80010"/>
                        <a:pt x="306705" y="22860"/>
                        <a:pt x="309563" y="0"/>
                      </a:cubicBezTo>
                    </a:path>
                  </a:pathLst>
                </a:custGeom>
                <a:noFill/>
                <a:ln w="9525" cap="rnd">
                  <a:solidFill>
                    <a:srgbClr val="000000"/>
                  </a:solidFill>
                  <a:prstDash val="solid"/>
                  <a:round/>
                </a:ln>
              </p:spPr>
              <p:txBody>
                <a:bodyPr rtlCol="0" anchor="ctr"/>
                <a:lstStyle/>
                <a:p>
                  <a:endParaRPr lang="en-US"/>
                </a:p>
              </p:txBody>
            </p:sp>
            <p:sp>
              <p:nvSpPr>
                <p:cNvPr id="49" name="Freeform: Shape 48">
                  <a:extLst>
                    <a:ext uri="{FF2B5EF4-FFF2-40B4-BE49-F238E27FC236}">
                      <a16:creationId xmlns:a16="http://schemas.microsoft.com/office/drawing/2014/main" id="{57D15ED9-9E10-4867-AE6A-B58899E71B46}"/>
                    </a:ext>
                  </a:extLst>
                </p:cNvPr>
                <p:cNvSpPr/>
                <p:nvPr/>
              </p:nvSpPr>
              <p:spPr>
                <a:xfrm>
                  <a:off x="5992177" y="3248024"/>
                  <a:ext cx="225742" cy="203834"/>
                </a:xfrm>
                <a:custGeom>
                  <a:avLst/>
                  <a:gdLst>
                    <a:gd name="connsiteX0" fmla="*/ 0 w 225742"/>
                    <a:gd name="connsiteY0" fmla="*/ 203835 h 203834"/>
                    <a:gd name="connsiteX1" fmla="*/ 77153 w 225742"/>
                    <a:gd name="connsiteY1" fmla="*/ 140970 h 203834"/>
                    <a:gd name="connsiteX2" fmla="*/ 154305 w 225742"/>
                    <a:gd name="connsiteY2" fmla="*/ 46672 h 203834"/>
                    <a:gd name="connsiteX3" fmla="*/ 225742 w 225742"/>
                    <a:gd name="connsiteY3" fmla="*/ 0 h 203834"/>
                  </a:gdLst>
                  <a:ahLst/>
                  <a:cxnLst>
                    <a:cxn ang="0">
                      <a:pos x="connsiteX0" y="connsiteY0"/>
                    </a:cxn>
                    <a:cxn ang="0">
                      <a:pos x="connsiteX1" y="connsiteY1"/>
                    </a:cxn>
                    <a:cxn ang="0">
                      <a:pos x="connsiteX2" y="connsiteY2"/>
                    </a:cxn>
                    <a:cxn ang="0">
                      <a:pos x="connsiteX3" y="connsiteY3"/>
                    </a:cxn>
                  </a:cxnLst>
                  <a:rect l="l" t="t" r="r" b="b"/>
                  <a:pathLst>
                    <a:path w="225742" h="203834">
                      <a:moveTo>
                        <a:pt x="0" y="203835"/>
                      </a:moveTo>
                      <a:cubicBezTo>
                        <a:pt x="0" y="203835"/>
                        <a:pt x="39053" y="182880"/>
                        <a:pt x="77153" y="140970"/>
                      </a:cubicBezTo>
                      <a:cubicBezTo>
                        <a:pt x="118110" y="97155"/>
                        <a:pt x="130492" y="70485"/>
                        <a:pt x="154305" y="46672"/>
                      </a:cubicBezTo>
                      <a:cubicBezTo>
                        <a:pt x="178117" y="22860"/>
                        <a:pt x="212408" y="4763"/>
                        <a:pt x="225742" y="0"/>
                      </a:cubicBezTo>
                    </a:path>
                  </a:pathLst>
                </a:custGeom>
                <a:noFill/>
                <a:ln w="9525" cap="rnd">
                  <a:solidFill>
                    <a:srgbClr val="000000"/>
                  </a:solidFill>
                  <a:prstDash val="solid"/>
                  <a:round/>
                </a:ln>
              </p:spPr>
              <p:txBody>
                <a:bodyPr rtlCol="0" anchor="ctr"/>
                <a:lstStyle/>
                <a:p>
                  <a:endParaRPr lang="en-US"/>
                </a:p>
              </p:txBody>
            </p:sp>
            <p:sp>
              <p:nvSpPr>
                <p:cNvPr id="52" name="Freeform: Shape 51">
                  <a:extLst>
                    <a:ext uri="{FF2B5EF4-FFF2-40B4-BE49-F238E27FC236}">
                      <a16:creationId xmlns:a16="http://schemas.microsoft.com/office/drawing/2014/main" id="{45743324-965E-49DB-B10C-F8E099A8F971}"/>
                    </a:ext>
                  </a:extLst>
                </p:cNvPr>
                <p:cNvSpPr/>
                <p:nvPr/>
              </p:nvSpPr>
              <p:spPr>
                <a:xfrm>
                  <a:off x="5928360" y="3519487"/>
                  <a:ext cx="21907" cy="23812"/>
                </a:xfrm>
                <a:custGeom>
                  <a:avLst/>
                  <a:gdLst>
                    <a:gd name="connsiteX0" fmla="*/ 0 w 21907"/>
                    <a:gd name="connsiteY0" fmla="*/ 0 h 23812"/>
                    <a:gd name="connsiteX1" fmla="*/ 21907 w 21907"/>
                    <a:gd name="connsiteY1" fmla="*/ 23813 h 23812"/>
                  </a:gdLst>
                  <a:ahLst/>
                  <a:cxnLst>
                    <a:cxn ang="0">
                      <a:pos x="connsiteX0" y="connsiteY0"/>
                    </a:cxn>
                    <a:cxn ang="0">
                      <a:pos x="connsiteX1" y="connsiteY1"/>
                    </a:cxn>
                  </a:cxnLst>
                  <a:rect l="l" t="t" r="r" b="b"/>
                  <a:pathLst>
                    <a:path w="21907" h="23812">
                      <a:moveTo>
                        <a:pt x="0" y="0"/>
                      </a:moveTo>
                      <a:cubicBezTo>
                        <a:pt x="0" y="0"/>
                        <a:pt x="17145" y="16193"/>
                        <a:pt x="21907" y="23813"/>
                      </a:cubicBezTo>
                    </a:path>
                  </a:pathLst>
                </a:custGeom>
                <a:noFill/>
                <a:ln w="9525" cap="rnd">
                  <a:solidFill>
                    <a:srgbClr val="000000"/>
                  </a:solidFill>
                  <a:prstDash val="solid"/>
                  <a:round/>
                </a:ln>
              </p:spPr>
              <p:txBody>
                <a:bodyPr rtlCol="0" anchor="ctr"/>
                <a:lstStyle/>
                <a:p>
                  <a:endParaRPr lang="en-US"/>
                </a:p>
              </p:txBody>
            </p:sp>
            <p:sp>
              <p:nvSpPr>
                <p:cNvPr id="55" name="Freeform: Shape 54">
                  <a:extLst>
                    <a:ext uri="{FF2B5EF4-FFF2-40B4-BE49-F238E27FC236}">
                      <a16:creationId xmlns:a16="http://schemas.microsoft.com/office/drawing/2014/main" id="{23B76338-3291-411A-987A-85B89ADBD34D}"/>
                    </a:ext>
                  </a:extLst>
                </p:cNvPr>
                <p:cNvSpPr/>
                <p:nvPr/>
              </p:nvSpPr>
              <p:spPr>
                <a:xfrm>
                  <a:off x="5998845" y="3599497"/>
                  <a:ext cx="29527" cy="33337"/>
                </a:xfrm>
                <a:custGeom>
                  <a:avLst/>
                  <a:gdLst>
                    <a:gd name="connsiteX0" fmla="*/ 0 w 29527"/>
                    <a:gd name="connsiteY0" fmla="*/ 0 h 33337"/>
                    <a:gd name="connsiteX1" fmla="*/ 29527 w 29527"/>
                    <a:gd name="connsiteY1" fmla="*/ 33338 h 33337"/>
                  </a:gdLst>
                  <a:ahLst/>
                  <a:cxnLst>
                    <a:cxn ang="0">
                      <a:pos x="connsiteX0" y="connsiteY0"/>
                    </a:cxn>
                    <a:cxn ang="0">
                      <a:pos x="connsiteX1" y="connsiteY1"/>
                    </a:cxn>
                  </a:cxnLst>
                  <a:rect l="l" t="t" r="r" b="b"/>
                  <a:pathLst>
                    <a:path w="29527" h="33337">
                      <a:moveTo>
                        <a:pt x="0" y="0"/>
                      </a:moveTo>
                      <a:cubicBezTo>
                        <a:pt x="0" y="0"/>
                        <a:pt x="25717" y="19050"/>
                        <a:pt x="29527" y="33338"/>
                      </a:cubicBezTo>
                    </a:path>
                  </a:pathLst>
                </a:custGeom>
                <a:noFill/>
                <a:ln w="9525" cap="rnd">
                  <a:solidFill>
                    <a:srgbClr val="000000"/>
                  </a:solidFill>
                  <a:prstDash val="solid"/>
                  <a:round/>
                </a:ln>
              </p:spPr>
              <p:txBody>
                <a:bodyPr rtlCol="0" anchor="ctr"/>
                <a:lstStyle/>
                <a:p>
                  <a:endParaRPr lang="en-US"/>
                </a:p>
              </p:txBody>
            </p:sp>
            <p:sp>
              <p:nvSpPr>
                <p:cNvPr id="56" name="Freeform: Shape 55">
                  <a:extLst>
                    <a:ext uri="{FF2B5EF4-FFF2-40B4-BE49-F238E27FC236}">
                      <a16:creationId xmlns:a16="http://schemas.microsoft.com/office/drawing/2014/main" id="{E81F143D-8847-433A-8F00-814214EF3ED8}"/>
                    </a:ext>
                  </a:extLst>
                </p:cNvPr>
                <p:cNvSpPr/>
                <p:nvPr/>
              </p:nvSpPr>
              <p:spPr>
                <a:xfrm>
                  <a:off x="6112192" y="3484244"/>
                  <a:ext cx="15239" cy="9525"/>
                </a:xfrm>
                <a:custGeom>
                  <a:avLst/>
                  <a:gdLst>
                    <a:gd name="connsiteX0" fmla="*/ 0 w 15239"/>
                    <a:gd name="connsiteY0" fmla="*/ 0 h 9525"/>
                    <a:gd name="connsiteX1" fmla="*/ 15240 w 15239"/>
                    <a:gd name="connsiteY1" fmla="*/ 9525 h 9525"/>
                  </a:gdLst>
                  <a:ahLst/>
                  <a:cxnLst>
                    <a:cxn ang="0">
                      <a:pos x="connsiteX0" y="connsiteY0"/>
                    </a:cxn>
                    <a:cxn ang="0">
                      <a:pos x="connsiteX1" y="connsiteY1"/>
                    </a:cxn>
                  </a:cxnLst>
                  <a:rect l="l" t="t" r="r" b="b"/>
                  <a:pathLst>
                    <a:path w="15239" h="9525">
                      <a:moveTo>
                        <a:pt x="0" y="0"/>
                      </a:moveTo>
                      <a:cubicBezTo>
                        <a:pt x="0" y="0"/>
                        <a:pt x="6667" y="1905"/>
                        <a:pt x="15240" y="9525"/>
                      </a:cubicBezTo>
                    </a:path>
                  </a:pathLst>
                </a:custGeom>
                <a:noFill/>
                <a:ln w="9525" cap="rnd">
                  <a:solidFill>
                    <a:srgbClr val="000000"/>
                  </a:solidFill>
                  <a:prstDash val="solid"/>
                  <a:round/>
                </a:ln>
              </p:spPr>
              <p:txBody>
                <a:bodyPr rtlCol="0" anchor="ctr"/>
                <a:lstStyle/>
                <a:p>
                  <a:endParaRPr lang="en-US"/>
                </a:p>
              </p:txBody>
            </p:sp>
            <p:sp>
              <p:nvSpPr>
                <p:cNvPr id="63" name="Freeform: Shape 62">
                  <a:extLst>
                    <a:ext uri="{FF2B5EF4-FFF2-40B4-BE49-F238E27FC236}">
                      <a16:creationId xmlns:a16="http://schemas.microsoft.com/office/drawing/2014/main" id="{E5218B3F-3D27-4278-B3AE-4DF8D91052D4}"/>
                    </a:ext>
                  </a:extLst>
                </p:cNvPr>
                <p:cNvSpPr/>
                <p:nvPr/>
              </p:nvSpPr>
              <p:spPr>
                <a:xfrm>
                  <a:off x="6092190" y="3306127"/>
                  <a:ext cx="138112" cy="133350"/>
                </a:xfrm>
                <a:custGeom>
                  <a:avLst/>
                  <a:gdLst>
                    <a:gd name="connsiteX0" fmla="*/ 0 w 138112"/>
                    <a:gd name="connsiteY0" fmla="*/ 0 h 133350"/>
                    <a:gd name="connsiteX1" fmla="*/ 25717 w 138112"/>
                    <a:gd name="connsiteY1" fmla="*/ 24765 h 133350"/>
                    <a:gd name="connsiteX2" fmla="*/ 92392 w 138112"/>
                    <a:gd name="connsiteY2" fmla="*/ 92392 h 133350"/>
                    <a:gd name="connsiteX3" fmla="*/ 138112 w 138112"/>
                    <a:gd name="connsiteY3" fmla="*/ 133350 h 133350"/>
                  </a:gdLst>
                  <a:ahLst/>
                  <a:cxnLst>
                    <a:cxn ang="0">
                      <a:pos x="connsiteX0" y="connsiteY0"/>
                    </a:cxn>
                    <a:cxn ang="0">
                      <a:pos x="connsiteX1" y="connsiteY1"/>
                    </a:cxn>
                    <a:cxn ang="0">
                      <a:pos x="connsiteX2" y="connsiteY2"/>
                    </a:cxn>
                    <a:cxn ang="0">
                      <a:pos x="connsiteX3" y="connsiteY3"/>
                    </a:cxn>
                  </a:cxnLst>
                  <a:rect l="l" t="t" r="r" b="b"/>
                  <a:pathLst>
                    <a:path w="138112" h="133350">
                      <a:moveTo>
                        <a:pt x="0" y="0"/>
                      </a:moveTo>
                      <a:cubicBezTo>
                        <a:pt x="0" y="0"/>
                        <a:pt x="13335" y="19050"/>
                        <a:pt x="25717" y="24765"/>
                      </a:cubicBezTo>
                      <a:cubicBezTo>
                        <a:pt x="39053" y="31432"/>
                        <a:pt x="61913" y="47625"/>
                        <a:pt x="92392" y="92392"/>
                      </a:cubicBezTo>
                      <a:cubicBezTo>
                        <a:pt x="99060" y="101917"/>
                        <a:pt x="125730" y="110490"/>
                        <a:pt x="138112" y="133350"/>
                      </a:cubicBezTo>
                    </a:path>
                  </a:pathLst>
                </a:custGeom>
                <a:noFill/>
                <a:ln w="9525" cap="rnd">
                  <a:solidFill>
                    <a:srgbClr val="000000"/>
                  </a:solidFill>
                  <a:prstDash val="solid"/>
                  <a:round/>
                </a:ln>
              </p:spPr>
              <p:txBody>
                <a:bodyPr rtlCol="0" anchor="ctr"/>
                <a:lstStyle/>
                <a:p>
                  <a:endParaRPr lang="en-US"/>
                </a:p>
              </p:txBody>
            </p:sp>
            <p:sp>
              <p:nvSpPr>
                <p:cNvPr id="64" name="Freeform: Shape 63">
                  <a:extLst>
                    <a:ext uri="{FF2B5EF4-FFF2-40B4-BE49-F238E27FC236}">
                      <a16:creationId xmlns:a16="http://schemas.microsoft.com/office/drawing/2014/main" id="{D44AB2C0-29A8-4EB8-BCFE-581F1B84BE65}"/>
                    </a:ext>
                  </a:extLst>
                </p:cNvPr>
                <p:cNvSpPr/>
                <p:nvPr/>
              </p:nvSpPr>
              <p:spPr>
                <a:xfrm>
                  <a:off x="5976937" y="3506152"/>
                  <a:ext cx="77152" cy="86677"/>
                </a:xfrm>
                <a:custGeom>
                  <a:avLst/>
                  <a:gdLst>
                    <a:gd name="connsiteX0" fmla="*/ 0 w 77152"/>
                    <a:gd name="connsiteY0" fmla="*/ 0 h 86677"/>
                    <a:gd name="connsiteX1" fmla="*/ 36195 w 77152"/>
                    <a:gd name="connsiteY1" fmla="*/ 49530 h 86677"/>
                    <a:gd name="connsiteX2" fmla="*/ 77153 w 77152"/>
                    <a:gd name="connsiteY2" fmla="*/ 86678 h 86677"/>
                  </a:gdLst>
                  <a:ahLst/>
                  <a:cxnLst>
                    <a:cxn ang="0">
                      <a:pos x="connsiteX0" y="connsiteY0"/>
                    </a:cxn>
                    <a:cxn ang="0">
                      <a:pos x="connsiteX1" y="connsiteY1"/>
                    </a:cxn>
                    <a:cxn ang="0">
                      <a:pos x="connsiteX2" y="connsiteY2"/>
                    </a:cxn>
                  </a:cxnLst>
                  <a:rect l="l" t="t" r="r" b="b"/>
                  <a:pathLst>
                    <a:path w="77152" h="86677">
                      <a:moveTo>
                        <a:pt x="0" y="0"/>
                      </a:moveTo>
                      <a:cubicBezTo>
                        <a:pt x="20955" y="20003"/>
                        <a:pt x="29528" y="37147"/>
                        <a:pt x="36195" y="49530"/>
                      </a:cubicBezTo>
                      <a:cubicBezTo>
                        <a:pt x="40005" y="56197"/>
                        <a:pt x="65723" y="64770"/>
                        <a:pt x="77153" y="86678"/>
                      </a:cubicBezTo>
                    </a:path>
                  </a:pathLst>
                </a:custGeom>
                <a:noFill/>
                <a:ln w="9525" cap="rnd">
                  <a:solidFill>
                    <a:srgbClr val="000000"/>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37092A66-84DD-4998-9F5B-F2EA60FC9F6B}"/>
                    </a:ext>
                  </a:extLst>
                </p:cNvPr>
                <p:cNvSpPr/>
                <p:nvPr/>
              </p:nvSpPr>
              <p:spPr>
                <a:xfrm>
                  <a:off x="6021705" y="3386137"/>
                  <a:ext cx="49529" cy="54292"/>
                </a:xfrm>
                <a:custGeom>
                  <a:avLst/>
                  <a:gdLst>
                    <a:gd name="connsiteX0" fmla="*/ 0 w 49529"/>
                    <a:gd name="connsiteY0" fmla="*/ 0 h 54292"/>
                    <a:gd name="connsiteX1" fmla="*/ 22860 w 49529"/>
                    <a:gd name="connsiteY1" fmla="*/ 25718 h 54292"/>
                    <a:gd name="connsiteX2" fmla="*/ 49530 w 49529"/>
                    <a:gd name="connsiteY2" fmla="*/ 54293 h 54292"/>
                  </a:gdLst>
                  <a:ahLst/>
                  <a:cxnLst>
                    <a:cxn ang="0">
                      <a:pos x="connsiteX0" y="connsiteY0"/>
                    </a:cxn>
                    <a:cxn ang="0">
                      <a:pos x="connsiteX1" y="connsiteY1"/>
                    </a:cxn>
                    <a:cxn ang="0">
                      <a:pos x="connsiteX2" y="connsiteY2"/>
                    </a:cxn>
                  </a:cxnLst>
                  <a:rect l="l" t="t" r="r" b="b"/>
                  <a:pathLst>
                    <a:path w="49529" h="54292">
                      <a:moveTo>
                        <a:pt x="0" y="0"/>
                      </a:moveTo>
                      <a:cubicBezTo>
                        <a:pt x="12382" y="4763"/>
                        <a:pt x="15240" y="17145"/>
                        <a:pt x="22860" y="25718"/>
                      </a:cubicBezTo>
                      <a:cubicBezTo>
                        <a:pt x="31432" y="36195"/>
                        <a:pt x="36195" y="31432"/>
                        <a:pt x="49530" y="54293"/>
                      </a:cubicBezTo>
                    </a:path>
                  </a:pathLst>
                </a:custGeom>
                <a:noFill/>
                <a:ln w="9525" cap="rnd">
                  <a:solidFill>
                    <a:srgbClr val="000000"/>
                  </a:solidFill>
                  <a:prstDash val="solid"/>
                  <a:round/>
                </a:ln>
              </p:spPr>
              <p:txBody>
                <a:bodyPr rtlCol="0" anchor="ctr"/>
                <a:lstStyle/>
                <a:p>
                  <a:endParaRPr lang="en-US"/>
                </a:p>
              </p:txBody>
            </p:sp>
            <p:sp>
              <p:nvSpPr>
                <p:cNvPr id="77" name="Freeform: Shape 76">
                  <a:extLst>
                    <a:ext uri="{FF2B5EF4-FFF2-40B4-BE49-F238E27FC236}">
                      <a16:creationId xmlns:a16="http://schemas.microsoft.com/office/drawing/2014/main" id="{B11F2B6C-067D-41F0-BE34-E49F0D70915F}"/>
                    </a:ext>
                  </a:extLst>
                </p:cNvPr>
                <p:cNvSpPr/>
                <p:nvPr/>
              </p:nvSpPr>
              <p:spPr>
                <a:xfrm>
                  <a:off x="6062662" y="3343274"/>
                  <a:ext cx="24765" cy="22859"/>
                </a:xfrm>
                <a:custGeom>
                  <a:avLst/>
                  <a:gdLst>
                    <a:gd name="connsiteX0" fmla="*/ 0 w 24765"/>
                    <a:gd name="connsiteY0" fmla="*/ 0 h 22859"/>
                    <a:gd name="connsiteX1" fmla="*/ 24765 w 24765"/>
                    <a:gd name="connsiteY1" fmla="*/ 22860 h 22859"/>
                  </a:gdLst>
                  <a:ahLst/>
                  <a:cxnLst>
                    <a:cxn ang="0">
                      <a:pos x="connsiteX0" y="connsiteY0"/>
                    </a:cxn>
                    <a:cxn ang="0">
                      <a:pos x="connsiteX1" y="connsiteY1"/>
                    </a:cxn>
                  </a:cxnLst>
                  <a:rect l="l" t="t" r="r" b="b"/>
                  <a:pathLst>
                    <a:path w="24765" h="22859">
                      <a:moveTo>
                        <a:pt x="0" y="0"/>
                      </a:moveTo>
                      <a:cubicBezTo>
                        <a:pt x="0" y="0"/>
                        <a:pt x="17145" y="17145"/>
                        <a:pt x="24765" y="22860"/>
                      </a:cubicBezTo>
                    </a:path>
                  </a:pathLst>
                </a:custGeom>
                <a:noFill/>
                <a:ln w="9525" cap="rnd">
                  <a:solidFill>
                    <a:srgbClr val="000000"/>
                  </a:solidFill>
                  <a:prstDash val="solid"/>
                  <a:round/>
                </a:ln>
              </p:spPr>
              <p:txBody>
                <a:bodyPr rtlCol="0" anchor="ctr"/>
                <a:lstStyle/>
                <a:p>
                  <a:endParaRPr lang="en-US"/>
                </a:p>
              </p:txBody>
            </p:sp>
            <p:sp>
              <p:nvSpPr>
                <p:cNvPr id="78" name="Freeform: Shape 77">
                  <a:extLst>
                    <a:ext uri="{FF2B5EF4-FFF2-40B4-BE49-F238E27FC236}">
                      <a16:creationId xmlns:a16="http://schemas.microsoft.com/office/drawing/2014/main" id="{205219E2-D27E-406B-8304-737B0EA9294B}"/>
                    </a:ext>
                  </a:extLst>
                </p:cNvPr>
                <p:cNvSpPr/>
                <p:nvPr/>
              </p:nvSpPr>
              <p:spPr>
                <a:xfrm>
                  <a:off x="6114097" y="3394709"/>
                  <a:ext cx="58102" cy="60007"/>
                </a:xfrm>
                <a:custGeom>
                  <a:avLst/>
                  <a:gdLst>
                    <a:gd name="connsiteX0" fmla="*/ 0 w 58102"/>
                    <a:gd name="connsiteY0" fmla="*/ 0 h 60007"/>
                    <a:gd name="connsiteX1" fmla="*/ 27622 w 58102"/>
                    <a:gd name="connsiteY1" fmla="*/ 32385 h 60007"/>
                    <a:gd name="connsiteX2" fmla="*/ 58103 w 58102"/>
                    <a:gd name="connsiteY2" fmla="*/ 60008 h 60007"/>
                  </a:gdLst>
                  <a:ahLst/>
                  <a:cxnLst>
                    <a:cxn ang="0">
                      <a:pos x="connsiteX0" y="connsiteY0"/>
                    </a:cxn>
                    <a:cxn ang="0">
                      <a:pos x="connsiteX1" y="connsiteY1"/>
                    </a:cxn>
                    <a:cxn ang="0">
                      <a:pos x="connsiteX2" y="connsiteY2"/>
                    </a:cxn>
                  </a:cxnLst>
                  <a:rect l="l" t="t" r="r" b="b"/>
                  <a:pathLst>
                    <a:path w="58102" h="60007">
                      <a:moveTo>
                        <a:pt x="0" y="0"/>
                      </a:moveTo>
                      <a:cubicBezTo>
                        <a:pt x="0" y="0"/>
                        <a:pt x="26670" y="19050"/>
                        <a:pt x="27622" y="32385"/>
                      </a:cubicBezTo>
                      <a:cubicBezTo>
                        <a:pt x="27622" y="32385"/>
                        <a:pt x="52388" y="46672"/>
                        <a:pt x="58103" y="60008"/>
                      </a:cubicBezTo>
                    </a:path>
                  </a:pathLst>
                </a:custGeom>
                <a:noFill/>
                <a:ln w="9525" cap="rnd">
                  <a:solidFill>
                    <a:srgbClr val="000000"/>
                  </a:solidFill>
                  <a:prstDash val="solid"/>
                  <a:round/>
                </a:ln>
              </p:spPr>
              <p:txBody>
                <a:bodyPr rtlCol="0" anchor="ctr"/>
                <a:lstStyle/>
                <a:p>
                  <a:endParaRPr lang="en-US"/>
                </a:p>
              </p:txBody>
            </p:sp>
            <p:sp>
              <p:nvSpPr>
                <p:cNvPr id="88" name="Freeform: Shape 87">
                  <a:extLst>
                    <a:ext uri="{FF2B5EF4-FFF2-40B4-BE49-F238E27FC236}">
                      <a16:creationId xmlns:a16="http://schemas.microsoft.com/office/drawing/2014/main" id="{D72CFEEA-E644-458F-B12D-BD4347BFE2FF}"/>
                    </a:ext>
                  </a:extLst>
                </p:cNvPr>
                <p:cNvSpPr/>
                <p:nvPr/>
              </p:nvSpPr>
              <p:spPr>
                <a:xfrm>
                  <a:off x="6200775" y="3310889"/>
                  <a:ext cx="62864" cy="56197"/>
                </a:xfrm>
                <a:custGeom>
                  <a:avLst/>
                  <a:gdLst>
                    <a:gd name="connsiteX0" fmla="*/ 0 w 62864"/>
                    <a:gd name="connsiteY0" fmla="*/ 0 h 56197"/>
                    <a:gd name="connsiteX1" fmla="*/ 35243 w 62864"/>
                    <a:gd name="connsiteY1" fmla="*/ 34290 h 56197"/>
                    <a:gd name="connsiteX2" fmla="*/ 62865 w 62864"/>
                    <a:gd name="connsiteY2" fmla="*/ 56197 h 56197"/>
                  </a:gdLst>
                  <a:ahLst/>
                  <a:cxnLst>
                    <a:cxn ang="0">
                      <a:pos x="connsiteX0" y="connsiteY0"/>
                    </a:cxn>
                    <a:cxn ang="0">
                      <a:pos x="connsiteX1" y="connsiteY1"/>
                    </a:cxn>
                    <a:cxn ang="0">
                      <a:pos x="connsiteX2" y="connsiteY2"/>
                    </a:cxn>
                  </a:cxnLst>
                  <a:rect l="l" t="t" r="r" b="b"/>
                  <a:pathLst>
                    <a:path w="62864" h="56197">
                      <a:moveTo>
                        <a:pt x="0" y="0"/>
                      </a:moveTo>
                      <a:cubicBezTo>
                        <a:pt x="0" y="0"/>
                        <a:pt x="36195" y="26670"/>
                        <a:pt x="35243" y="34290"/>
                      </a:cubicBezTo>
                      <a:cubicBezTo>
                        <a:pt x="35243" y="34290"/>
                        <a:pt x="54293" y="43815"/>
                        <a:pt x="62865" y="56197"/>
                      </a:cubicBezTo>
                    </a:path>
                  </a:pathLst>
                </a:custGeom>
                <a:noFill/>
                <a:ln w="9525" cap="rnd">
                  <a:solidFill>
                    <a:srgbClr val="000000"/>
                  </a:solidFill>
                  <a:prstDash val="solid"/>
                  <a:round/>
                </a:ln>
              </p:spPr>
              <p:txBody>
                <a:bodyPr rtlCol="0" anchor="ctr"/>
                <a:lstStyle/>
                <a:p>
                  <a:endParaRPr lang="en-US"/>
                </a:p>
              </p:txBody>
            </p:sp>
            <p:sp>
              <p:nvSpPr>
                <p:cNvPr id="89" name="Freeform: Shape 88">
                  <a:extLst>
                    <a:ext uri="{FF2B5EF4-FFF2-40B4-BE49-F238E27FC236}">
                      <a16:creationId xmlns:a16="http://schemas.microsoft.com/office/drawing/2014/main" id="{10EE8A8F-E769-4CA9-9BC8-F1A4BCCB95AA}"/>
                    </a:ext>
                  </a:extLst>
                </p:cNvPr>
                <p:cNvSpPr/>
                <p:nvPr/>
              </p:nvSpPr>
              <p:spPr>
                <a:xfrm>
                  <a:off x="6127432" y="3263264"/>
                  <a:ext cx="25717" cy="25717"/>
                </a:xfrm>
                <a:custGeom>
                  <a:avLst/>
                  <a:gdLst>
                    <a:gd name="connsiteX0" fmla="*/ 0 w 25717"/>
                    <a:gd name="connsiteY0" fmla="*/ 0 h 25717"/>
                    <a:gd name="connsiteX1" fmla="*/ 25718 w 25717"/>
                    <a:gd name="connsiteY1" fmla="*/ 25718 h 25717"/>
                  </a:gdLst>
                  <a:ahLst/>
                  <a:cxnLst>
                    <a:cxn ang="0">
                      <a:pos x="connsiteX0" y="connsiteY0"/>
                    </a:cxn>
                    <a:cxn ang="0">
                      <a:pos x="connsiteX1" y="connsiteY1"/>
                    </a:cxn>
                  </a:cxnLst>
                  <a:rect l="l" t="t" r="r" b="b"/>
                  <a:pathLst>
                    <a:path w="25717" h="25717">
                      <a:moveTo>
                        <a:pt x="0" y="0"/>
                      </a:moveTo>
                      <a:cubicBezTo>
                        <a:pt x="0" y="0"/>
                        <a:pt x="13335" y="17145"/>
                        <a:pt x="25718" y="25718"/>
                      </a:cubicBezTo>
                    </a:path>
                  </a:pathLst>
                </a:custGeom>
                <a:noFill/>
                <a:ln w="9525" cap="rnd">
                  <a:solidFill>
                    <a:srgbClr val="000000"/>
                  </a:solidFill>
                  <a:prstDash val="solid"/>
                  <a:round/>
                </a:ln>
              </p:spPr>
              <p:txBody>
                <a:bodyPr rtlCol="0" anchor="ctr"/>
                <a:lstStyle/>
                <a:p>
                  <a:endParaRPr lang="en-US"/>
                </a:p>
              </p:txBody>
            </p:sp>
            <p:sp>
              <p:nvSpPr>
                <p:cNvPr id="94" name="Freeform: Shape 93">
                  <a:extLst>
                    <a:ext uri="{FF2B5EF4-FFF2-40B4-BE49-F238E27FC236}">
                      <a16:creationId xmlns:a16="http://schemas.microsoft.com/office/drawing/2014/main" id="{BDC610C3-175C-4C41-AF21-4D56245041F5}"/>
                    </a:ext>
                  </a:extLst>
                </p:cNvPr>
                <p:cNvSpPr/>
                <p:nvPr/>
              </p:nvSpPr>
              <p:spPr>
                <a:xfrm>
                  <a:off x="6071234" y="3471025"/>
                  <a:ext cx="244783" cy="175514"/>
                </a:xfrm>
                <a:custGeom>
                  <a:avLst/>
                  <a:gdLst>
                    <a:gd name="connsiteX0" fmla="*/ 5715 w 244783"/>
                    <a:gd name="connsiteY0" fmla="*/ 72274 h 175514"/>
                    <a:gd name="connsiteX1" fmla="*/ 116205 w 244783"/>
                    <a:gd name="connsiteY1" fmla="*/ 1789 h 175514"/>
                    <a:gd name="connsiteX2" fmla="*/ 241935 w 244783"/>
                    <a:gd name="connsiteY2" fmla="*/ 57034 h 175514"/>
                    <a:gd name="connsiteX3" fmla="*/ 137160 w 244783"/>
                    <a:gd name="connsiteY3" fmla="*/ 173239 h 175514"/>
                    <a:gd name="connsiteX4" fmla="*/ 0 w 244783"/>
                    <a:gd name="connsiteY4" fmla="*/ 113231 h 175514"/>
                    <a:gd name="connsiteX5" fmla="*/ 197167 w 244783"/>
                    <a:gd name="connsiteY5" fmla="*/ 64654 h 175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4783" h="175514">
                      <a:moveTo>
                        <a:pt x="5715" y="72274"/>
                      </a:moveTo>
                      <a:cubicBezTo>
                        <a:pt x="5715" y="72274"/>
                        <a:pt x="42863" y="11314"/>
                        <a:pt x="116205" y="1789"/>
                      </a:cubicBezTo>
                      <a:cubicBezTo>
                        <a:pt x="175260" y="-6784"/>
                        <a:pt x="225742" y="16076"/>
                        <a:pt x="241935" y="57034"/>
                      </a:cubicBezTo>
                      <a:cubicBezTo>
                        <a:pt x="258128" y="97991"/>
                        <a:pt x="202883" y="162761"/>
                        <a:pt x="137160" y="173239"/>
                      </a:cubicBezTo>
                      <a:cubicBezTo>
                        <a:pt x="71438" y="183716"/>
                        <a:pt x="13335" y="157046"/>
                        <a:pt x="0" y="113231"/>
                      </a:cubicBezTo>
                      <a:cubicBezTo>
                        <a:pt x="0" y="113231"/>
                        <a:pt x="67628" y="65606"/>
                        <a:pt x="197167" y="64654"/>
                      </a:cubicBezTo>
                    </a:path>
                  </a:pathLst>
                </a:custGeom>
                <a:noFill/>
                <a:ln w="9525" cap="rnd">
                  <a:solidFill>
                    <a:srgbClr val="000000"/>
                  </a:solidFill>
                  <a:prstDash val="solid"/>
                  <a:round/>
                </a:ln>
              </p:spPr>
              <p:txBody>
                <a:bodyPr rtlCol="0" anchor="ctr"/>
                <a:lstStyle/>
                <a:p>
                  <a:endParaRPr lang="en-US"/>
                </a:p>
              </p:txBody>
            </p:sp>
          </p:grpSp>
        </p:grpSp>
      </p:grpSp>
      <p:sp>
        <p:nvSpPr>
          <p:cNvPr id="106" name="TextBox 105">
            <a:extLst>
              <a:ext uri="{FF2B5EF4-FFF2-40B4-BE49-F238E27FC236}">
                <a16:creationId xmlns:a16="http://schemas.microsoft.com/office/drawing/2014/main" id="{05D6CAD6-36A0-4D01-87C4-AB3A18403EA6}"/>
              </a:ext>
            </a:extLst>
          </p:cNvPr>
          <p:cNvSpPr txBox="1"/>
          <p:nvPr/>
        </p:nvSpPr>
        <p:spPr>
          <a:xfrm>
            <a:off x="266214" y="4192392"/>
            <a:ext cx="6846276" cy="307777"/>
          </a:xfrm>
          <a:prstGeom prst="rect">
            <a:avLst/>
          </a:prstGeom>
          <a:noFill/>
        </p:spPr>
        <p:txBody>
          <a:bodyPr wrap="square">
            <a:spAutoFit/>
          </a:bodyPr>
          <a:lstStyle/>
          <a:p>
            <a:r>
              <a:rPr lang="en-US" sz="1400" b="1"/>
              <a:t>Total top snack foods for Kroger shoppers: </a:t>
            </a:r>
          </a:p>
        </p:txBody>
      </p:sp>
      <p:grpSp>
        <p:nvGrpSpPr>
          <p:cNvPr id="282" name="Group 281">
            <a:extLst>
              <a:ext uri="{FF2B5EF4-FFF2-40B4-BE49-F238E27FC236}">
                <a16:creationId xmlns:a16="http://schemas.microsoft.com/office/drawing/2014/main" id="{1A94DEC0-8BE7-4769-8105-3CDE38B290DC}"/>
              </a:ext>
            </a:extLst>
          </p:cNvPr>
          <p:cNvGrpSpPr/>
          <p:nvPr/>
        </p:nvGrpSpPr>
        <p:grpSpPr>
          <a:xfrm>
            <a:off x="359999" y="4627082"/>
            <a:ext cx="1106469" cy="1106469"/>
            <a:chOff x="359999" y="4627082"/>
            <a:chExt cx="1106469" cy="1106469"/>
          </a:xfrm>
        </p:grpSpPr>
        <p:sp>
          <p:nvSpPr>
            <p:cNvPr id="265" name="Oval 264">
              <a:extLst>
                <a:ext uri="{FF2B5EF4-FFF2-40B4-BE49-F238E27FC236}">
                  <a16:creationId xmlns:a16="http://schemas.microsoft.com/office/drawing/2014/main" id="{8713EF46-0553-458D-A7DF-4C57EABC93D5}"/>
                </a:ext>
              </a:extLst>
            </p:cNvPr>
            <p:cNvSpPr/>
            <p:nvPr/>
          </p:nvSpPr>
          <p:spPr bwMode="ltGray">
            <a:xfrm>
              <a:off x="359999" y="4627082"/>
              <a:ext cx="1106469" cy="1106469"/>
            </a:xfrm>
            <a:prstGeom prst="ellipse">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grpSp>
          <p:nvGrpSpPr>
            <p:cNvPr id="266" name="Graphic 6">
              <a:extLst>
                <a:ext uri="{FF2B5EF4-FFF2-40B4-BE49-F238E27FC236}">
                  <a16:creationId xmlns:a16="http://schemas.microsoft.com/office/drawing/2014/main" id="{6F0A3D69-F5C5-4AC3-9DC7-B4F18DDA2A8A}"/>
                </a:ext>
              </a:extLst>
            </p:cNvPr>
            <p:cNvGrpSpPr/>
            <p:nvPr/>
          </p:nvGrpSpPr>
          <p:grpSpPr>
            <a:xfrm>
              <a:off x="707812" y="4777108"/>
              <a:ext cx="410841" cy="497324"/>
              <a:chOff x="5734049" y="2990865"/>
              <a:chExt cx="723900" cy="876283"/>
            </a:xfrm>
            <a:noFill/>
          </p:grpSpPr>
          <p:sp>
            <p:nvSpPr>
              <p:cNvPr id="268" name="Freeform: Shape 267">
                <a:extLst>
                  <a:ext uri="{FF2B5EF4-FFF2-40B4-BE49-F238E27FC236}">
                    <a16:creationId xmlns:a16="http://schemas.microsoft.com/office/drawing/2014/main" id="{2A1AB452-54C3-4A7A-9407-1565F84051F6}"/>
                  </a:ext>
                </a:extLst>
              </p:cNvPr>
              <p:cNvSpPr/>
              <p:nvPr/>
            </p:nvSpPr>
            <p:spPr>
              <a:xfrm>
                <a:off x="5734049" y="3219449"/>
                <a:ext cx="723900" cy="647700"/>
              </a:xfrm>
              <a:custGeom>
                <a:avLst/>
                <a:gdLst>
                  <a:gd name="connsiteX0" fmla="*/ 361950 w 723900"/>
                  <a:gd name="connsiteY0" fmla="*/ 609600 h 647700"/>
                  <a:gd name="connsiteX1" fmla="*/ 495300 w 723900"/>
                  <a:gd name="connsiteY1" fmla="*/ 647700 h 647700"/>
                  <a:gd name="connsiteX2" fmla="*/ 723900 w 723900"/>
                  <a:gd name="connsiteY2" fmla="*/ 266700 h 647700"/>
                  <a:gd name="connsiteX3" fmla="*/ 514350 w 723900"/>
                  <a:gd name="connsiteY3" fmla="*/ 0 h 647700"/>
                  <a:gd name="connsiteX4" fmla="*/ 361950 w 723900"/>
                  <a:gd name="connsiteY4" fmla="*/ 38100 h 647700"/>
                  <a:gd name="connsiteX5" fmla="*/ 209550 w 723900"/>
                  <a:gd name="connsiteY5" fmla="*/ 0 h 647700"/>
                  <a:gd name="connsiteX6" fmla="*/ 0 w 723900"/>
                  <a:gd name="connsiteY6" fmla="*/ 266700 h 647700"/>
                  <a:gd name="connsiteX7" fmla="*/ 228600 w 723900"/>
                  <a:gd name="connsiteY7" fmla="*/ 647700 h 647700"/>
                  <a:gd name="connsiteX8" fmla="*/ 361950 w 723900"/>
                  <a:gd name="connsiteY8" fmla="*/ 60960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3900" h="647700">
                    <a:moveTo>
                      <a:pt x="361950" y="609600"/>
                    </a:moveTo>
                    <a:cubicBezTo>
                      <a:pt x="419100" y="609600"/>
                      <a:pt x="381000" y="647700"/>
                      <a:pt x="495300" y="647700"/>
                    </a:cubicBezTo>
                    <a:cubicBezTo>
                      <a:pt x="609600" y="647700"/>
                      <a:pt x="723900" y="419100"/>
                      <a:pt x="723900" y="266700"/>
                    </a:cubicBezTo>
                    <a:cubicBezTo>
                      <a:pt x="723900" y="114300"/>
                      <a:pt x="628650" y="0"/>
                      <a:pt x="514350" y="0"/>
                    </a:cubicBezTo>
                    <a:cubicBezTo>
                      <a:pt x="400050" y="0"/>
                      <a:pt x="400050" y="38100"/>
                      <a:pt x="361950" y="38100"/>
                    </a:cubicBezTo>
                    <a:cubicBezTo>
                      <a:pt x="323850" y="38100"/>
                      <a:pt x="323850" y="0"/>
                      <a:pt x="209550" y="0"/>
                    </a:cubicBezTo>
                    <a:cubicBezTo>
                      <a:pt x="95250" y="0"/>
                      <a:pt x="0" y="114300"/>
                      <a:pt x="0" y="266700"/>
                    </a:cubicBezTo>
                    <a:cubicBezTo>
                      <a:pt x="0" y="419100"/>
                      <a:pt x="114300" y="647700"/>
                      <a:pt x="228600" y="647700"/>
                    </a:cubicBezTo>
                    <a:cubicBezTo>
                      <a:pt x="342900" y="647700"/>
                      <a:pt x="304800" y="609600"/>
                      <a:pt x="361950" y="609600"/>
                    </a:cubicBezTo>
                    <a:close/>
                  </a:path>
                </a:pathLst>
              </a:custGeom>
              <a:noFill/>
              <a:ln w="9525" cap="rnd">
                <a:solidFill>
                  <a:schemeClr val="bg1"/>
                </a:solidFill>
                <a:prstDash val="solid"/>
                <a:round/>
              </a:ln>
            </p:spPr>
            <p:txBody>
              <a:bodyPr rtlCol="0" anchor="ctr"/>
              <a:lstStyle/>
              <a:p>
                <a:endParaRPr lang="en-US" sz="1000"/>
              </a:p>
            </p:txBody>
          </p:sp>
          <p:sp>
            <p:nvSpPr>
              <p:cNvPr id="269" name="Freeform: Shape 268">
                <a:extLst>
                  <a:ext uri="{FF2B5EF4-FFF2-40B4-BE49-F238E27FC236}">
                    <a16:creationId xmlns:a16="http://schemas.microsoft.com/office/drawing/2014/main" id="{2A8358AE-C6F8-4276-958E-9C90E70685D3}"/>
                  </a:ext>
                </a:extLst>
              </p:cNvPr>
              <p:cNvSpPr/>
              <p:nvPr/>
            </p:nvSpPr>
            <p:spPr>
              <a:xfrm>
                <a:off x="5943599" y="3105149"/>
                <a:ext cx="152400" cy="152400"/>
              </a:xfrm>
              <a:custGeom>
                <a:avLst/>
                <a:gdLst>
                  <a:gd name="connsiteX0" fmla="*/ 152400 w 152400"/>
                  <a:gd name="connsiteY0" fmla="*/ 152400 h 152400"/>
                  <a:gd name="connsiteX1" fmla="*/ 152400 w 152400"/>
                  <a:gd name="connsiteY1" fmla="*/ 76200 h 152400"/>
                  <a:gd name="connsiteX2" fmla="*/ 76200 w 152400"/>
                  <a:gd name="connsiteY2" fmla="*/ 0 h 152400"/>
                  <a:gd name="connsiteX3" fmla="*/ 0 w 152400"/>
                  <a:gd name="connsiteY3" fmla="*/ 0 h 152400"/>
                </a:gdLst>
                <a:ahLst/>
                <a:cxnLst>
                  <a:cxn ang="0">
                    <a:pos x="connsiteX0" y="connsiteY0"/>
                  </a:cxn>
                  <a:cxn ang="0">
                    <a:pos x="connsiteX1" y="connsiteY1"/>
                  </a:cxn>
                  <a:cxn ang="0">
                    <a:pos x="connsiteX2" y="connsiteY2"/>
                  </a:cxn>
                  <a:cxn ang="0">
                    <a:pos x="connsiteX3" y="connsiteY3"/>
                  </a:cxn>
                </a:cxnLst>
                <a:rect l="l" t="t" r="r" b="b"/>
                <a:pathLst>
                  <a:path w="152400" h="152400">
                    <a:moveTo>
                      <a:pt x="152400" y="152400"/>
                    </a:moveTo>
                    <a:lnTo>
                      <a:pt x="152400" y="76200"/>
                    </a:lnTo>
                    <a:cubicBezTo>
                      <a:pt x="152400" y="34116"/>
                      <a:pt x="118284" y="0"/>
                      <a:pt x="76200" y="0"/>
                    </a:cubicBezTo>
                    <a:lnTo>
                      <a:pt x="0" y="0"/>
                    </a:lnTo>
                  </a:path>
                </a:pathLst>
              </a:custGeom>
              <a:noFill/>
              <a:ln w="9525" cap="rnd">
                <a:solidFill>
                  <a:schemeClr val="bg1"/>
                </a:solidFill>
                <a:prstDash val="solid"/>
                <a:round/>
              </a:ln>
            </p:spPr>
            <p:txBody>
              <a:bodyPr rtlCol="0" anchor="ctr"/>
              <a:lstStyle/>
              <a:p>
                <a:endParaRPr lang="en-US" sz="1000"/>
              </a:p>
            </p:txBody>
          </p:sp>
          <p:sp>
            <p:nvSpPr>
              <p:cNvPr id="270" name="Freeform: Shape 269">
                <a:extLst>
                  <a:ext uri="{FF2B5EF4-FFF2-40B4-BE49-F238E27FC236}">
                    <a16:creationId xmlns:a16="http://schemas.microsoft.com/office/drawing/2014/main" id="{7F7A0CEB-B55B-4FE9-A195-78BE46C041FB}"/>
                  </a:ext>
                </a:extLst>
              </p:cNvPr>
              <p:cNvSpPr/>
              <p:nvPr/>
            </p:nvSpPr>
            <p:spPr>
              <a:xfrm>
                <a:off x="6173699" y="2990865"/>
                <a:ext cx="168558" cy="168489"/>
              </a:xfrm>
              <a:custGeom>
                <a:avLst/>
                <a:gdLst>
                  <a:gd name="connsiteX0" fmla="*/ 22312 w 168558"/>
                  <a:gd name="connsiteY0" fmla="*/ 168290 h 168489"/>
                  <a:gd name="connsiteX1" fmla="*/ 168330 w 168558"/>
                  <a:gd name="connsiteY1" fmla="*/ 22463 h 168489"/>
                  <a:gd name="connsiteX2" fmla="*/ 162711 w 168558"/>
                  <a:gd name="connsiteY2" fmla="*/ 5794 h 168489"/>
                  <a:gd name="connsiteX3" fmla="*/ 146137 w 168558"/>
                  <a:gd name="connsiteY3" fmla="*/ 174 h 168489"/>
                  <a:gd name="connsiteX4" fmla="*/ 214 w 168558"/>
                  <a:gd name="connsiteY4" fmla="*/ 146097 h 168489"/>
                  <a:gd name="connsiteX5" fmla="*/ 16663 w 168558"/>
                  <a:gd name="connsiteY5" fmla="*/ 168278 h 168489"/>
                  <a:gd name="connsiteX6" fmla="*/ 22312 w 168558"/>
                  <a:gd name="connsiteY6" fmla="*/ 168290 h 168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68489">
                    <a:moveTo>
                      <a:pt x="22312" y="168290"/>
                    </a:moveTo>
                    <a:cubicBezTo>
                      <a:pt x="98065" y="157696"/>
                      <a:pt x="157637" y="98202"/>
                      <a:pt x="168330" y="22463"/>
                    </a:cubicBezTo>
                    <a:cubicBezTo>
                      <a:pt x="169288" y="16322"/>
                      <a:pt x="167190" y="10101"/>
                      <a:pt x="162711" y="5794"/>
                    </a:cubicBezTo>
                    <a:cubicBezTo>
                      <a:pt x="158365" y="1437"/>
                      <a:pt x="152236" y="-641"/>
                      <a:pt x="146137" y="174"/>
                    </a:cubicBezTo>
                    <a:cubicBezTo>
                      <a:pt x="70391" y="10818"/>
                      <a:pt x="10858" y="70351"/>
                      <a:pt x="214" y="146097"/>
                    </a:cubicBezTo>
                    <a:cubicBezTo>
                      <a:pt x="-1369" y="156764"/>
                      <a:pt x="5995" y="166695"/>
                      <a:pt x="16663" y="168278"/>
                    </a:cubicBezTo>
                    <a:cubicBezTo>
                      <a:pt x="18535" y="168556"/>
                      <a:pt x="20439" y="168560"/>
                      <a:pt x="22312" y="168290"/>
                    </a:cubicBezTo>
                    <a:close/>
                  </a:path>
                </a:pathLst>
              </a:custGeom>
              <a:noFill/>
              <a:ln w="9525" cap="rnd">
                <a:solidFill>
                  <a:schemeClr val="bg1"/>
                </a:solidFill>
                <a:prstDash val="solid"/>
                <a:round/>
              </a:ln>
            </p:spPr>
            <p:txBody>
              <a:bodyPr rtlCol="0" anchor="ctr"/>
              <a:lstStyle/>
              <a:p>
                <a:endParaRPr lang="en-US" sz="1000"/>
              </a:p>
            </p:txBody>
          </p:sp>
        </p:grpSp>
        <p:sp>
          <p:nvSpPr>
            <p:cNvPr id="267" name="TextBox 266">
              <a:extLst>
                <a:ext uri="{FF2B5EF4-FFF2-40B4-BE49-F238E27FC236}">
                  <a16:creationId xmlns:a16="http://schemas.microsoft.com/office/drawing/2014/main" id="{EF372329-209D-480F-B56E-6BC64E669177}"/>
                </a:ext>
              </a:extLst>
            </p:cNvPr>
            <p:cNvSpPr txBox="1"/>
            <p:nvPr/>
          </p:nvSpPr>
          <p:spPr>
            <a:xfrm>
              <a:off x="528525" y="5404317"/>
              <a:ext cx="769416" cy="153888"/>
            </a:xfrm>
            <a:prstGeom prst="rect">
              <a:avLst/>
            </a:prstGeom>
            <a:noFill/>
          </p:spPr>
          <p:txBody>
            <a:bodyPr wrap="square" lIns="0" tIns="0" rIns="0" bIns="0" rtlCol="0">
              <a:spAutoFit/>
            </a:bodyPr>
            <a:lstStyle/>
            <a:p>
              <a:pPr algn="ctr"/>
              <a:r>
                <a:rPr lang="en-US" sz="1000">
                  <a:solidFill>
                    <a:schemeClr val="bg1"/>
                  </a:solidFill>
                </a:rPr>
                <a:t>Fruit</a:t>
              </a:r>
            </a:p>
          </p:txBody>
        </p:sp>
      </p:grpSp>
      <p:grpSp>
        <p:nvGrpSpPr>
          <p:cNvPr id="283" name="Group 282">
            <a:extLst>
              <a:ext uri="{FF2B5EF4-FFF2-40B4-BE49-F238E27FC236}">
                <a16:creationId xmlns:a16="http://schemas.microsoft.com/office/drawing/2014/main" id="{20A98FBE-8A25-43C8-8919-DEBA47F11B9D}"/>
              </a:ext>
            </a:extLst>
          </p:cNvPr>
          <p:cNvGrpSpPr/>
          <p:nvPr/>
        </p:nvGrpSpPr>
        <p:grpSpPr>
          <a:xfrm>
            <a:off x="1838647" y="4627082"/>
            <a:ext cx="1106469" cy="1106469"/>
            <a:chOff x="1838647" y="4627082"/>
            <a:chExt cx="1106469" cy="1106469"/>
          </a:xfrm>
        </p:grpSpPr>
        <p:sp>
          <p:nvSpPr>
            <p:cNvPr id="257" name="Oval 256">
              <a:extLst>
                <a:ext uri="{FF2B5EF4-FFF2-40B4-BE49-F238E27FC236}">
                  <a16:creationId xmlns:a16="http://schemas.microsoft.com/office/drawing/2014/main" id="{A87797BA-02D6-452E-B95B-0613AE47E63A}"/>
                </a:ext>
              </a:extLst>
            </p:cNvPr>
            <p:cNvSpPr/>
            <p:nvPr/>
          </p:nvSpPr>
          <p:spPr bwMode="ltGray">
            <a:xfrm>
              <a:off x="1838647" y="4627082"/>
              <a:ext cx="1106469" cy="1106469"/>
            </a:xfrm>
            <a:prstGeom prst="ellipse">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258" name="TextBox 257">
              <a:extLst>
                <a:ext uri="{FF2B5EF4-FFF2-40B4-BE49-F238E27FC236}">
                  <a16:creationId xmlns:a16="http://schemas.microsoft.com/office/drawing/2014/main" id="{26B85CDB-613A-4951-BE16-E01283CFACD7}"/>
                </a:ext>
              </a:extLst>
            </p:cNvPr>
            <p:cNvSpPr txBox="1"/>
            <p:nvPr/>
          </p:nvSpPr>
          <p:spPr>
            <a:xfrm>
              <a:off x="2007173" y="5404317"/>
              <a:ext cx="769416" cy="153888"/>
            </a:xfrm>
            <a:prstGeom prst="rect">
              <a:avLst/>
            </a:prstGeom>
            <a:noFill/>
          </p:spPr>
          <p:txBody>
            <a:bodyPr wrap="square" lIns="0" tIns="0" rIns="0" bIns="0" rtlCol="0">
              <a:spAutoFit/>
            </a:bodyPr>
            <a:lstStyle/>
            <a:p>
              <a:pPr algn="ctr"/>
              <a:r>
                <a:rPr lang="en-US" sz="1000">
                  <a:solidFill>
                    <a:schemeClr val="bg1"/>
                  </a:solidFill>
                </a:rPr>
                <a:t>Bread</a:t>
              </a:r>
            </a:p>
          </p:txBody>
        </p:sp>
        <p:grpSp>
          <p:nvGrpSpPr>
            <p:cNvPr id="259" name="Graphic 55">
              <a:extLst>
                <a:ext uri="{FF2B5EF4-FFF2-40B4-BE49-F238E27FC236}">
                  <a16:creationId xmlns:a16="http://schemas.microsoft.com/office/drawing/2014/main" id="{76E87F80-296D-476E-9BE6-C9DF95F9CE62}"/>
                </a:ext>
              </a:extLst>
            </p:cNvPr>
            <p:cNvGrpSpPr/>
            <p:nvPr/>
          </p:nvGrpSpPr>
          <p:grpSpPr>
            <a:xfrm>
              <a:off x="2162779" y="4815216"/>
              <a:ext cx="458203" cy="458203"/>
              <a:chOff x="5657849" y="2990849"/>
              <a:chExt cx="876300" cy="876300"/>
            </a:xfrm>
            <a:noFill/>
          </p:grpSpPr>
          <p:sp>
            <p:nvSpPr>
              <p:cNvPr id="260" name="Freeform: Shape 259">
                <a:extLst>
                  <a:ext uri="{FF2B5EF4-FFF2-40B4-BE49-F238E27FC236}">
                    <a16:creationId xmlns:a16="http://schemas.microsoft.com/office/drawing/2014/main" id="{B1857044-8E26-4539-BAB6-7F8E4C85CBB4}"/>
                  </a:ext>
                </a:extLst>
              </p:cNvPr>
              <p:cNvSpPr/>
              <p:nvPr/>
            </p:nvSpPr>
            <p:spPr>
              <a:xfrm>
                <a:off x="6095999" y="3409949"/>
                <a:ext cx="381000" cy="381000"/>
              </a:xfrm>
              <a:custGeom>
                <a:avLst/>
                <a:gdLst>
                  <a:gd name="connsiteX0" fmla="*/ 381000 w 381000"/>
                  <a:gd name="connsiteY0" fmla="*/ 0 h 381000"/>
                  <a:gd name="connsiteX1" fmla="*/ 0 w 381000"/>
                  <a:gd name="connsiteY1" fmla="*/ 381000 h 381000"/>
                </a:gdLst>
                <a:ahLst/>
                <a:cxnLst>
                  <a:cxn ang="0">
                    <a:pos x="connsiteX0" y="connsiteY0"/>
                  </a:cxn>
                  <a:cxn ang="0">
                    <a:pos x="connsiteX1" y="connsiteY1"/>
                  </a:cxn>
                </a:cxnLst>
                <a:rect l="l" t="t" r="r" b="b"/>
                <a:pathLst>
                  <a:path w="381000" h="381000">
                    <a:moveTo>
                      <a:pt x="381000" y="0"/>
                    </a:moveTo>
                    <a:lnTo>
                      <a:pt x="0" y="381000"/>
                    </a:lnTo>
                  </a:path>
                </a:pathLst>
              </a:custGeom>
              <a:noFill/>
              <a:ln w="9525" cap="rnd">
                <a:solidFill>
                  <a:schemeClr val="bg1"/>
                </a:solidFill>
                <a:prstDash val="solid"/>
                <a:round/>
              </a:ln>
            </p:spPr>
            <p:txBody>
              <a:bodyPr rtlCol="0" anchor="ctr"/>
              <a:lstStyle/>
              <a:p>
                <a:endParaRPr lang="en-US" sz="1000"/>
              </a:p>
            </p:txBody>
          </p:sp>
          <p:sp>
            <p:nvSpPr>
              <p:cNvPr id="261" name="Freeform: Shape 260">
                <a:extLst>
                  <a:ext uri="{FF2B5EF4-FFF2-40B4-BE49-F238E27FC236}">
                    <a16:creationId xmlns:a16="http://schemas.microsoft.com/office/drawing/2014/main" id="{58CF93BC-DC08-47FA-B4A4-E87323AB111C}"/>
                  </a:ext>
                </a:extLst>
              </p:cNvPr>
              <p:cNvSpPr/>
              <p:nvPr/>
            </p:nvSpPr>
            <p:spPr>
              <a:xfrm>
                <a:off x="6400799" y="3352799"/>
                <a:ext cx="133350" cy="133350"/>
              </a:xfrm>
              <a:custGeom>
                <a:avLst/>
                <a:gdLst>
                  <a:gd name="connsiteX0" fmla="*/ 0 w 133350"/>
                  <a:gd name="connsiteY0" fmla="*/ 0 h 133350"/>
                  <a:gd name="connsiteX1" fmla="*/ 0 w 133350"/>
                  <a:gd name="connsiteY1" fmla="*/ 133350 h 133350"/>
                  <a:gd name="connsiteX2" fmla="*/ 133350 w 133350"/>
                  <a:gd name="connsiteY2" fmla="*/ 133350 h 133350"/>
                </a:gdLst>
                <a:ahLst/>
                <a:cxnLst>
                  <a:cxn ang="0">
                    <a:pos x="connsiteX0" y="connsiteY0"/>
                  </a:cxn>
                  <a:cxn ang="0">
                    <a:pos x="connsiteX1" y="connsiteY1"/>
                  </a:cxn>
                  <a:cxn ang="0">
                    <a:pos x="connsiteX2" y="connsiteY2"/>
                  </a:cxn>
                </a:cxnLst>
                <a:rect l="l" t="t" r="r" b="b"/>
                <a:pathLst>
                  <a:path w="133350" h="133350">
                    <a:moveTo>
                      <a:pt x="0" y="0"/>
                    </a:moveTo>
                    <a:lnTo>
                      <a:pt x="0" y="133350"/>
                    </a:lnTo>
                    <a:lnTo>
                      <a:pt x="133350" y="133350"/>
                    </a:lnTo>
                  </a:path>
                </a:pathLst>
              </a:custGeom>
              <a:noFill/>
              <a:ln w="9525" cap="rnd">
                <a:solidFill>
                  <a:schemeClr val="bg1"/>
                </a:solidFill>
                <a:prstDash val="solid"/>
                <a:round/>
              </a:ln>
            </p:spPr>
            <p:txBody>
              <a:bodyPr rtlCol="0" anchor="ctr"/>
              <a:lstStyle/>
              <a:p>
                <a:endParaRPr lang="en-US" sz="1000"/>
              </a:p>
            </p:txBody>
          </p:sp>
          <p:sp>
            <p:nvSpPr>
              <p:cNvPr id="262" name="Freeform: Shape 261">
                <a:extLst>
                  <a:ext uri="{FF2B5EF4-FFF2-40B4-BE49-F238E27FC236}">
                    <a16:creationId xmlns:a16="http://schemas.microsoft.com/office/drawing/2014/main" id="{AE527DE1-6E78-4BE0-A9E1-90C188B371A8}"/>
                  </a:ext>
                </a:extLst>
              </p:cNvPr>
              <p:cNvSpPr/>
              <p:nvPr/>
            </p:nvSpPr>
            <p:spPr>
              <a:xfrm>
                <a:off x="6286499" y="3467099"/>
                <a:ext cx="133350" cy="133350"/>
              </a:xfrm>
              <a:custGeom>
                <a:avLst/>
                <a:gdLst>
                  <a:gd name="connsiteX0" fmla="*/ 0 w 133350"/>
                  <a:gd name="connsiteY0" fmla="*/ 0 h 133350"/>
                  <a:gd name="connsiteX1" fmla="*/ 0 w 133350"/>
                  <a:gd name="connsiteY1" fmla="*/ 133350 h 133350"/>
                  <a:gd name="connsiteX2" fmla="*/ 133350 w 133350"/>
                  <a:gd name="connsiteY2" fmla="*/ 133350 h 133350"/>
                </a:gdLst>
                <a:ahLst/>
                <a:cxnLst>
                  <a:cxn ang="0">
                    <a:pos x="connsiteX0" y="connsiteY0"/>
                  </a:cxn>
                  <a:cxn ang="0">
                    <a:pos x="connsiteX1" y="connsiteY1"/>
                  </a:cxn>
                  <a:cxn ang="0">
                    <a:pos x="connsiteX2" y="connsiteY2"/>
                  </a:cxn>
                </a:cxnLst>
                <a:rect l="l" t="t" r="r" b="b"/>
                <a:pathLst>
                  <a:path w="133350" h="133350">
                    <a:moveTo>
                      <a:pt x="0" y="0"/>
                    </a:moveTo>
                    <a:lnTo>
                      <a:pt x="0" y="133350"/>
                    </a:lnTo>
                    <a:lnTo>
                      <a:pt x="133350" y="133350"/>
                    </a:lnTo>
                  </a:path>
                </a:pathLst>
              </a:custGeom>
              <a:noFill/>
              <a:ln w="9525" cap="rnd">
                <a:solidFill>
                  <a:schemeClr val="bg1"/>
                </a:solidFill>
                <a:prstDash val="solid"/>
                <a:round/>
              </a:ln>
            </p:spPr>
            <p:txBody>
              <a:bodyPr rtlCol="0" anchor="ctr"/>
              <a:lstStyle/>
              <a:p>
                <a:endParaRPr lang="en-US" sz="1000"/>
              </a:p>
            </p:txBody>
          </p:sp>
          <p:sp>
            <p:nvSpPr>
              <p:cNvPr id="263" name="Freeform: Shape 262">
                <a:extLst>
                  <a:ext uri="{FF2B5EF4-FFF2-40B4-BE49-F238E27FC236}">
                    <a16:creationId xmlns:a16="http://schemas.microsoft.com/office/drawing/2014/main" id="{1797A319-4418-401E-8121-48DB03DAE414}"/>
                  </a:ext>
                </a:extLst>
              </p:cNvPr>
              <p:cNvSpPr/>
              <p:nvPr/>
            </p:nvSpPr>
            <p:spPr>
              <a:xfrm>
                <a:off x="6172199" y="3581399"/>
                <a:ext cx="133350" cy="133350"/>
              </a:xfrm>
              <a:custGeom>
                <a:avLst/>
                <a:gdLst>
                  <a:gd name="connsiteX0" fmla="*/ 0 w 133350"/>
                  <a:gd name="connsiteY0" fmla="*/ 0 h 133350"/>
                  <a:gd name="connsiteX1" fmla="*/ 0 w 133350"/>
                  <a:gd name="connsiteY1" fmla="*/ 133350 h 133350"/>
                  <a:gd name="connsiteX2" fmla="*/ 133350 w 133350"/>
                  <a:gd name="connsiteY2" fmla="*/ 133350 h 133350"/>
                </a:gdLst>
                <a:ahLst/>
                <a:cxnLst>
                  <a:cxn ang="0">
                    <a:pos x="connsiteX0" y="connsiteY0"/>
                  </a:cxn>
                  <a:cxn ang="0">
                    <a:pos x="connsiteX1" y="connsiteY1"/>
                  </a:cxn>
                  <a:cxn ang="0">
                    <a:pos x="connsiteX2" y="connsiteY2"/>
                  </a:cxn>
                </a:cxnLst>
                <a:rect l="l" t="t" r="r" b="b"/>
                <a:pathLst>
                  <a:path w="133350" h="133350">
                    <a:moveTo>
                      <a:pt x="0" y="0"/>
                    </a:moveTo>
                    <a:lnTo>
                      <a:pt x="0" y="133350"/>
                    </a:lnTo>
                    <a:lnTo>
                      <a:pt x="133350" y="133350"/>
                    </a:lnTo>
                  </a:path>
                </a:pathLst>
              </a:custGeom>
              <a:noFill/>
              <a:ln w="9525" cap="rnd">
                <a:solidFill>
                  <a:schemeClr val="bg1"/>
                </a:solidFill>
                <a:prstDash val="solid"/>
                <a:round/>
              </a:ln>
            </p:spPr>
            <p:txBody>
              <a:bodyPr rtlCol="0" anchor="ctr"/>
              <a:lstStyle/>
              <a:p>
                <a:endParaRPr lang="en-US" sz="1000"/>
              </a:p>
            </p:txBody>
          </p:sp>
          <p:sp>
            <p:nvSpPr>
              <p:cNvPr id="264" name="Freeform: Shape 263">
                <a:extLst>
                  <a:ext uri="{FF2B5EF4-FFF2-40B4-BE49-F238E27FC236}">
                    <a16:creationId xmlns:a16="http://schemas.microsoft.com/office/drawing/2014/main" id="{B9BC6E88-77D7-4485-812F-D0EDA5BF503A}"/>
                  </a:ext>
                </a:extLst>
              </p:cNvPr>
              <p:cNvSpPr/>
              <p:nvPr/>
            </p:nvSpPr>
            <p:spPr>
              <a:xfrm>
                <a:off x="5657849" y="2990849"/>
                <a:ext cx="800214" cy="876300"/>
              </a:xfrm>
              <a:custGeom>
                <a:avLst/>
                <a:gdLst>
                  <a:gd name="connsiteX0" fmla="*/ 785813 w 800214"/>
                  <a:gd name="connsiteY0" fmla="*/ 285750 h 876300"/>
                  <a:gd name="connsiteX1" fmla="*/ 666808 w 800214"/>
                  <a:gd name="connsiteY1" fmla="*/ 14346 h 876300"/>
                  <a:gd name="connsiteX2" fmla="*/ 590550 w 800214"/>
                  <a:gd name="connsiteY2" fmla="*/ 0 h 876300"/>
                  <a:gd name="connsiteX3" fmla="*/ 209550 w 800214"/>
                  <a:gd name="connsiteY3" fmla="*/ 0 h 876300"/>
                  <a:gd name="connsiteX4" fmla="*/ 0 w 800214"/>
                  <a:gd name="connsiteY4" fmla="*/ 209550 h 876300"/>
                  <a:gd name="connsiteX5" fmla="*/ 209550 w 800214"/>
                  <a:gd name="connsiteY5" fmla="*/ 419100 h 876300"/>
                  <a:gd name="connsiteX6" fmla="*/ 157734 w 800214"/>
                  <a:gd name="connsiteY6" fmla="*/ 833438 h 876300"/>
                  <a:gd name="connsiteX7" fmla="*/ 167259 w 800214"/>
                  <a:gd name="connsiteY7" fmla="*/ 863441 h 876300"/>
                  <a:gd name="connsiteX8" fmla="*/ 195834 w 800214"/>
                  <a:gd name="connsiteY8" fmla="*/ 876300 h 876300"/>
                  <a:gd name="connsiteX9" fmla="*/ 604838 w 800214"/>
                  <a:gd name="connsiteY9" fmla="*/ 876300 h 876300"/>
                  <a:gd name="connsiteX10" fmla="*/ 633413 w 800214"/>
                  <a:gd name="connsiteY10" fmla="*/ 863441 h 876300"/>
                  <a:gd name="connsiteX11" fmla="*/ 642938 w 800214"/>
                  <a:gd name="connsiteY11" fmla="*/ 833438 h 876300"/>
                  <a:gd name="connsiteX12" fmla="*/ 638747 w 800214"/>
                  <a:gd name="connsiteY12" fmla="*/ 800100 h 87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00214" h="876300">
                    <a:moveTo>
                      <a:pt x="785813" y="285750"/>
                    </a:moveTo>
                    <a:cubicBezTo>
                      <a:pt x="827897" y="177941"/>
                      <a:pt x="774617" y="56430"/>
                      <a:pt x="666808" y="14346"/>
                    </a:cubicBezTo>
                    <a:cubicBezTo>
                      <a:pt x="642503" y="4858"/>
                      <a:pt x="616641" y="-7"/>
                      <a:pt x="590550" y="0"/>
                    </a:cubicBezTo>
                    <a:lnTo>
                      <a:pt x="209550" y="0"/>
                    </a:lnTo>
                    <a:cubicBezTo>
                      <a:pt x="93818" y="0"/>
                      <a:pt x="0" y="93818"/>
                      <a:pt x="0" y="209550"/>
                    </a:cubicBezTo>
                    <a:cubicBezTo>
                      <a:pt x="0" y="325282"/>
                      <a:pt x="93818" y="419100"/>
                      <a:pt x="209550" y="419100"/>
                    </a:cubicBezTo>
                    <a:lnTo>
                      <a:pt x="157734" y="833438"/>
                    </a:lnTo>
                    <a:cubicBezTo>
                      <a:pt x="156511" y="844337"/>
                      <a:pt x="159973" y="855243"/>
                      <a:pt x="167259" y="863441"/>
                    </a:cubicBezTo>
                    <a:cubicBezTo>
                      <a:pt x="174499" y="871627"/>
                      <a:pt x="184906" y="876311"/>
                      <a:pt x="195834" y="876300"/>
                    </a:cubicBezTo>
                    <a:lnTo>
                      <a:pt x="604838" y="876300"/>
                    </a:lnTo>
                    <a:cubicBezTo>
                      <a:pt x="615766" y="876311"/>
                      <a:pt x="626173" y="871627"/>
                      <a:pt x="633413" y="863441"/>
                    </a:cubicBezTo>
                    <a:cubicBezTo>
                      <a:pt x="640698" y="855243"/>
                      <a:pt x="644161" y="844337"/>
                      <a:pt x="642938" y="833438"/>
                    </a:cubicBezTo>
                    <a:lnTo>
                      <a:pt x="638747" y="800100"/>
                    </a:lnTo>
                  </a:path>
                </a:pathLst>
              </a:custGeom>
              <a:noFill/>
              <a:ln w="9525" cap="rnd">
                <a:solidFill>
                  <a:schemeClr val="bg1"/>
                </a:solidFill>
                <a:prstDash val="solid"/>
                <a:round/>
              </a:ln>
            </p:spPr>
            <p:txBody>
              <a:bodyPr rtlCol="0" anchor="ctr"/>
              <a:lstStyle/>
              <a:p>
                <a:endParaRPr lang="en-US" sz="1000"/>
              </a:p>
            </p:txBody>
          </p:sp>
        </p:grpSp>
      </p:grpSp>
      <p:grpSp>
        <p:nvGrpSpPr>
          <p:cNvPr id="284" name="Group 283">
            <a:extLst>
              <a:ext uri="{FF2B5EF4-FFF2-40B4-BE49-F238E27FC236}">
                <a16:creationId xmlns:a16="http://schemas.microsoft.com/office/drawing/2014/main" id="{ECDE7D2D-4145-42A6-8B44-B41E8CCA3022}"/>
              </a:ext>
            </a:extLst>
          </p:cNvPr>
          <p:cNvGrpSpPr/>
          <p:nvPr/>
        </p:nvGrpSpPr>
        <p:grpSpPr>
          <a:xfrm>
            <a:off x="3317294" y="4625929"/>
            <a:ext cx="1106469" cy="1106469"/>
            <a:chOff x="3317294" y="4625929"/>
            <a:chExt cx="1106469" cy="1106469"/>
          </a:xfrm>
        </p:grpSpPr>
        <p:sp>
          <p:nvSpPr>
            <p:cNvPr id="247" name="Oval 246">
              <a:extLst>
                <a:ext uri="{FF2B5EF4-FFF2-40B4-BE49-F238E27FC236}">
                  <a16:creationId xmlns:a16="http://schemas.microsoft.com/office/drawing/2014/main" id="{65B76097-BE14-402C-B590-BE40355DEE12}"/>
                </a:ext>
              </a:extLst>
            </p:cNvPr>
            <p:cNvSpPr/>
            <p:nvPr/>
          </p:nvSpPr>
          <p:spPr bwMode="ltGray">
            <a:xfrm>
              <a:off x="3317294" y="4625929"/>
              <a:ext cx="1106469" cy="1106469"/>
            </a:xfrm>
            <a:prstGeom prst="ellipse">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248" name="TextBox 247">
              <a:extLst>
                <a:ext uri="{FF2B5EF4-FFF2-40B4-BE49-F238E27FC236}">
                  <a16:creationId xmlns:a16="http://schemas.microsoft.com/office/drawing/2014/main" id="{F4C8A526-10A2-4426-9ACE-3A72C88CD6E1}"/>
                </a:ext>
              </a:extLst>
            </p:cNvPr>
            <p:cNvSpPr txBox="1"/>
            <p:nvPr/>
          </p:nvSpPr>
          <p:spPr>
            <a:xfrm>
              <a:off x="3465844" y="5319054"/>
              <a:ext cx="843515" cy="307777"/>
            </a:xfrm>
            <a:prstGeom prst="rect">
              <a:avLst/>
            </a:prstGeom>
            <a:noFill/>
          </p:spPr>
          <p:txBody>
            <a:bodyPr wrap="square" lIns="0" tIns="0" rIns="0" bIns="0" rtlCol="0">
              <a:spAutoFit/>
            </a:bodyPr>
            <a:lstStyle/>
            <a:p>
              <a:pPr algn="ctr"/>
              <a:r>
                <a:rPr lang="en-US" sz="1000">
                  <a:solidFill>
                    <a:schemeClr val="bg1"/>
                  </a:solidFill>
                </a:rPr>
                <a:t>Vegetables/ beans</a:t>
              </a:r>
            </a:p>
          </p:txBody>
        </p:sp>
        <p:grpSp>
          <p:nvGrpSpPr>
            <p:cNvPr id="249" name="Graphic 64">
              <a:extLst>
                <a:ext uri="{FF2B5EF4-FFF2-40B4-BE49-F238E27FC236}">
                  <a16:creationId xmlns:a16="http://schemas.microsoft.com/office/drawing/2014/main" id="{978569B2-0B21-4EB3-AF20-1C0F69EDFF5B}"/>
                </a:ext>
              </a:extLst>
            </p:cNvPr>
            <p:cNvGrpSpPr/>
            <p:nvPr/>
          </p:nvGrpSpPr>
          <p:grpSpPr>
            <a:xfrm>
              <a:off x="3649032" y="4757060"/>
              <a:ext cx="484349" cy="484459"/>
              <a:chOff x="5657296" y="2990849"/>
              <a:chExt cx="876758" cy="876957"/>
            </a:xfrm>
            <a:noFill/>
          </p:grpSpPr>
          <p:sp>
            <p:nvSpPr>
              <p:cNvPr id="250" name="Freeform: Shape 249">
                <a:extLst>
                  <a:ext uri="{FF2B5EF4-FFF2-40B4-BE49-F238E27FC236}">
                    <a16:creationId xmlns:a16="http://schemas.microsoft.com/office/drawing/2014/main" id="{B3174A21-B0DB-49D7-80C4-2A926B1F363B}"/>
                  </a:ext>
                </a:extLst>
              </p:cNvPr>
              <p:cNvSpPr/>
              <p:nvPr/>
            </p:nvSpPr>
            <p:spPr>
              <a:xfrm>
                <a:off x="5657296" y="3133345"/>
                <a:ext cx="734610" cy="734461"/>
              </a:xfrm>
              <a:custGeom>
                <a:avLst/>
                <a:gdLst>
                  <a:gd name="connsiteX0" fmla="*/ 725881 w 734610"/>
                  <a:gd name="connsiteY0" fmla="*/ 183354 h 734461"/>
                  <a:gd name="connsiteX1" fmla="*/ 551288 w 734610"/>
                  <a:gd name="connsiteY1" fmla="*/ 8761 h 734461"/>
                  <a:gd name="connsiteX2" fmla="*/ 473850 w 734610"/>
                  <a:gd name="connsiteY2" fmla="*/ 23524 h 734461"/>
                  <a:gd name="connsiteX3" fmla="*/ 10649 w 734610"/>
                  <a:gd name="connsiteY3" fmla="*/ 652841 h 734461"/>
                  <a:gd name="connsiteX4" fmla="*/ 19538 w 734610"/>
                  <a:gd name="connsiteY4" fmla="*/ 723815 h 734461"/>
                  <a:gd name="connsiteX5" fmla="*/ 81515 w 734610"/>
                  <a:gd name="connsiteY5" fmla="*/ 723898 h 734461"/>
                  <a:gd name="connsiteX6" fmla="*/ 711118 w 734610"/>
                  <a:gd name="connsiteY6" fmla="*/ 260792 h 734461"/>
                  <a:gd name="connsiteX7" fmla="*/ 725881 w 734610"/>
                  <a:gd name="connsiteY7" fmla="*/ 183354 h 734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610" h="734461">
                    <a:moveTo>
                      <a:pt x="725881" y="183354"/>
                    </a:moveTo>
                    <a:cubicBezTo>
                      <a:pt x="681729" y="112627"/>
                      <a:pt x="622015" y="52913"/>
                      <a:pt x="551288" y="8761"/>
                    </a:cubicBezTo>
                    <a:cubicBezTo>
                      <a:pt x="525565" y="-7212"/>
                      <a:pt x="491892" y="-792"/>
                      <a:pt x="473850" y="23524"/>
                    </a:cubicBezTo>
                    <a:lnTo>
                      <a:pt x="10649" y="652841"/>
                    </a:lnTo>
                    <a:cubicBezTo>
                      <a:pt x="-6495" y="674894"/>
                      <a:pt x="-2516" y="706670"/>
                      <a:pt x="19538" y="723815"/>
                    </a:cubicBezTo>
                    <a:cubicBezTo>
                      <a:pt x="37758" y="737979"/>
                      <a:pt x="63257" y="738014"/>
                      <a:pt x="81515" y="723898"/>
                    </a:cubicBezTo>
                    <a:lnTo>
                      <a:pt x="711118" y="260792"/>
                    </a:lnTo>
                    <a:cubicBezTo>
                      <a:pt x="735393" y="242724"/>
                      <a:pt x="741806" y="209086"/>
                      <a:pt x="725881" y="183354"/>
                    </a:cubicBezTo>
                    <a:close/>
                  </a:path>
                </a:pathLst>
              </a:custGeom>
              <a:noFill/>
              <a:ln w="9525" cap="rnd">
                <a:solidFill>
                  <a:schemeClr val="bg1"/>
                </a:solidFill>
                <a:prstDash val="solid"/>
                <a:round/>
              </a:ln>
            </p:spPr>
            <p:txBody>
              <a:bodyPr rtlCol="0" anchor="ctr"/>
              <a:lstStyle/>
              <a:p>
                <a:endParaRPr lang="en-US"/>
              </a:p>
            </p:txBody>
          </p:sp>
          <p:sp>
            <p:nvSpPr>
              <p:cNvPr id="251" name="Freeform: Shape 250">
                <a:extLst>
                  <a:ext uri="{FF2B5EF4-FFF2-40B4-BE49-F238E27FC236}">
                    <a16:creationId xmlns:a16="http://schemas.microsoft.com/office/drawing/2014/main" id="{A11BA6DE-090E-40FE-A3F0-AE8842964E6B}"/>
                  </a:ext>
                </a:extLst>
              </p:cNvPr>
              <p:cNvSpPr/>
              <p:nvPr/>
            </p:nvSpPr>
            <p:spPr>
              <a:xfrm>
                <a:off x="6252114" y="2990849"/>
                <a:ext cx="72580" cy="181165"/>
              </a:xfrm>
              <a:custGeom>
                <a:avLst/>
                <a:gdLst>
                  <a:gd name="connsiteX0" fmla="*/ 0 w 72580"/>
                  <a:gd name="connsiteY0" fmla="*/ 181166 h 181165"/>
                  <a:gd name="connsiteX1" fmla="*/ 72581 w 72580"/>
                  <a:gd name="connsiteY1" fmla="*/ 0 h 181165"/>
                </a:gdLst>
                <a:ahLst/>
                <a:cxnLst>
                  <a:cxn ang="0">
                    <a:pos x="connsiteX0" y="connsiteY0"/>
                  </a:cxn>
                  <a:cxn ang="0">
                    <a:pos x="connsiteX1" y="connsiteY1"/>
                  </a:cxn>
                </a:cxnLst>
                <a:rect l="l" t="t" r="r" b="b"/>
                <a:pathLst>
                  <a:path w="72580" h="181165">
                    <a:moveTo>
                      <a:pt x="0" y="181166"/>
                    </a:moveTo>
                    <a:lnTo>
                      <a:pt x="72581" y="0"/>
                    </a:lnTo>
                  </a:path>
                </a:pathLst>
              </a:custGeom>
              <a:noFill/>
              <a:ln w="9525" cap="rnd">
                <a:solidFill>
                  <a:schemeClr val="bg1"/>
                </a:solidFill>
                <a:prstDash val="solid"/>
                <a:round/>
              </a:ln>
            </p:spPr>
            <p:txBody>
              <a:bodyPr rtlCol="0" anchor="ctr"/>
              <a:lstStyle/>
              <a:p>
                <a:endParaRPr lang="en-US"/>
              </a:p>
            </p:txBody>
          </p:sp>
          <p:sp>
            <p:nvSpPr>
              <p:cNvPr id="252" name="Freeform: Shape 251">
                <a:extLst>
                  <a:ext uri="{FF2B5EF4-FFF2-40B4-BE49-F238E27FC236}">
                    <a16:creationId xmlns:a16="http://schemas.microsoft.com/office/drawing/2014/main" id="{08CE6315-47B5-444F-8599-CFA7EAA905B2}"/>
                  </a:ext>
                </a:extLst>
              </p:cNvPr>
              <p:cNvSpPr/>
              <p:nvPr/>
            </p:nvSpPr>
            <p:spPr>
              <a:xfrm>
                <a:off x="6353079" y="3200399"/>
                <a:ext cx="180975" cy="72580"/>
              </a:xfrm>
              <a:custGeom>
                <a:avLst/>
                <a:gdLst>
                  <a:gd name="connsiteX0" fmla="*/ 0 w 180975"/>
                  <a:gd name="connsiteY0" fmla="*/ 72581 h 72580"/>
                  <a:gd name="connsiteX1" fmla="*/ 180975 w 180975"/>
                  <a:gd name="connsiteY1" fmla="*/ 0 h 72580"/>
                </a:gdLst>
                <a:ahLst/>
                <a:cxnLst>
                  <a:cxn ang="0">
                    <a:pos x="connsiteX0" y="connsiteY0"/>
                  </a:cxn>
                  <a:cxn ang="0">
                    <a:pos x="connsiteX1" y="connsiteY1"/>
                  </a:cxn>
                </a:cxnLst>
                <a:rect l="l" t="t" r="r" b="b"/>
                <a:pathLst>
                  <a:path w="180975" h="72580">
                    <a:moveTo>
                      <a:pt x="0" y="72581"/>
                    </a:moveTo>
                    <a:lnTo>
                      <a:pt x="180975" y="0"/>
                    </a:lnTo>
                  </a:path>
                </a:pathLst>
              </a:custGeom>
              <a:noFill/>
              <a:ln w="9525" cap="rnd">
                <a:solidFill>
                  <a:schemeClr val="bg1"/>
                </a:solidFill>
                <a:prstDash val="solid"/>
                <a:round/>
              </a:ln>
            </p:spPr>
            <p:txBody>
              <a:bodyPr rtlCol="0" anchor="ctr"/>
              <a:lstStyle/>
              <a:p>
                <a:endParaRPr lang="en-US"/>
              </a:p>
            </p:txBody>
          </p:sp>
          <p:sp>
            <p:nvSpPr>
              <p:cNvPr id="253" name="Freeform: Shape 252">
                <a:extLst>
                  <a:ext uri="{FF2B5EF4-FFF2-40B4-BE49-F238E27FC236}">
                    <a16:creationId xmlns:a16="http://schemas.microsoft.com/office/drawing/2014/main" id="{403B544A-4597-4155-A236-DA5FC51B27FE}"/>
                  </a:ext>
                </a:extLst>
              </p:cNvPr>
              <p:cNvSpPr/>
              <p:nvPr/>
            </p:nvSpPr>
            <p:spPr>
              <a:xfrm>
                <a:off x="6306120" y="3052190"/>
                <a:ext cx="166878" cy="166973"/>
              </a:xfrm>
              <a:custGeom>
                <a:avLst/>
                <a:gdLst>
                  <a:gd name="connsiteX0" fmla="*/ 0 w 166878"/>
                  <a:gd name="connsiteY0" fmla="*/ 166973 h 166973"/>
                  <a:gd name="connsiteX1" fmla="*/ 166878 w 166878"/>
                  <a:gd name="connsiteY1" fmla="*/ 0 h 166973"/>
                </a:gdLst>
                <a:ahLst/>
                <a:cxnLst>
                  <a:cxn ang="0">
                    <a:pos x="connsiteX0" y="connsiteY0"/>
                  </a:cxn>
                  <a:cxn ang="0">
                    <a:pos x="connsiteX1" y="connsiteY1"/>
                  </a:cxn>
                </a:cxnLst>
                <a:rect l="l" t="t" r="r" b="b"/>
                <a:pathLst>
                  <a:path w="166878" h="166973">
                    <a:moveTo>
                      <a:pt x="0" y="166973"/>
                    </a:moveTo>
                    <a:lnTo>
                      <a:pt x="166878" y="0"/>
                    </a:lnTo>
                  </a:path>
                </a:pathLst>
              </a:custGeom>
              <a:noFill/>
              <a:ln w="9525" cap="rnd">
                <a:solidFill>
                  <a:schemeClr val="bg1"/>
                </a:solidFill>
                <a:prstDash val="solid"/>
                <a:round/>
              </a:ln>
            </p:spPr>
            <p:txBody>
              <a:bodyPr rtlCol="0" anchor="ctr"/>
              <a:lstStyle/>
              <a:p>
                <a:endParaRPr lang="en-US"/>
              </a:p>
            </p:txBody>
          </p:sp>
          <p:sp>
            <p:nvSpPr>
              <p:cNvPr id="254" name="Freeform: Shape 253">
                <a:extLst>
                  <a:ext uri="{FF2B5EF4-FFF2-40B4-BE49-F238E27FC236}">
                    <a16:creationId xmlns:a16="http://schemas.microsoft.com/office/drawing/2014/main" id="{4E06B12F-142E-41D5-9360-29EDDD18C655}"/>
                  </a:ext>
                </a:extLst>
              </p:cNvPr>
              <p:cNvSpPr/>
              <p:nvPr/>
            </p:nvSpPr>
            <p:spPr>
              <a:xfrm>
                <a:off x="6089141" y="3213734"/>
                <a:ext cx="124301" cy="124777"/>
              </a:xfrm>
              <a:custGeom>
                <a:avLst/>
                <a:gdLst>
                  <a:gd name="connsiteX0" fmla="*/ 0 w 124301"/>
                  <a:gd name="connsiteY0" fmla="*/ 0 h 124777"/>
                  <a:gd name="connsiteX1" fmla="*/ 124301 w 124301"/>
                  <a:gd name="connsiteY1" fmla="*/ 124778 h 124777"/>
                </a:gdLst>
                <a:ahLst/>
                <a:cxnLst>
                  <a:cxn ang="0">
                    <a:pos x="connsiteX0" y="connsiteY0"/>
                  </a:cxn>
                  <a:cxn ang="0">
                    <a:pos x="connsiteX1" y="connsiteY1"/>
                  </a:cxn>
                </a:cxnLst>
                <a:rect l="l" t="t" r="r" b="b"/>
                <a:pathLst>
                  <a:path w="124301" h="124777">
                    <a:moveTo>
                      <a:pt x="0" y="0"/>
                    </a:moveTo>
                    <a:lnTo>
                      <a:pt x="124301" y="124778"/>
                    </a:lnTo>
                  </a:path>
                </a:pathLst>
              </a:custGeom>
              <a:noFill/>
              <a:ln w="9525" cap="rnd">
                <a:solidFill>
                  <a:schemeClr val="bg1"/>
                </a:solidFill>
                <a:prstDash val="solid"/>
                <a:round/>
              </a:ln>
            </p:spPr>
            <p:txBody>
              <a:bodyPr rtlCol="0" anchor="ctr"/>
              <a:lstStyle/>
              <a:p>
                <a:endParaRPr lang="en-US"/>
              </a:p>
            </p:txBody>
          </p:sp>
          <p:sp>
            <p:nvSpPr>
              <p:cNvPr id="255" name="Freeform: Shape 254">
                <a:extLst>
                  <a:ext uri="{FF2B5EF4-FFF2-40B4-BE49-F238E27FC236}">
                    <a16:creationId xmlns:a16="http://schemas.microsoft.com/office/drawing/2014/main" id="{13A239B8-996E-492D-B950-3D50837139EB}"/>
                  </a:ext>
                </a:extLst>
              </p:cNvPr>
              <p:cNvSpPr/>
              <p:nvPr/>
            </p:nvSpPr>
            <p:spPr>
              <a:xfrm>
                <a:off x="6063138" y="3407663"/>
                <a:ext cx="121539" cy="121348"/>
              </a:xfrm>
              <a:custGeom>
                <a:avLst/>
                <a:gdLst>
                  <a:gd name="connsiteX0" fmla="*/ 0 w 121539"/>
                  <a:gd name="connsiteY0" fmla="*/ 0 h 121348"/>
                  <a:gd name="connsiteX1" fmla="*/ 121539 w 121539"/>
                  <a:gd name="connsiteY1" fmla="*/ 121349 h 121348"/>
                </a:gdLst>
                <a:ahLst/>
                <a:cxnLst>
                  <a:cxn ang="0">
                    <a:pos x="connsiteX0" y="connsiteY0"/>
                  </a:cxn>
                  <a:cxn ang="0">
                    <a:pos x="connsiteX1" y="connsiteY1"/>
                  </a:cxn>
                </a:cxnLst>
                <a:rect l="l" t="t" r="r" b="b"/>
                <a:pathLst>
                  <a:path w="121539" h="121348">
                    <a:moveTo>
                      <a:pt x="0" y="0"/>
                    </a:moveTo>
                    <a:lnTo>
                      <a:pt x="121539" y="121349"/>
                    </a:lnTo>
                  </a:path>
                </a:pathLst>
              </a:custGeom>
              <a:noFill/>
              <a:ln w="9525" cap="rnd">
                <a:solidFill>
                  <a:schemeClr val="bg1"/>
                </a:solidFill>
                <a:prstDash val="solid"/>
                <a:round/>
              </a:ln>
            </p:spPr>
            <p:txBody>
              <a:bodyPr rtlCol="0" anchor="ctr"/>
              <a:lstStyle/>
              <a:p>
                <a:endParaRPr lang="en-US"/>
              </a:p>
            </p:txBody>
          </p:sp>
          <p:sp>
            <p:nvSpPr>
              <p:cNvPr id="256" name="Freeform: Shape 255">
                <a:extLst>
                  <a:ext uri="{FF2B5EF4-FFF2-40B4-BE49-F238E27FC236}">
                    <a16:creationId xmlns:a16="http://schemas.microsoft.com/office/drawing/2014/main" id="{EBC13217-335A-4FD5-9D2B-CCB1089C4EAD}"/>
                  </a:ext>
                </a:extLst>
              </p:cNvPr>
              <p:cNvSpPr/>
              <p:nvPr/>
            </p:nvSpPr>
            <p:spPr>
              <a:xfrm>
                <a:off x="5955315" y="3569207"/>
                <a:ext cx="74104" cy="74104"/>
              </a:xfrm>
              <a:custGeom>
                <a:avLst/>
                <a:gdLst>
                  <a:gd name="connsiteX0" fmla="*/ 0 w 74104"/>
                  <a:gd name="connsiteY0" fmla="*/ 0 h 74104"/>
                  <a:gd name="connsiteX1" fmla="*/ 74104 w 74104"/>
                  <a:gd name="connsiteY1" fmla="*/ 74104 h 74104"/>
                </a:gdLst>
                <a:ahLst/>
                <a:cxnLst>
                  <a:cxn ang="0">
                    <a:pos x="connsiteX0" y="connsiteY0"/>
                  </a:cxn>
                  <a:cxn ang="0">
                    <a:pos x="connsiteX1" y="connsiteY1"/>
                  </a:cxn>
                </a:cxnLst>
                <a:rect l="l" t="t" r="r" b="b"/>
                <a:pathLst>
                  <a:path w="74104" h="74104">
                    <a:moveTo>
                      <a:pt x="0" y="0"/>
                    </a:moveTo>
                    <a:lnTo>
                      <a:pt x="74104" y="74104"/>
                    </a:lnTo>
                  </a:path>
                </a:pathLst>
              </a:custGeom>
              <a:noFill/>
              <a:ln w="9525" cap="rnd">
                <a:solidFill>
                  <a:schemeClr val="bg1"/>
                </a:solidFill>
                <a:prstDash val="solid"/>
                <a:round/>
              </a:ln>
            </p:spPr>
            <p:txBody>
              <a:bodyPr rtlCol="0" anchor="ctr"/>
              <a:lstStyle/>
              <a:p>
                <a:endParaRPr lang="en-US"/>
              </a:p>
            </p:txBody>
          </p:sp>
        </p:grpSp>
      </p:grpSp>
      <p:grpSp>
        <p:nvGrpSpPr>
          <p:cNvPr id="285" name="Group 284">
            <a:extLst>
              <a:ext uri="{FF2B5EF4-FFF2-40B4-BE49-F238E27FC236}">
                <a16:creationId xmlns:a16="http://schemas.microsoft.com/office/drawing/2014/main" id="{512A04B1-2B5E-497B-9C71-449A1F762151}"/>
              </a:ext>
            </a:extLst>
          </p:cNvPr>
          <p:cNvGrpSpPr/>
          <p:nvPr/>
        </p:nvGrpSpPr>
        <p:grpSpPr>
          <a:xfrm>
            <a:off x="4795942" y="4625928"/>
            <a:ext cx="1106469" cy="1106469"/>
            <a:chOff x="4795942" y="4625928"/>
            <a:chExt cx="1106469" cy="1106469"/>
          </a:xfrm>
        </p:grpSpPr>
        <p:sp>
          <p:nvSpPr>
            <p:cNvPr id="237" name="Oval 236">
              <a:extLst>
                <a:ext uri="{FF2B5EF4-FFF2-40B4-BE49-F238E27FC236}">
                  <a16:creationId xmlns:a16="http://schemas.microsoft.com/office/drawing/2014/main" id="{FE40D43C-433A-48DB-838E-A28E517066B1}"/>
                </a:ext>
              </a:extLst>
            </p:cNvPr>
            <p:cNvSpPr/>
            <p:nvPr/>
          </p:nvSpPr>
          <p:spPr bwMode="ltGray">
            <a:xfrm>
              <a:off x="4795942" y="4625928"/>
              <a:ext cx="1106469" cy="1106469"/>
            </a:xfrm>
            <a:prstGeom prst="ellipse">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238" name="TextBox 237">
              <a:extLst>
                <a:ext uri="{FF2B5EF4-FFF2-40B4-BE49-F238E27FC236}">
                  <a16:creationId xmlns:a16="http://schemas.microsoft.com/office/drawing/2014/main" id="{EAAA2185-6A6D-4F75-92B3-F88E138F03FB}"/>
                </a:ext>
              </a:extLst>
            </p:cNvPr>
            <p:cNvSpPr txBox="1"/>
            <p:nvPr/>
          </p:nvSpPr>
          <p:spPr>
            <a:xfrm>
              <a:off x="4964468" y="5404317"/>
              <a:ext cx="769416" cy="153888"/>
            </a:xfrm>
            <a:prstGeom prst="rect">
              <a:avLst/>
            </a:prstGeom>
            <a:noFill/>
          </p:spPr>
          <p:txBody>
            <a:bodyPr wrap="square" lIns="0" tIns="0" rIns="0" bIns="0" rtlCol="0">
              <a:spAutoFit/>
            </a:bodyPr>
            <a:lstStyle/>
            <a:p>
              <a:pPr algn="ctr"/>
              <a:r>
                <a:rPr lang="en-US" sz="1000">
                  <a:solidFill>
                    <a:schemeClr val="bg1"/>
                  </a:solidFill>
                </a:rPr>
                <a:t>Eggs</a:t>
              </a:r>
            </a:p>
          </p:txBody>
        </p:sp>
        <p:grpSp>
          <p:nvGrpSpPr>
            <p:cNvPr id="239" name="Graphic 77">
              <a:extLst>
                <a:ext uri="{FF2B5EF4-FFF2-40B4-BE49-F238E27FC236}">
                  <a16:creationId xmlns:a16="http://schemas.microsoft.com/office/drawing/2014/main" id="{090E3097-BEEB-406B-BA6D-1101349D49B2}"/>
                </a:ext>
              </a:extLst>
            </p:cNvPr>
            <p:cNvGrpSpPr/>
            <p:nvPr/>
          </p:nvGrpSpPr>
          <p:grpSpPr>
            <a:xfrm>
              <a:off x="5055162" y="4940619"/>
              <a:ext cx="594763" cy="323241"/>
              <a:chOff x="5657849" y="3190874"/>
              <a:chExt cx="876300" cy="476250"/>
            </a:xfrm>
            <a:noFill/>
          </p:grpSpPr>
          <p:sp>
            <p:nvSpPr>
              <p:cNvPr id="240" name="Freeform: Shape 239">
                <a:extLst>
                  <a:ext uri="{FF2B5EF4-FFF2-40B4-BE49-F238E27FC236}">
                    <a16:creationId xmlns:a16="http://schemas.microsoft.com/office/drawing/2014/main" id="{BDEE3721-FD4B-414F-A07E-42024EE092F0}"/>
                  </a:ext>
                </a:extLst>
              </p:cNvPr>
              <p:cNvSpPr/>
              <p:nvPr/>
            </p:nvSpPr>
            <p:spPr>
              <a:xfrm>
                <a:off x="5695949" y="3495674"/>
                <a:ext cx="266700" cy="171450"/>
              </a:xfrm>
              <a:custGeom>
                <a:avLst/>
                <a:gdLst>
                  <a:gd name="connsiteX0" fmla="*/ 235268 w 266700"/>
                  <a:gd name="connsiteY0" fmla="*/ 141637 h 171450"/>
                  <a:gd name="connsiteX1" fmla="*/ 198025 w 266700"/>
                  <a:gd name="connsiteY1" fmla="*/ 171450 h 171450"/>
                  <a:gd name="connsiteX2" fmla="*/ 68580 w 266700"/>
                  <a:gd name="connsiteY2" fmla="*/ 171450 h 171450"/>
                  <a:gd name="connsiteX3" fmla="*/ 31433 w 266700"/>
                  <a:gd name="connsiteY3" fmla="*/ 141637 h 171450"/>
                  <a:gd name="connsiteX4" fmla="*/ 0 w 266700"/>
                  <a:gd name="connsiteY4" fmla="*/ 0 h 171450"/>
                  <a:gd name="connsiteX5" fmla="*/ 266700 w 266700"/>
                  <a:gd name="connsiteY5"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171450">
                    <a:moveTo>
                      <a:pt x="235268" y="141637"/>
                    </a:moveTo>
                    <a:cubicBezTo>
                      <a:pt x="231381" y="159079"/>
                      <a:pt x="215895" y="171476"/>
                      <a:pt x="198025" y="171450"/>
                    </a:cubicBezTo>
                    <a:lnTo>
                      <a:pt x="68580" y="171450"/>
                    </a:lnTo>
                    <a:cubicBezTo>
                      <a:pt x="50746" y="171431"/>
                      <a:pt x="35311" y="159044"/>
                      <a:pt x="31433" y="141637"/>
                    </a:cubicBezTo>
                    <a:lnTo>
                      <a:pt x="0" y="0"/>
                    </a:lnTo>
                    <a:lnTo>
                      <a:pt x="266700" y="0"/>
                    </a:lnTo>
                    <a:close/>
                  </a:path>
                </a:pathLst>
              </a:custGeom>
              <a:noFill/>
              <a:ln w="9525" cap="rnd">
                <a:solidFill>
                  <a:schemeClr val="bg1"/>
                </a:solidFill>
                <a:prstDash val="solid"/>
                <a:round/>
              </a:ln>
            </p:spPr>
            <p:txBody>
              <a:bodyPr rtlCol="0" anchor="ctr"/>
              <a:lstStyle/>
              <a:p>
                <a:endParaRPr lang="en-US"/>
              </a:p>
            </p:txBody>
          </p:sp>
          <p:sp>
            <p:nvSpPr>
              <p:cNvPr id="241" name="Freeform: Shape 240">
                <a:extLst>
                  <a:ext uri="{FF2B5EF4-FFF2-40B4-BE49-F238E27FC236}">
                    <a16:creationId xmlns:a16="http://schemas.microsoft.com/office/drawing/2014/main" id="{5C59FA1F-7BE4-4306-AFAB-9DFD6B94B450}"/>
                  </a:ext>
                </a:extLst>
              </p:cNvPr>
              <p:cNvSpPr/>
              <p:nvPr/>
            </p:nvSpPr>
            <p:spPr>
              <a:xfrm>
                <a:off x="5962649" y="3495674"/>
                <a:ext cx="266700" cy="171450"/>
              </a:xfrm>
              <a:custGeom>
                <a:avLst/>
                <a:gdLst>
                  <a:gd name="connsiteX0" fmla="*/ 235268 w 266700"/>
                  <a:gd name="connsiteY0" fmla="*/ 141637 h 171450"/>
                  <a:gd name="connsiteX1" fmla="*/ 198025 w 266700"/>
                  <a:gd name="connsiteY1" fmla="*/ 171450 h 171450"/>
                  <a:gd name="connsiteX2" fmla="*/ 68580 w 266700"/>
                  <a:gd name="connsiteY2" fmla="*/ 171450 h 171450"/>
                  <a:gd name="connsiteX3" fmla="*/ 31432 w 266700"/>
                  <a:gd name="connsiteY3" fmla="*/ 141637 h 171450"/>
                  <a:gd name="connsiteX4" fmla="*/ 0 w 266700"/>
                  <a:gd name="connsiteY4" fmla="*/ 0 h 171450"/>
                  <a:gd name="connsiteX5" fmla="*/ 266700 w 266700"/>
                  <a:gd name="connsiteY5"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171450">
                    <a:moveTo>
                      <a:pt x="235268" y="141637"/>
                    </a:moveTo>
                    <a:cubicBezTo>
                      <a:pt x="231381" y="159079"/>
                      <a:pt x="215895" y="171476"/>
                      <a:pt x="198025" y="171450"/>
                    </a:cubicBezTo>
                    <a:lnTo>
                      <a:pt x="68580" y="171450"/>
                    </a:lnTo>
                    <a:cubicBezTo>
                      <a:pt x="50746" y="171431"/>
                      <a:pt x="35311" y="159044"/>
                      <a:pt x="31432" y="141637"/>
                    </a:cubicBezTo>
                    <a:lnTo>
                      <a:pt x="0" y="0"/>
                    </a:lnTo>
                    <a:lnTo>
                      <a:pt x="266700" y="0"/>
                    </a:lnTo>
                    <a:close/>
                  </a:path>
                </a:pathLst>
              </a:custGeom>
              <a:noFill/>
              <a:ln w="9525" cap="rnd">
                <a:solidFill>
                  <a:schemeClr val="bg1"/>
                </a:solidFill>
                <a:prstDash val="solid"/>
                <a:round/>
              </a:ln>
            </p:spPr>
            <p:txBody>
              <a:bodyPr rtlCol="0" anchor="ctr"/>
              <a:lstStyle/>
              <a:p>
                <a:endParaRPr lang="en-US"/>
              </a:p>
            </p:txBody>
          </p:sp>
          <p:sp>
            <p:nvSpPr>
              <p:cNvPr id="242" name="Freeform: Shape 241">
                <a:extLst>
                  <a:ext uri="{FF2B5EF4-FFF2-40B4-BE49-F238E27FC236}">
                    <a16:creationId xmlns:a16="http://schemas.microsoft.com/office/drawing/2014/main" id="{AB8287B4-CA51-4D81-B100-C3B1468CFB50}"/>
                  </a:ext>
                </a:extLst>
              </p:cNvPr>
              <p:cNvSpPr/>
              <p:nvPr/>
            </p:nvSpPr>
            <p:spPr>
              <a:xfrm>
                <a:off x="6229349" y="3495674"/>
                <a:ext cx="266700" cy="171450"/>
              </a:xfrm>
              <a:custGeom>
                <a:avLst/>
                <a:gdLst>
                  <a:gd name="connsiteX0" fmla="*/ 235267 w 266700"/>
                  <a:gd name="connsiteY0" fmla="*/ 141637 h 171450"/>
                  <a:gd name="connsiteX1" fmla="*/ 198025 w 266700"/>
                  <a:gd name="connsiteY1" fmla="*/ 171450 h 171450"/>
                  <a:gd name="connsiteX2" fmla="*/ 68580 w 266700"/>
                  <a:gd name="connsiteY2" fmla="*/ 171450 h 171450"/>
                  <a:gd name="connsiteX3" fmla="*/ 31432 w 266700"/>
                  <a:gd name="connsiteY3" fmla="*/ 141637 h 171450"/>
                  <a:gd name="connsiteX4" fmla="*/ 0 w 266700"/>
                  <a:gd name="connsiteY4" fmla="*/ 0 h 171450"/>
                  <a:gd name="connsiteX5" fmla="*/ 266700 w 266700"/>
                  <a:gd name="connsiteY5" fmla="*/ 0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171450">
                    <a:moveTo>
                      <a:pt x="235267" y="141637"/>
                    </a:moveTo>
                    <a:cubicBezTo>
                      <a:pt x="231381" y="159079"/>
                      <a:pt x="215895" y="171476"/>
                      <a:pt x="198025" y="171450"/>
                    </a:cubicBezTo>
                    <a:lnTo>
                      <a:pt x="68580" y="171450"/>
                    </a:lnTo>
                    <a:cubicBezTo>
                      <a:pt x="50746" y="171431"/>
                      <a:pt x="35311" y="159044"/>
                      <a:pt x="31432" y="141637"/>
                    </a:cubicBezTo>
                    <a:lnTo>
                      <a:pt x="0" y="0"/>
                    </a:lnTo>
                    <a:lnTo>
                      <a:pt x="266700" y="0"/>
                    </a:lnTo>
                    <a:close/>
                  </a:path>
                </a:pathLst>
              </a:custGeom>
              <a:noFill/>
              <a:ln w="9525" cap="rnd">
                <a:solidFill>
                  <a:schemeClr val="bg1"/>
                </a:solidFill>
                <a:prstDash val="solid"/>
                <a:round/>
              </a:ln>
            </p:spPr>
            <p:txBody>
              <a:bodyPr rtlCol="0" anchor="ctr"/>
              <a:lstStyle/>
              <a:p>
                <a:endParaRPr lang="en-US"/>
              </a:p>
            </p:txBody>
          </p:sp>
          <p:sp>
            <p:nvSpPr>
              <p:cNvPr id="243" name="Freeform: Shape 242">
                <a:extLst>
                  <a:ext uri="{FF2B5EF4-FFF2-40B4-BE49-F238E27FC236}">
                    <a16:creationId xmlns:a16="http://schemas.microsoft.com/office/drawing/2014/main" id="{A4BAD515-46D2-429A-BF48-0E832E9B83B1}"/>
                  </a:ext>
                </a:extLst>
              </p:cNvPr>
              <p:cNvSpPr/>
              <p:nvPr/>
            </p:nvSpPr>
            <p:spPr>
              <a:xfrm>
                <a:off x="5657849" y="3419474"/>
                <a:ext cx="876300" cy="76200"/>
              </a:xfrm>
              <a:custGeom>
                <a:avLst/>
                <a:gdLst>
                  <a:gd name="connsiteX0" fmla="*/ 876300 w 876300"/>
                  <a:gd name="connsiteY0" fmla="*/ 38100 h 76200"/>
                  <a:gd name="connsiteX1" fmla="*/ 838200 w 876300"/>
                  <a:gd name="connsiteY1" fmla="*/ 76200 h 76200"/>
                  <a:gd name="connsiteX2" fmla="*/ 38100 w 876300"/>
                  <a:gd name="connsiteY2" fmla="*/ 76200 h 76200"/>
                  <a:gd name="connsiteX3" fmla="*/ 0 w 876300"/>
                  <a:gd name="connsiteY3" fmla="*/ 38100 h 76200"/>
                  <a:gd name="connsiteX4" fmla="*/ 38100 w 876300"/>
                  <a:gd name="connsiteY4" fmla="*/ 0 h 76200"/>
                  <a:gd name="connsiteX5" fmla="*/ 838200 w 876300"/>
                  <a:gd name="connsiteY5" fmla="*/ 0 h 76200"/>
                  <a:gd name="connsiteX6" fmla="*/ 876300 w 876300"/>
                  <a:gd name="connsiteY6" fmla="*/ 38100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76300" h="76200">
                    <a:moveTo>
                      <a:pt x="876300" y="38100"/>
                    </a:moveTo>
                    <a:cubicBezTo>
                      <a:pt x="876300" y="59142"/>
                      <a:pt x="859242" y="76200"/>
                      <a:pt x="838200" y="76200"/>
                    </a:cubicBezTo>
                    <a:lnTo>
                      <a:pt x="38100" y="76200"/>
                    </a:lnTo>
                    <a:cubicBezTo>
                      <a:pt x="17058" y="76200"/>
                      <a:pt x="0" y="59142"/>
                      <a:pt x="0" y="38100"/>
                    </a:cubicBezTo>
                    <a:cubicBezTo>
                      <a:pt x="0" y="17058"/>
                      <a:pt x="17058" y="0"/>
                      <a:pt x="38100" y="0"/>
                    </a:cubicBezTo>
                    <a:lnTo>
                      <a:pt x="838200" y="0"/>
                    </a:lnTo>
                    <a:cubicBezTo>
                      <a:pt x="859242" y="0"/>
                      <a:pt x="876300" y="17058"/>
                      <a:pt x="876300" y="38100"/>
                    </a:cubicBezTo>
                    <a:close/>
                  </a:path>
                </a:pathLst>
              </a:custGeom>
              <a:noFill/>
              <a:ln w="9525" cap="rnd">
                <a:solidFill>
                  <a:schemeClr val="bg1"/>
                </a:solidFill>
                <a:prstDash val="solid"/>
                <a:round/>
              </a:ln>
            </p:spPr>
            <p:txBody>
              <a:bodyPr rtlCol="0" anchor="ctr"/>
              <a:lstStyle/>
              <a:p>
                <a:endParaRPr lang="en-US"/>
              </a:p>
            </p:txBody>
          </p:sp>
          <p:sp>
            <p:nvSpPr>
              <p:cNvPr id="244" name="Freeform: Shape 243">
                <a:extLst>
                  <a:ext uri="{FF2B5EF4-FFF2-40B4-BE49-F238E27FC236}">
                    <a16:creationId xmlns:a16="http://schemas.microsoft.com/office/drawing/2014/main" id="{BE6C67BE-DC46-4C1D-99D0-C89B556EE22A}"/>
                  </a:ext>
                </a:extLst>
              </p:cNvPr>
              <p:cNvSpPr/>
              <p:nvPr/>
            </p:nvSpPr>
            <p:spPr>
              <a:xfrm>
                <a:off x="5695949" y="3190874"/>
                <a:ext cx="266700" cy="228600"/>
              </a:xfrm>
              <a:custGeom>
                <a:avLst/>
                <a:gdLst>
                  <a:gd name="connsiteX0" fmla="*/ 266700 w 266700"/>
                  <a:gd name="connsiteY0" fmla="*/ 228600 h 228600"/>
                  <a:gd name="connsiteX1" fmla="*/ 133350 w 266700"/>
                  <a:gd name="connsiteY1" fmla="*/ 0 h 228600"/>
                  <a:gd name="connsiteX2" fmla="*/ 0 w 266700"/>
                  <a:gd name="connsiteY2" fmla="*/ 228600 h 228600"/>
                </a:gdLst>
                <a:ahLst/>
                <a:cxnLst>
                  <a:cxn ang="0">
                    <a:pos x="connsiteX0" y="connsiteY0"/>
                  </a:cxn>
                  <a:cxn ang="0">
                    <a:pos x="connsiteX1" y="connsiteY1"/>
                  </a:cxn>
                  <a:cxn ang="0">
                    <a:pos x="connsiteX2" y="connsiteY2"/>
                  </a:cxn>
                </a:cxnLst>
                <a:rect l="l" t="t" r="r" b="b"/>
                <a:pathLst>
                  <a:path w="266700" h="228600">
                    <a:moveTo>
                      <a:pt x="266700" y="228600"/>
                    </a:moveTo>
                    <a:cubicBezTo>
                      <a:pt x="266700" y="102299"/>
                      <a:pt x="206978" y="0"/>
                      <a:pt x="133350" y="0"/>
                    </a:cubicBezTo>
                    <a:cubicBezTo>
                      <a:pt x="59722" y="0"/>
                      <a:pt x="0" y="102299"/>
                      <a:pt x="0" y="228600"/>
                    </a:cubicBezTo>
                  </a:path>
                </a:pathLst>
              </a:custGeom>
              <a:noFill/>
              <a:ln w="9525" cap="rnd">
                <a:solidFill>
                  <a:schemeClr val="bg1"/>
                </a:solidFill>
                <a:prstDash val="solid"/>
                <a:round/>
              </a:ln>
            </p:spPr>
            <p:txBody>
              <a:bodyPr rtlCol="0" anchor="ctr"/>
              <a:lstStyle/>
              <a:p>
                <a:endParaRPr lang="en-US"/>
              </a:p>
            </p:txBody>
          </p:sp>
          <p:sp>
            <p:nvSpPr>
              <p:cNvPr id="245" name="Freeform: Shape 244">
                <a:extLst>
                  <a:ext uri="{FF2B5EF4-FFF2-40B4-BE49-F238E27FC236}">
                    <a16:creationId xmlns:a16="http://schemas.microsoft.com/office/drawing/2014/main" id="{E1F2E5AE-510A-42A0-B5FA-E75D02BA8AF7}"/>
                  </a:ext>
                </a:extLst>
              </p:cNvPr>
              <p:cNvSpPr/>
              <p:nvPr/>
            </p:nvSpPr>
            <p:spPr>
              <a:xfrm>
                <a:off x="5962649" y="3190874"/>
                <a:ext cx="266700" cy="228600"/>
              </a:xfrm>
              <a:custGeom>
                <a:avLst/>
                <a:gdLst>
                  <a:gd name="connsiteX0" fmla="*/ 266700 w 266700"/>
                  <a:gd name="connsiteY0" fmla="*/ 228600 h 228600"/>
                  <a:gd name="connsiteX1" fmla="*/ 133350 w 266700"/>
                  <a:gd name="connsiteY1" fmla="*/ 0 h 228600"/>
                  <a:gd name="connsiteX2" fmla="*/ 0 w 266700"/>
                  <a:gd name="connsiteY2" fmla="*/ 228600 h 228600"/>
                </a:gdLst>
                <a:ahLst/>
                <a:cxnLst>
                  <a:cxn ang="0">
                    <a:pos x="connsiteX0" y="connsiteY0"/>
                  </a:cxn>
                  <a:cxn ang="0">
                    <a:pos x="connsiteX1" y="connsiteY1"/>
                  </a:cxn>
                  <a:cxn ang="0">
                    <a:pos x="connsiteX2" y="connsiteY2"/>
                  </a:cxn>
                </a:cxnLst>
                <a:rect l="l" t="t" r="r" b="b"/>
                <a:pathLst>
                  <a:path w="266700" h="228600">
                    <a:moveTo>
                      <a:pt x="266700" y="228600"/>
                    </a:moveTo>
                    <a:cubicBezTo>
                      <a:pt x="266700" y="102299"/>
                      <a:pt x="206978" y="0"/>
                      <a:pt x="133350" y="0"/>
                    </a:cubicBezTo>
                    <a:cubicBezTo>
                      <a:pt x="59722" y="0"/>
                      <a:pt x="0" y="102299"/>
                      <a:pt x="0" y="228600"/>
                    </a:cubicBezTo>
                  </a:path>
                </a:pathLst>
              </a:custGeom>
              <a:noFill/>
              <a:ln w="9525" cap="rnd">
                <a:solidFill>
                  <a:schemeClr val="bg1"/>
                </a:solidFill>
                <a:prstDash val="solid"/>
                <a:round/>
              </a:ln>
            </p:spPr>
            <p:txBody>
              <a:bodyPr rtlCol="0" anchor="ctr"/>
              <a:lstStyle/>
              <a:p>
                <a:endParaRPr lang="en-US"/>
              </a:p>
            </p:txBody>
          </p:sp>
          <p:sp>
            <p:nvSpPr>
              <p:cNvPr id="246" name="Freeform: Shape 245">
                <a:extLst>
                  <a:ext uri="{FF2B5EF4-FFF2-40B4-BE49-F238E27FC236}">
                    <a16:creationId xmlns:a16="http://schemas.microsoft.com/office/drawing/2014/main" id="{DA076A85-5970-4C26-9106-AC1BDDCCAEAA}"/>
                  </a:ext>
                </a:extLst>
              </p:cNvPr>
              <p:cNvSpPr/>
              <p:nvPr/>
            </p:nvSpPr>
            <p:spPr>
              <a:xfrm>
                <a:off x="6229349" y="3190874"/>
                <a:ext cx="266700" cy="228600"/>
              </a:xfrm>
              <a:custGeom>
                <a:avLst/>
                <a:gdLst>
                  <a:gd name="connsiteX0" fmla="*/ 266700 w 266700"/>
                  <a:gd name="connsiteY0" fmla="*/ 228600 h 228600"/>
                  <a:gd name="connsiteX1" fmla="*/ 133350 w 266700"/>
                  <a:gd name="connsiteY1" fmla="*/ 0 h 228600"/>
                  <a:gd name="connsiteX2" fmla="*/ 0 w 266700"/>
                  <a:gd name="connsiteY2" fmla="*/ 228600 h 228600"/>
                </a:gdLst>
                <a:ahLst/>
                <a:cxnLst>
                  <a:cxn ang="0">
                    <a:pos x="connsiteX0" y="connsiteY0"/>
                  </a:cxn>
                  <a:cxn ang="0">
                    <a:pos x="connsiteX1" y="connsiteY1"/>
                  </a:cxn>
                  <a:cxn ang="0">
                    <a:pos x="connsiteX2" y="connsiteY2"/>
                  </a:cxn>
                </a:cxnLst>
                <a:rect l="l" t="t" r="r" b="b"/>
                <a:pathLst>
                  <a:path w="266700" h="228600">
                    <a:moveTo>
                      <a:pt x="266700" y="228600"/>
                    </a:moveTo>
                    <a:cubicBezTo>
                      <a:pt x="266700" y="102299"/>
                      <a:pt x="206978" y="0"/>
                      <a:pt x="133350" y="0"/>
                    </a:cubicBezTo>
                    <a:cubicBezTo>
                      <a:pt x="59722" y="0"/>
                      <a:pt x="0" y="102299"/>
                      <a:pt x="0" y="228600"/>
                    </a:cubicBezTo>
                  </a:path>
                </a:pathLst>
              </a:custGeom>
              <a:noFill/>
              <a:ln w="9525" cap="rnd">
                <a:solidFill>
                  <a:schemeClr val="bg1"/>
                </a:solidFill>
                <a:prstDash val="solid"/>
                <a:round/>
              </a:ln>
            </p:spPr>
            <p:txBody>
              <a:bodyPr rtlCol="0" anchor="ctr"/>
              <a:lstStyle/>
              <a:p>
                <a:endParaRPr lang="en-US"/>
              </a:p>
            </p:txBody>
          </p:sp>
        </p:grpSp>
      </p:grpSp>
      <p:grpSp>
        <p:nvGrpSpPr>
          <p:cNvPr id="286" name="Group 285">
            <a:extLst>
              <a:ext uri="{FF2B5EF4-FFF2-40B4-BE49-F238E27FC236}">
                <a16:creationId xmlns:a16="http://schemas.microsoft.com/office/drawing/2014/main" id="{C910E10F-B386-40E3-8B7F-1F50624FD52B}"/>
              </a:ext>
            </a:extLst>
          </p:cNvPr>
          <p:cNvGrpSpPr/>
          <p:nvPr/>
        </p:nvGrpSpPr>
        <p:grpSpPr>
          <a:xfrm>
            <a:off x="6274589" y="4625927"/>
            <a:ext cx="1106469" cy="1106469"/>
            <a:chOff x="6274589" y="4625927"/>
            <a:chExt cx="1106469" cy="1106469"/>
          </a:xfrm>
        </p:grpSpPr>
        <p:sp>
          <p:nvSpPr>
            <p:cNvPr id="232" name="Oval 231">
              <a:extLst>
                <a:ext uri="{FF2B5EF4-FFF2-40B4-BE49-F238E27FC236}">
                  <a16:creationId xmlns:a16="http://schemas.microsoft.com/office/drawing/2014/main" id="{1E2962B7-0A89-461F-9991-96FC1A9423BA}"/>
                </a:ext>
              </a:extLst>
            </p:cNvPr>
            <p:cNvSpPr/>
            <p:nvPr/>
          </p:nvSpPr>
          <p:spPr bwMode="ltGray">
            <a:xfrm>
              <a:off x="6274589" y="4625927"/>
              <a:ext cx="1106469" cy="1106469"/>
            </a:xfrm>
            <a:prstGeom prst="ellipse">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233" name="TextBox 232">
              <a:extLst>
                <a:ext uri="{FF2B5EF4-FFF2-40B4-BE49-F238E27FC236}">
                  <a16:creationId xmlns:a16="http://schemas.microsoft.com/office/drawing/2014/main" id="{CD65B0E1-E281-41D2-98A6-4EED1263A048}"/>
                </a:ext>
              </a:extLst>
            </p:cNvPr>
            <p:cNvSpPr txBox="1"/>
            <p:nvPr/>
          </p:nvSpPr>
          <p:spPr>
            <a:xfrm>
              <a:off x="6486733" y="5319054"/>
              <a:ext cx="703118" cy="307777"/>
            </a:xfrm>
            <a:prstGeom prst="rect">
              <a:avLst/>
            </a:prstGeom>
            <a:noFill/>
          </p:spPr>
          <p:txBody>
            <a:bodyPr wrap="square" lIns="0" tIns="0" rIns="0" bIns="0" rtlCol="0">
              <a:spAutoFit/>
            </a:bodyPr>
            <a:lstStyle/>
            <a:p>
              <a:pPr algn="ctr"/>
              <a:r>
                <a:rPr lang="en-US" sz="1000">
                  <a:solidFill>
                    <a:schemeClr val="bg1"/>
                  </a:solidFill>
                </a:rPr>
                <a:t>Potato </a:t>
              </a:r>
            </a:p>
            <a:p>
              <a:pPr algn="ctr"/>
              <a:r>
                <a:rPr lang="en-US" sz="1000">
                  <a:solidFill>
                    <a:schemeClr val="bg1"/>
                  </a:solidFill>
                </a:rPr>
                <a:t>chips</a:t>
              </a:r>
            </a:p>
          </p:txBody>
        </p:sp>
        <p:grpSp>
          <p:nvGrpSpPr>
            <p:cNvPr id="234" name="Graphic 88">
              <a:extLst>
                <a:ext uri="{FF2B5EF4-FFF2-40B4-BE49-F238E27FC236}">
                  <a16:creationId xmlns:a16="http://schemas.microsoft.com/office/drawing/2014/main" id="{4F1C320C-80AC-4F47-9F38-3A69B1124DAC}"/>
                </a:ext>
              </a:extLst>
            </p:cNvPr>
            <p:cNvGrpSpPr/>
            <p:nvPr/>
          </p:nvGrpSpPr>
          <p:grpSpPr>
            <a:xfrm>
              <a:off x="6640048" y="4819738"/>
              <a:ext cx="363492" cy="437000"/>
              <a:chOff x="5687310" y="2917507"/>
              <a:chExt cx="850115" cy="1022032"/>
            </a:xfrm>
            <a:noFill/>
          </p:grpSpPr>
          <p:sp>
            <p:nvSpPr>
              <p:cNvPr id="235" name="Freeform: Shape 234">
                <a:extLst>
                  <a:ext uri="{FF2B5EF4-FFF2-40B4-BE49-F238E27FC236}">
                    <a16:creationId xmlns:a16="http://schemas.microsoft.com/office/drawing/2014/main" id="{7BDB5FF9-5290-418B-9AC3-2200B510F44F}"/>
                  </a:ext>
                </a:extLst>
              </p:cNvPr>
              <p:cNvSpPr/>
              <p:nvPr/>
            </p:nvSpPr>
            <p:spPr>
              <a:xfrm>
                <a:off x="5687310" y="2917507"/>
                <a:ext cx="850115" cy="1022032"/>
              </a:xfrm>
              <a:custGeom>
                <a:avLst/>
                <a:gdLst>
                  <a:gd name="connsiteX0" fmla="*/ 823979 w 850115"/>
                  <a:gd name="connsiteY0" fmla="*/ 502920 h 1022032"/>
                  <a:gd name="connsiteX1" fmla="*/ 807787 w 850115"/>
                  <a:gd name="connsiteY1" fmla="*/ 662940 h 1022032"/>
                  <a:gd name="connsiteX2" fmla="*/ 783974 w 850115"/>
                  <a:gd name="connsiteY2" fmla="*/ 794385 h 1022032"/>
                  <a:gd name="connsiteX3" fmla="*/ 796357 w 850115"/>
                  <a:gd name="connsiteY3" fmla="*/ 858203 h 1022032"/>
                  <a:gd name="connsiteX4" fmla="*/ 847792 w 850115"/>
                  <a:gd name="connsiteY4" fmla="*/ 978218 h 1022032"/>
                  <a:gd name="connsiteX5" fmla="*/ 816359 w 850115"/>
                  <a:gd name="connsiteY5" fmla="*/ 1022033 h 1022032"/>
                  <a:gd name="connsiteX6" fmla="*/ 34357 w 850115"/>
                  <a:gd name="connsiteY6" fmla="*/ 1022033 h 1022032"/>
                  <a:gd name="connsiteX7" fmla="*/ 1972 w 850115"/>
                  <a:gd name="connsiteY7" fmla="*/ 978218 h 1022032"/>
                  <a:gd name="connsiteX8" fmla="*/ 53407 w 850115"/>
                  <a:gd name="connsiteY8" fmla="*/ 858203 h 1022032"/>
                  <a:gd name="connsiteX9" fmla="*/ 65789 w 850115"/>
                  <a:gd name="connsiteY9" fmla="*/ 794385 h 1022032"/>
                  <a:gd name="connsiteX10" fmla="*/ 41977 w 850115"/>
                  <a:gd name="connsiteY10" fmla="*/ 662940 h 1022032"/>
                  <a:gd name="connsiteX11" fmla="*/ 25784 w 850115"/>
                  <a:gd name="connsiteY11" fmla="*/ 519113 h 1022032"/>
                  <a:gd name="connsiteX12" fmla="*/ 25784 w 850115"/>
                  <a:gd name="connsiteY12" fmla="*/ 519113 h 1022032"/>
                  <a:gd name="connsiteX13" fmla="*/ 41977 w 850115"/>
                  <a:gd name="connsiteY13" fmla="*/ 359093 h 1022032"/>
                  <a:gd name="connsiteX14" fmla="*/ 65789 w 850115"/>
                  <a:gd name="connsiteY14" fmla="*/ 227648 h 1022032"/>
                  <a:gd name="connsiteX15" fmla="*/ 53407 w 850115"/>
                  <a:gd name="connsiteY15" fmla="*/ 163830 h 1022032"/>
                  <a:gd name="connsiteX16" fmla="*/ 1972 w 850115"/>
                  <a:gd name="connsiteY16" fmla="*/ 43815 h 1022032"/>
                  <a:gd name="connsiteX17" fmla="*/ 34357 w 850115"/>
                  <a:gd name="connsiteY17" fmla="*/ 0 h 1022032"/>
                  <a:gd name="connsiteX18" fmla="*/ 816359 w 850115"/>
                  <a:gd name="connsiteY18" fmla="*/ 0 h 1022032"/>
                  <a:gd name="connsiteX19" fmla="*/ 847792 w 850115"/>
                  <a:gd name="connsiteY19" fmla="*/ 43815 h 1022032"/>
                  <a:gd name="connsiteX20" fmla="*/ 796357 w 850115"/>
                  <a:gd name="connsiteY20" fmla="*/ 163830 h 1022032"/>
                  <a:gd name="connsiteX21" fmla="*/ 783974 w 850115"/>
                  <a:gd name="connsiteY21" fmla="*/ 227648 h 1022032"/>
                  <a:gd name="connsiteX22" fmla="*/ 807787 w 850115"/>
                  <a:gd name="connsiteY22" fmla="*/ 359093 h 1022032"/>
                  <a:gd name="connsiteX23" fmla="*/ 823979 w 850115"/>
                  <a:gd name="connsiteY23" fmla="*/ 502920 h 1022032"/>
                  <a:gd name="connsiteX24" fmla="*/ 823979 w 850115"/>
                  <a:gd name="connsiteY24" fmla="*/ 502920 h 102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50115" h="1022032">
                    <a:moveTo>
                      <a:pt x="823979" y="502920"/>
                    </a:moveTo>
                    <a:cubicBezTo>
                      <a:pt x="823979" y="554355"/>
                      <a:pt x="820169" y="610553"/>
                      <a:pt x="807787" y="662940"/>
                    </a:cubicBezTo>
                    <a:lnTo>
                      <a:pt x="783974" y="794385"/>
                    </a:lnTo>
                    <a:cubicBezTo>
                      <a:pt x="780164" y="814388"/>
                      <a:pt x="783974" y="838200"/>
                      <a:pt x="796357" y="858203"/>
                    </a:cubicBezTo>
                    <a:cubicBezTo>
                      <a:pt x="820169" y="902018"/>
                      <a:pt x="836362" y="945833"/>
                      <a:pt x="847792" y="978218"/>
                    </a:cubicBezTo>
                    <a:cubicBezTo>
                      <a:pt x="855412" y="998220"/>
                      <a:pt x="840172" y="1022033"/>
                      <a:pt x="816359" y="1022033"/>
                    </a:cubicBezTo>
                    <a:lnTo>
                      <a:pt x="34357" y="1022033"/>
                    </a:lnTo>
                    <a:cubicBezTo>
                      <a:pt x="10544" y="1022033"/>
                      <a:pt x="-5648" y="1002030"/>
                      <a:pt x="1972" y="978218"/>
                    </a:cubicBezTo>
                    <a:cubicBezTo>
                      <a:pt x="9592" y="946785"/>
                      <a:pt x="29594" y="902018"/>
                      <a:pt x="53407" y="858203"/>
                    </a:cubicBezTo>
                    <a:cubicBezTo>
                      <a:pt x="65789" y="838200"/>
                      <a:pt x="69599" y="818198"/>
                      <a:pt x="65789" y="794385"/>
                    </a:cubicBezTo>
                    <a:lnTo>
                      <a:pt x="41977" y="662940"/>
                    </a:lnTo>
                    <a:cubicBezTo>
                      <a:pt x="34357" y="615315"/>
                      <a:pt x="29594" y="567690"/>
                      <a:pt x="25784" y="519113"/>
                    </a:cubicBezTo>
                    <a:lnTo>
                      <a:pt x="25784" y="519113"/>
                    </a:lnTo>
                    <a:cubicBezTo>
                      <a:pt x="25784" y="467678"/>
                      <a:pt x="29594" y="411480"/>
                      <a:pt x="41977" y="359093"/>
                    </a:cubicBezTo>
                    <a:lnTo>
                      <a:pt x="65789" y="227648"/>
                    </a:lnTo>
                    <a:cubicBezTo>
                      <a:pt x="69599" y="207645"/>
                      <a:pt x="65789" y="183833"/>
                      <a:pt x="53407" y="163830"/>
                    </a:cubicBezTo>
                    <a:cubicBezTo>
                      <a:pt x="29594" y="120015"/>
                      <a:pt x="13402" y="76200"/>
                      <a:pt x="1972" y="43815"/>
                    </a:cubicBezTo>
                    <a:cubicBezTo>
                      <a:pt x="-5648" y="23813"/>
                      <a:pt x="9592" y="0"/>
                      <a:pt x="34357" y="0"/>
                    </a:cubicBezTo>
                    <a:lnTo>
                      <a:pt x="816359" y="0"/>
                    </a:lnTo>
                    <a:cubicBezTo>
                      <a:pt x="840172" y="0"/>
                      <a:pt x="856364" y="20003"/>
                      <a:pt x="847792" y="43815"/>
                    </a:cubicBezTo>
                    <a:cubicBezTo>
                      <a:pt x="840172" y="76200"/>
                      <a:pt x="820169" y="120015"/>
                      <a:pt x="796357" y="163830"/>
                    </a:cubicBezTo>
                    <a:cubicBezTo>
                      <a:pt x="783974" y="183833"/>
                      <a:pt x="780164" y="203835"/>
                      <a:pt x="783974" y="227648"/>
                    </a:cubicBezTo>
                    <a:lnTo>
                      <a:pt x="807787" y="359093"/>
                    </a:lnTo>
                    <a:cubicBezTo>
                      <a:pt x="819217" y="406718"/>
                      <a:pt x="823979" y="454343"/>
                      <a:pt x="823979" y="502920"/>
                    </a:cubicBezTo>
                    <a:lnTo>
                      <a:pt x="823979" y="502920"/>
                    </a:lnTo>
                    <a:close/>
                  </a:path>
                </a:pathLst>
              </a:custGeom>
              <a:noFill/>
              <a:ln w="9525" cap="flat">
                <a:solidFill>
                  <a:schemeClr val="bg1"/>
                </a:solid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12368F12-DB57-4390-B790-867FD9ED8590}"/>
                  </a:ext>
                </a:extLst>
              </p:cNvPr>
              <p:cNvSpPr/>
              <p:nvPr/>
            </p:nvSpPr>
            <p:spPr>
              <a:xfrm>
                <a:off x="5924264" y="3256311"/>
                <a:ext cx="360552" cy="360552"/>
              </a:xfrm>
              <a:custGeom>
                <a:avLst/>
                <a:gdLst>
                  <a:gd name="connsiteX0" fmla="*/ 271748 w 360552"/>
                  <a:gd name="connsiteY0" fmla="*/ 12668 h 360552"/>
                  <a:gd name="connsiteX1" fmla="*/ 307943 w 360552"/>
                  <a:gd name="connsiteY1" fmla="*/ 8858 h 360552"/>
                  <a:gd name="connsiteX2" fmla="*/ 307943 w 360552"/>
                  <a:gd name="connsiteY2" fmla="*/ 307943 h 360552"/>
                  <a:gd name="connsiteX3" fmla="*/ 8858 w 360552"/>
                  <a:gd name="connsiteY3" fmla="*/ 307943 h 360552"/>
                  <a:gd name="connsiteX4" fmla="*/ 12668 w 360552"/>
                  <a:gd name="connsiteY4" fmla="*/ 271748 h 360552"/>
                  <a:gd name="connsiteX5" fmla="*/ 172688 w 360552"/>
                  <a:gd name="connsiteY5" fmla="*/ 160306 h 360552"/>
                  <a:gd name="connsiteX6" fmla="*/ 271748 w 360552"/>
                  <a:gd name="connsiteY6" fmla="*/ 12668 h 360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552" h="360552">
                    <a:moveTo>
                      <a:pt x="271748" y="12668"/>
                    </a:moveTo>
                    <a:cubicBezTo>
                      <a:pt x="279368" y="-3524"/>
                      <a:pt x="299371" y="-3524"/>
                      <a:pt x="307943" y="8858"/>
                    </a:cubicBezTo>
                    <a:cubicBezTo>
                      <a:pt x="371761" y="96488"/>
                      <a:pt x="384143" y="231743"/>
                      <a:pt x="307943" y="307943"/>
                    </a:cubicBezTo>
                    <a:cubicBezTo>
                      <a:pt x="231743" y="384143"/>
                      <a:pt x="96488" y="371761"/>
                      <a:pt x="8858" y="307943"/>
                    </a:cubicBezTo>
                    <a:cubicBezTo>
                      <a:pt x="-3524" y="300323"/>
                      <a:pt x="-3524" y="280321"/>
                      <a:pt x="12668" y="271748"/>
                    </a:cubicBezTo>
                    <a:cubicBezTo>
                      <a:pt x="52673" y="251746"/>
                      <a:pt x="120301" y="211741"/>
                      <a:pt x="172688" y="160306"/>
                    </a:cubicBezTo>
                    <a:cubicBezTo>
                      <a:pt x="224123" y="111728"/>
                      <a:pt x="255556" y="47911"/>
                      <a:pt x="271748" y="12668"/>
                    </a:cubicBezTo>
                    <a:close/>
                  </a:path>
                </a:pathLst>
              </a:custGeom>
              <a:noFill/>
              <a:ln w="9525" cap="flat">
                <a:solidFill>
                  <a:schemeClr val="bg1"/>
                </a:solidFill>
                <a:prstDash val="solid"/>
                <a:miter/>
              </a:ln>
            </p:spPr>
            <p:txBody>
              <a:bodyPr rtlCol="0" anchor="ctr"/>
              <a:lstStyle/>
              <a:p>
                <a:endParaRPr lang="en-US"/>
              </a:p>
            </p:txBody>
          </p:sp>
        </p:grpSp>
      </p:grpSp>
      <p:grpSp>
        <p:nvGrpSpPr>
          <p:cNvPr id="287" name="Group 286">
            <a:extLst>
              <a:ext uri="{FF2B5EF4-FFF2-40B4-BE49-F238E27FC236}">
                <a16:creationId xmlns:a16="http://schemas.microsoft.com/office/drawing/2014/main" id="{2B10CDF8-FE74-4616-9A57-069F0DEFE23A}"/>
              </a:ext>
            </a:extLst>
          </p:cNvPr>
          <p:cNvGrpSpPr/>
          <p:nvPr/>
        </p:nvGrpSpPr>
        <p:grpSpPr>
          <a:xfrm>
            <a:off x="9231885" y="4625927"/>
            <a:ext cx="1106469" cy="1106469"/>
            <a:chOff x="9231885" y="4625927"/>
            <a:chExt cx="1106469" cy="1106469"/>
          </a:xfrm>
        </p:grpSpPr>
        <p:sp>
          <p:nvSpPr>
            <p:cNvPr id="215" name="Oval 214">
              <a:extLst>
                <a:ext uri="{FF2B5EF4-FFF2-40B4-BE49-F238E27FC236}">
                  <a16:creationId xmlns:a16="http://schemas.microsoft.com/office/drawing/2014/main" id="{DCBC0BD7-44F1-46C2-B080-F4B0F6EAE4BA}"/>
                </a:ext>
              </a:extLst>
            </p:cNvPr>
            <p:cNvSpPr/>
            <p:nvPr/>
          </p:nvSpPr>
          <p:spPr bwMode="ltGray">
            <a:xfrm>
              <a:off x="9231885" y="4625927"/>
              <a:ext cx="1106469" cy="1106469"/>
            </a:xfrm>
            <a:prstGeom prst="ellipse">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216" name="TextBox 215">
              <a:extLst>
                <a:ext uri="{FF2B5EF4-FFF2-40B4-BE49-F238E27FC236}">
                  <a16:creationId xmlns:a16="http://schemas.microsoft.com/office/drawing/2014/main" id="{F26AEEF0-1158-4683-90B8-AD82F4515A2C}"/>
                </a:ext>
              </a:extLst>
            </p:cNvPr>
            <p:cNvSpPr txBox="1"/>
            <p:nvPr/>
          </p:nvSpPr>
          <p:spPr>
            <a:xfrm>
              <a:off x="9400411" y="5404317"/>
              <a:ext cx="769416" cy="153888"/>
            </a:xfrm>
            <a:prstGeom prst="rect">
              <a:avLst/>
            </a:prstGeom>
            <a:noFill/>
          </p:spPr>
          <p:txBody>
            <a:bodyPr wrap="square" lIns="0" tIns="0" rIns="0" bIns="0" rtlCol="0">
              <a:spAutoFit/>
            </a:bodyPr>
            <a:lstStyle/>
            <a:p>
              <a:pPr algn="ctr"/>
              <a:r>
                <a:rPr lang="en-US" sz="1000">
                  <a:solidFill>
                    <a:schemeClr val="bg1"/>
                  </a:solidFill>
                </a:rPr>
                <a:t>Yogurt</a:t>
              </a:r>
            </a:p>
          </p:txBody>
        </p:sp>
        <p:grpSp>
          <p:nvGrpSpPr>
            <p:cNvPr id="217" name="Graphic 25">
              <a:extLst>
                <a:ext uri="{FF2B5EF4-FFF2-40B4-BE49-F238E27FC236}">
                  <a16:creationId xmlns:a16="http://schemas.microsoft.com/office/drawing/2014/main" id="{EC56355B-71E0-4A49-8B10-EB0EA3CE71B9}"/>
                </a:ext>
              </a:extLst>
            </p:cNvPr>
            <p:cNvGrpSpPr/>
            <p:nvPr/>
          </p:nvGrpSpPr>
          <p:grpSpPr>
            <a:xfrm>
              <a:off x="9594595" y="4815216"/>
              <a:ext cx="362229" cy="503839"/>
              <a:chOff x="5825580" y="3058384"/>
              <a:chExt cx="532532" cy="740721"/>
            </a:xfrm>
            <a:noFill/>
          </p:grpSpPr>
          <p:sp>
            <p:nvSpPr>
              <p:cNvPr id="218" name="Freeform: Shape 217">
                <a:extLst>
                  <a:ext uri="{FF2B5EF4-FFF2-40B4-BE49-F238E27FC236}">
                    <a16:creationId xmlns:a16="http://schemas.microsoft.com/office/drawing/2014/main" id="{72822346-EE78-4BA7-9567-970B6242F8DE}"/>
                  </a:ext>
                </a:extLst>
              </p:cNvPr>
              <p:cNvSpPr/>
              <p:nvPr/>
            </p:nvSpPr>
            <p:spPr>
              <a:xfrm>
                <a:off x="5825580" y="3195319"/>
                <a:ext cx="532532" cy="213814"/>
              </a:xfrm>
              <a:custGeom>
                <a:avLst/>
                <a:gdLst>
                  <a:gd name="connsiteX0" fmla="*/ 348524 w 532532"/>
                  <a:gd name="connsiteY0" fmla="*/ 16510 h 213814"/>
                  <a:gd name="connsiteX1" fmla="*/ 313281 w 532532"/>
                  <a:gd name="connsiteY1" fmla="*/ 5080 h 213814"/>
                  <a:gd name="connsiteX2" fmla="*/ 241844 w 532532"/>
                  <a:gd name="connsiteY2" fmla="*/ 7937 h 213814"/>
                  <a:gd name="connsiteX3" fmla="*/ 9434 w 532532"/>
                  <a:gd name="connsiteY3" fmla="*/ 100330 h 213814"/>
                  <a:gd name="connsiteX4" fmla="*/ 11339 w 532532"/>
                  <a:gd name="connsiteY4" fmla="*/ 129858 h 213814"/>
                  <a:gd name="connsiteX5" fmla="*/ 266609 w 532532"/>
                  <a:gd name="connsiteY5" fmla="*/ 209868 h 213814"/>
                  <a:gd name="connsiteX6" fmla="*/ 329474 w 532532"/>
                  <a:gd name="connsiteY6" fmla="*/ 205105 h 213814"/>
                  <a:gd name="connsiteX7" fmla="*/ 519974 w 532532"/>
                  <a:gd name="connsiteY7" fmla="*/ 110808 h 213814"/>
                  <a:gd name="connsiteX8" fmla="*/ 517116 w 532532"/>
                  <a:gd name="connsiteY8" fmla="*/ 68898 h 213814"/>
                  <a:gd name="connsiteX9" fmla="*/ 405674 w 532532"/>
                  <a:gd name="connsiteY9" fmla="*/ 33655 h 213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32" h="213814">
                    <a:moveTo>
                      <a:pt x="348524" y="16510"/>
                    </a:moveTo>
                    <a:lnTo>
                      <a:pt x="313281" y="5080"/>
                    </a:lnTo>
                    <a:cubicBezTo>
                      <a:pt x="289469" y="-2540"/>
                      <a:pt x="264704" y="-1587"/>
                      <a:pt x="241844" y="7937"/>
                    </a:cubicBezTo>
                    <a:lnTo>
                      <a:pt x="9434" y="100330"/>
                    </a:lnTo>
                    <a:cubicBezTo>
                      <a:pt x="-3901" y="106045"/>
                      <a:pt x="-2949" y="126048"/>
                      <a:pt x="11339" y="129858"/>
                    </a:cubicBezTo>
                    <a:lnTo>
                      <a:pt x="266609" y="209868"/>
                    </a:lnTo>
                    <a:cubicBezTo>
                      <a:pt x="287564" y="216535"/>
                      <a:pt x="309471" y="214630"/>
                      <a:pt x="329474" y="205105"/>
                    </a:cubicBezTo>
                    <a:lnTo>
                      <a:pt x="519974" y="110808"/>
                    </a:lnTo>
                    <a:cubicBezTo>
                      <a:pt x="538071" y="102235"/>
                      <a:pt x="536166" y="75565"/>
                      <a:pt x="517116" y="68898"/>
                    </a:cubicBezTo>
                    <a:lnTo>
                      <a:pt x="405674" y="33655"/>
                    </a:lnTo>
                  </a:path>
                </a:pathLst>
              </a:custGeom>
              <a:noFill/>
              <a:ln w="9525" cap="flat">
                <a:solidFill>
                  <a:schemeClr val="bg1"/>
                </a:solid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9F8E3306-8FC4-4B5B-B3B7-69E94A7232E1}"/>
                  </a:ext>
                </a:extLst>
              </p:cNvPr>
              <p:cNvSpPr/>
              <p:nvPr/>
            </p:nvSpPr>
            <p:spPr>
              <a:xfrm>
                <a:off x="5861684" y="3315652"/>
                <a:ext cx="462914" cy="483453"/>
              </a:xfrm>
              <a:custGeom>
                <a:avLst/>
                <a:gdLst>
                  <a:gd name="connsiteX0" fmla="*/ 0 w 462914"/>
                  <a:gd name="connsiteY0" fmla="*/ 18097 h 483453"/>
                  <a:gd name="connsiteX1" fmla="*/ 15240 w 462914"/>
                  <a:gd name="connsiteY1" fmla="*/ 380048 h 483453"/>
                  <a:gd name="connsiteX2" fmla="*/ 37148 w 462914"/>
                  <a:gd name="connsiteY2" fmla="*/ 411480 h 483453"/>
                  <a:gd name="connsiteX3" fmla="*/ 192405 w 462914"/>
                  <a:gd name="connsiteY3" fmla="*/ 476250 h 483453"/>
                  <a:gd name="connsiteX4" fmla="*/ 267653 w 462914"/>
                  <a:gd name="connsiteY4" fmla="*/ 473393 h 483453"/>
                  <a:gd name="connsiteX5" fmla="*/ 405765 w 462914"/>
                  <a:gd name="connsiteY5" fmla="*/ 404812 h 483453"/>
                  <a:gd name="connsiteX6" fmla="*/ 429578 w 462914"/>
                  <a:gd name="connsiteY6" fmla="*/ 369570 h 483453"/>
                  <a:gd name="connsiteX7" fmla="*/ 462915 w 462914"/>
                  <a:gd name="connsiteY7" fmla="*/ 0 h 483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2914" h="483453">
                    <a:moveTo>
                      <a:pt x="0" y="18097"/>
                    </a:moveTo>
                    <a:lnTo>
                      <a:pt x="15240" y="380048"/>
                    </a:lnTo>
                    <a:cubicBezTo>
                      <a:pt x="16192" y="394335"/>
                      <a:pt x="24765" y="405765"/>
                      <a:pt x="37148" y="411480"/>
                    </a:cubicBezTo>
                    <a:lnTo>
                      <a:pt x="192405" y="476250"/>
                    </a:lnTo>
                    <a:cubicBezTo>
                      <a:pt x="216218" y="486727"/>
                      <a:pt x="243840" y="485775"/>
                      <a:pt x="267653" y="473393"/>
                    </a:cubicBezTo>
                    <a:lnTo>
                      <a:pt x="405765" y="404812"/>
                    </a:lnTo>
                    <a:cubicBezTo>
                      <a:pt x="419100" y="398145"/>
                      <a:pt x="428625" y="384810"/>
                      <a:pt x="429578" y="369570"/>
                    </a:cubicBezTo>
                    <a:lnTo>
                      <a:pt x="462915" y="0"/>
                    </a:lnTo>
                  </a:path>
                </a:pathLst>
              </a:custGeom>
              <a:noFill/>
              <a:ln w="9525" cap="flat">
                <a:solidFill>
                  <a:schemeClr val="bg1"/>
                </a:solid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5BC11DA0-2DDA-4DDD-A6CC-F50502933461}"/>
                  </a:ext>
                </a:extLst>
              </p:cNvPr>
              <p:cNvSpPr/>
              <p:nvPr/>
            </p:nvSpPr>
            <p:spPr>
              <a:xfrm>
                <a:off x="5925502" y="3302317"/>
                <a:ext cx="327659" cy="62044"/>
              </a:xfrm>
              <a:custGeom>
                <a:avLst/>
                <a:gdLst>
                  <a:gd name="connsiteX0" fmla="*/ 0 w 327659"/>
                  <a:gd name="connsiteY0" fmla="*/ 8572 h 62044"/>
                  <a:gd name="connsiteX1" fmla="*/ 173355 w 327659"/>
                  <a:gd name="connsiteY1" fmla="*/ 60007 h 62044"/>
                  <a:gd name="connsiteX2" fmla="*/ 206692 w 327659"/>
                  <a:gd name="connsiteY2" fmla="*/ 59055 h 62044"/>
                  <a:gd name="connsiteX3" fmla="*/ 327660 w 327659"/>
                  <a:gd name="connsiteY3" fmla="*/ 0 h 62044"/>
                </a:gdLst>
                <a:ahLst/>
                <a:cxnLst>
                  <a:cxn ang="0">
                    <a:pos x="connsiteX0" y="connsiteY0"/>
                  </a:cxn>
                  <a:cxn ang="0">
                    <a:pos x="connsiteX1" y="connsiteY1"/>
                  </a:cxn>
                  <a:cxn ang="0">
                    <a:pos x="connsiteX2" y="connsiteY2"/>
                  </a:cxn>
                  <a:cxn ang="0">
                    <a:pos x="connsiteX3" y="connsiteY3"/>
                  </a:cxn>
                </a:cxnLst>
                <a:rect l="l" t="t" r="r" b="b"/>
                <a:pathLst>
                  <a:path w="327659" h="62044">
                    <a:moveTo>
                      <a:pt x="0" y="8572"/>
                    </a:moveTo>
                    <a:lnTo>
                      <a:pt x="173355" y="60007"/>
                    </a:lnTo>
                    <a:cubicBezTo>
                      <a:pt x="183833" y="62865"/>
                      <a:pt x="195262" y="62865"/>
                      <a:pt x="206692" y="59055"/>
                    </a:cubicBezTo>
                    <a:lnTo>
                      <a:pt x="327660" y="0"/>
                    </a:lnTo>
                  </a:path>
                </a:pathLst>
              </a:custGeom>
              <a:noFill/>
              <a:ln w="9525" cap="rnd">
                <a:solidFill>
                  <a:schemeClr val="bg1"/>
                </a:solid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7C44B433-1C1C-4762-B744-2B79A6CFFAE8}"/>
                  </a:ext>
                </a:extLst>
              </p:cNvPr>
              <p:cNvSpPr/>
              <p:nvPr/>
            </p:nvSpPr>
            <p:spPr>
              <a:xfrm>
                <a:off x="6115049" y="3485197"/>
                <a:ext cx="9525" cy="200025"/>
              </a:xfrm>
              <a:custGeom>
                <a:avLst/>
                <a:gdLst>
                  <a:gd name="connsiteX0" fmla="*/ 9525 w 9525"/>
                  <a:gd name="connsiteY0" fmla="*/ 0 h 200025"/>
                  <a:gd name="connsiteX1" fmla="*/ 0 w 9525"/>
                  <a:gd name="connsiteY1" fmla="*/ 200025 h 200025"/>
                </a:gdLst>
                <a:ahLst/>
                <a:cxnLst>
                  <a:cxn ang="0">
                    <a:pos x="connsiteX0" y="connsiteY0"/>
                  </a:cxn>
                  <a:cxn ang="0">
                    <a:pos x="connsiteX1" y="connsiteY1"/>
                  </a:cxn>
                </a:cxnLst>
                <a:rect l="l" t="t" r="r" b="b"/>
                <a:pathLst>
                  <a:path w="9525" h="200025">
                    <a:moveTo>
                      <a:pt x="9525" y="0"/>
                    </a:moveTo>
                    <a:lnTo>
                      <a:pt x="0" y="200025"/>
                    </a:lnTo>
                  </a:path>
                </a:pathLst>
              </a:custGeom>
              <a:ln w="9525" cap="rnd">
                <a:solidFill>
                  <a:schemeClr val="bg1"/>
                </a:solid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3DE8BEA-145F-491A-922F-EC88755EAA74}"/>
                  </a:ext>
                </a:extLst>
              </p:cNvPr>
              <p:cNvSpPr/>
              <p:nvPr/>
            </p:nvSpPr>
            <p:spPr>
              <a:xfrm>
                <a:off x="6098856" y="3058384"/>
                <a:ext cx="187273" cy="304893"/>
              </a:xfrm>
              <a:custGeom>
                <a:avLst/>
                <a:gdLst>
                  <a:gd name="connsiteX0" fmla="*/ 75248 w 187273"/>
                  <a:gd name="connsiteY0" fmla="*/ 282033 h 304893"/>
                  <a:gd name="connsiteX1" fmla="*/ 180975 w 187273"/>
                  <a:gd name="connsiteY1" fmla="*/ 56291 h 304893"/>
                  <a:gd name="connsiteX2" fmla="*/ 169545 w 187273"/>
                  <a:gd name="connsiteY2" fmla="*/ 1998 h 304893"/>
                  <a:gd name="connsiteX3" fmla="*/ 131445 w 187273"/>
                  <a:gd name="connsiteY3" fmla="*/ 29621 h 304893"/>
                  <a:gd name="connsiteX4" fmla="*/ 0 w 187273"/>
                  <a:gd name="connsiteY4" fmla="*/ 304893 h 304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7273" h="304893">
                    <a:moveTo>
                      <a:pt x="75248" y="282033"/>
                    </a:moveTo>
                    <a:lnTo>
                      <a:pt x="180975" y="56291"/>
                    </a:lnTo>
                    <a:cubicBezTo>
                      <a:pt x="189548" y="33431"/>
                      <a:pt x="192405" y="10571"/>
                      <a:pt x="169545" y="1998"/>
                    </a:cubicBezTo>
                    <a:cubicBezTo>
                      <a:pt x="148590" y="-5622"/>
                      <a:pt x="140970" y="9618"/>
                      <a:pt x="131445" y="29621"/>
                    </a:cubicBezTo>
                    <a:lnTo>
                      <a:pt x="0" y="304893"/>
                    </a:lnTo>
                  </a:path>
                </a:pathLst>
              </a:custGeom>
              <a:noFill/>
              <a:ln w="9525" cap="rnd">
                <a:solidFill>
                  <a:schemeClr val="bg1"/>
                </a:solidFill>
                <a:prstDash val="solid"/>
                <a:round/>
              </a:ln>
            </p:spPr>
            <p:txBody>
              <a:bodyPr rtlCol="0" anchor="ctr"/>
              <a:lstStyle/>
              <a:p>
                <a:endParaRPr lang="en-US"/>
              </a:p>
            </p:txBody>
          </p:sp>
        </p:grpSp>
      </p:grpSp>
      <p:grpSp>
        <p:nvGrpSpPr>
          <p:cNvPr id="281" name="Group 280">
            <a:extLst>
              <a:ext uri="{FF2B5EF4-FFF2-40B4-BE49-F238E27FC236}">
                <a16:creationId xmlns:a16="http://schemas.microsoft.com/office/drawing/2014/main" id="{E43B0E23-433B-45A4-8029-47008EC567E8}"/>
              </a:ext>
            </a:extLst>
          </p:cNvPr>
          <p:cNvGrpSpPr/>
          <p:nvPr/>
        </p:nvGrpSpPr>
        <p:grpSpPr>
          <a:xfrm>
            <a:off x="7753237" y="4625927"/>
            <a:ext cx="1106469" cy="1106469"/>
            <a:chOff x="7753237" y="4625927"/>
            <a:chExt cx="1106469" cy="1106469"/>
          </a:xfrm>
        </p:grpSpPr>
        <p:sp>
          <p:nvSpPr>
            <p:cNvPr id="223" name="Oval 222">
              <a:extLst>
                <a:ext uri="{FF2B5EF4-FFF2-40B4-BE49-F238E27FC236}">
                  <a16:creationId xmlns:a16="http://schemas.microsoft.com/office/drawing/2014/main" id="{13E4C4C8-6FDE-426F-BF69-6172D3DD8BE3}"/>
                </a:ext>
              </a:extLst>
            </p:cNvPr>
            <p:cNvSpPr/>
            <p:nvPr/>
          </p:nvSpPr>
          <p:spPr bwMode="ltGray">
            <a:xfrm>
              <a:off x="7753237" y="4625927"/>
              <a:ext cx="1106469" cy="1106469"/>
            </a:xfrm>
            <a:prstGeom prst="ellipse">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224" name="TextBox 223">
              <a:extLst>
                <a:ext uri="{FF2B5EF4-FFF2-40B4-BE49-F238E27FC236}">
                  <a16:creationId xmlns:a16="http://schemas.microsoft.com/office/drawing/2014/main" id="{785418D8-8966-439A-8F00-E942FF30277D}"/>
                </a:ext>
              </a:extLst>
            </p:cNvPr>
            <p:cNvSpPr txBox="1"/>
            <p:nvPr/>
          </p:nvSpPr>
          <p:spPr>
            <a:xfrm>
              <a:off x="7921763" y="5404317"/>
              <a:ext cx="769416" cy="153888"/>
            </a:xfrm>
            <a:prstGeom prst="rect">
              <a:avLst/>
            </a:prstGeom>
            <a:noFill/>
          </p:spPr>
          <p:txBody>
            <a:bodyPr wrap="square" lIns="0" tIns="0" rIns="0" bIns="0" rtlCol="0">
              <a:spAutoFit/>
            </a:bodyPr>
            <a:lstStyle/>
            <a:p>
              <a:pPr algn="ctr"/>
              <a:r>
                <a:rPr lang="en-US" sz="1000">
                  <a:solidFill>
                    <a:schemeClr val="bg1"/>
                  </a:solidFill>
                </a:rPr>
                <a:t>Cheese</a:t>
              </a:r>
            </a:p>
          </p:txBody>
        </p:sp>
        <p:grpSp>
          <p:nvGrpSpPr>
            <p:cNvPr id="273" name="Graphic 271">
              <a:extLst>
                <a:ext uri="{FF2B5EF4-FFF2-40B4-BE49-F238E27FC236}">
                  <a16:creationId xmlns:a16="http://schemas.microsoft.com/office/drawing/2014/main" id="{BD235540-D745-4AAA-A17B-3660DE1D3AF3}"/>
                </a:ext>
              </a:extLst>
            </p:cNvPr>
            <p:cNvGrpSpPr/>
            <p:nvPr/>
          </p:nvGrpSpPr>
          <p:grpSpPr>
            <a:xfrm>
              <a:off x="8078783" y="4835779"/>
              <a:ext cx="444438" cy="444785"/>
              <a:chOff x="5657849" y="2990822"/>
              <a:chExt cx="876301" cy="876985"/>
            </a:xfrm>
            <a:noFill/>
          </p:grpSpPr>
          <p:sp>
            <p:nvSpPr>
              <p:cNvPr id="274" name="Freeform: Shape 273">
                <a:extLst>
                  <a:ext uri="{FF2B5EF4-FFF2-40B4-BE49-F238E27FC236}">
                    <a16:creationId xmlns:a16="http://schemas.microsoft.com/office/drawing/2014/main" id="{423A0FD6-E33C-4ED4-ABD2-1E8A2F9CA8F4}"/>
                  </a:ext>
                </a:extLst>
              </p:cNvPr>
              <p:cNvSpPr/>
              <p:nvPr/>
            </p:nvSpPr>
            <p:spPr>
              <a:xfrm>
                <a:off x="6343649" y="3396233"/>
                <a:ext cx="114300" cy="114300"/>
              </a:xfrm>
              <a:custGeom>
                <a:avLst/>
                <a:gdLst>
                  <a:gd name="connsiteX0" fmla="*/ 57150 w 114300"/>
                  <a:gd name="connsiteY0" fmla="*/ 114300 h 114300"/>
                  <a:gd name="connsiteX1" fmla="*/ 114300 w 114300"/>
                  <a:gd name="connsiteY1" fmla="*/ 57150 h 114300"/>
                  <a:gd name="connsiteX2" fmla="*/ 57150 w 114300"/>
                  <a:gd name="connsiteY2" fmla="*/ 0 h 114300"/>
                  <a:gd name="connsiteX3" fmla="*/ 0 w 114300"/>
                  <a:gd name="connsiteY3" fmla="*/ 57150 h 114300"/>
                  <a:gd name="connsiteX4" fmla="*/ 57150 w 114300"/>
                  <a:gd name="connsiteY4" fmla="*/ 11430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57150" y="114300"/>
                    </a:moveTo>
                    <a:cubicBezTo>
                      <a:pt x="88713" y="114300"/>
                      <a:pt x="114300" y="88713"/>
                      <a:pt x="114300" y="57150"/>
                    </a:cubicBezTo>
                    <a:cubicBezTo>
                      <a:pt x="114300" y="25587"/>
                      <a:pt x="88713" y="0"/>
                      <a:pt x="57150" y="0"/>
                    </a:cubicBezTo>
                    <a:cubicBezTo>
                      <a:pt x="25587" y="0"/>
                      <a:pt x="0" y="25587"/>
                      <a:pt x="0" y="57150"/>
                    </a:cubicBezTo>
                    <a:cubicBezTo>
                      <a:pt x="0" y="88713"/>
                      <a:pt x="25587" y="114300"/>
                      <a:pt x="57150" y="114300"/>
                    </a:cubicBezTo>
                    <a:close/>
                  </a:path>
                </a:pathLst>
              </a:custGeom>
              <a:noFill/>
              <a:ln w="9525" cap="rnd">
                <a:solidFill>
                  <a:schemeClr val="bg1"/>
                </a:solidFill>
                <a:prstDash val="solid"/>
                <a:round/>
              </a:ln>
            </p:spPr>
            <p:txBody>
              <a:bodyPr rtlCol="0" anchor="ctr"/>
              <a:lstStyle/>
              <a:p>
                <a:endParaRPr lang="en-US"/>
              </a:p>
            </p:txBody>
          </p:sp>
          <p:sp>
            <p:nvSpPr>
              <p:cNvPr id="275" name="Freeform: Shape 274">
                <a:extLst>
                  <a:ext uri="{FF2B5EF4-FFF2-40B4-BE49-F238E27FC236}">
                    <a16:creationId xmlns:a16="http://schemas.microsoft.com/office/drawing/2014/main" id="{D0A74FBB-EDD6-4CCC-9C66-3F595996098D}"/>
                  </a:ext>
                </a:extLst>
              </p:cNvPr>
              <p:cNvSpPr/>
              <p:nvPr/>
            </p:nvSpPr>
            <p:spPr>
              <a:xfrm>
                <a:off x="5829299" y="347243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path>
                </a:pathLst>
              </a:custGeom>
              <a:noFill/>
              <a:ln w="9525" cap="rnd">
                <a:solidFill>
                  <a:schemeClr val="bg1"/>
                </a:solidFill>
                <a:prstDash val="solid"/>
                <a:round/>
              </a:ln>
            </p:spPr>
            <p:txBody>
              <a:bodyPr rtlCol="0" anchor="ctr"/>
              <a:lstStyle/>
              <a:p>
                <a:endParaRPr lang="en-US"/>
              </a:p>
            </p:txBody>
          </p:sp>
          <p:sp>
            <p:nvSpPr>
              <p:cNvPr id="276" name="Freeform: Shape 275">
                <a:extLst>
                  <a:ext uri="{FF2B5EF4-FFF2-40B4-BE49-F238E27FC236}">
                    <a16:creationId xmlns:a16="http://schemas.microsoft.com/office/drawing/2014/main" id="{E0AA220F-C708-4F8D-9235-494AD636ED1E}"/>
                  </a:ext>
                </a:extLst>
              </p:cNvPr>
              <p:cNvSpPr/>
              <p:nvPr/>
            </p:nvSpPr>
            <p:spPr>
              <a:xfrm>
                <a:off x="5981699" y="3586733"/>
                <a:ext cx="152400" cy="152399"/>
              </a:xfrm>
              <a:custGeom>
                <a:avLst/>
                <a:gdLst>
                  <a:gd name="connsiteX0" fmla="*/ 76200 w 152400"/>
                  <a:gd name="connsiteY0" fmla="*/ 152400 h 152399"/>
                  <a:gd name="connsiteX1" fmla="*/ 152400 w 152400"/>
                  <a:gd name="connsiteY1" fmla="*/ 76200 h 152399"/>
                  <a:gd name="connsiteX2" fmla="*/ 76200 w 152400"/>
                  <a:gd name="connsiteY2" fmla="*/ 0 h 152399"/>
                  <a:gd name="connsiteX3" fmla="*/ 0 w 152400"/>
                  <a:gd name="connsiteY3" fmla="*/ 76200 h 152399"/>
                  <a:gd name="connsiteX4" fmla="*/ 76200 w 152400"/>
                  <a:gd name="connsiteY4" fmla="*/ 152400 h 152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399">
                    <a:moveTo>
                      <a:pt x="76200" y="152400"/>
                    </a:moveTo>
                    <a:cubicBezTo>
                      <a:pt x="118284" y="152400"/>
                      <a:pt x="152400" y="118284"/>
                      <a:pt x="152400" y="76200"/>
                    </a:cubicBezTo>
                    <a:cubicBezTo>
                      <a:pt x="152400" y="34116"/>
                      <a:pt x="118284" y="0"/>
                      <a:pt x="76200" y="0"/>
                    </a:cubicBezTo>
                    <a:cubicBezTo>
                      <a:pt x="34116" y="0"/>
                      <a:pt x="0" y="34116"/>
                      <a:pt x="0" y="76200"/>
                    </a:cubicBezTo>
                    <a:cubicBezTo>
                      <a:pt x="0" y="118284"/>
                      <a:pt x="34116" y="152400"/>
                      <a:pt x="76200" y="152400"/>
                    </a:cubicBezTo>
                    <a:close/>
                  </a:path>
                </a:pathLst>
              </a:custGeom>
              <a:noFill/>
              <a:ln w="9525" cap="rnd">
                <a:solidFill>
                  <a:schemeClr val="bg1"/>
                </a:solidFill>
                <a:prstDash val="solid"/>
                <a:round/>
              </a:ln>
            </p:spPr>
            <p:txBody>
              <a:bodyPr rtlCol="0" anchor="ctr"/>
              <a:lstStyle/>
              <a:p>
                <a:endParaRPr lang="en-US"/>
              </a:p>
            </p:txBody>
          </p:sp>
          <p:sp>
            <p:nvSpPr>
              <p:cNvPr id="277" name="Freeform: Shape 276">
                <a:extLst>
                  <a:ext uri="{FF2B5EF4-FFF2-40B4-BE49-F238E27FC236}">
                    <a16:creationId xmlns:a16="http://schemas.microsoft.com/office/drawing/2014/main" id="{2E2A108C-5198-493F-A40E-863966D65809}"/>
                  </a:ext>
                </a:extLst>
              </p:cNvPr>
              <p:cNvSpPr/>
              <p:nvPr/>
            </p:nvSpPr>
            <p:spPr>
              <a:xfrm>
                <a:off x="5657849" y="2990822"/>
                <a:ext cx="876301" cy="876985"/>
              </a:xfrm>
              <a:custGeom>
                <a:avLst/>
                <a:gdLst>
                  <a:gd name="connsiteX0" fmla="*/ 876300 w 876301"/>
                  <a:gd name="connsiteY0" fmla="*/ 304541 h 876985"/>
                  <a:gd name="connsiteX1" fmla="*/ 876300 w 876301"/>
                  <a:gd name="connsiteY1" fmla="*/ 733833 h 876985"/>
                  <a:gd name="connsiteX2" fmla="*/ 843153 w 876301"/>
                  <a:gd name="connsiteY2" fmla="*/ 771933 h 876985"/>
                  <a:gd name="connsiteX3" fmla="*/ 43053 w 876301"/>
                  <a:gd name="connsiteY3" fmla="*/ 876708 h 876985"/>
                  <a:gd name="connsiteX4" fmla="*/ 12954 w 876301"/>
                  <a:gd name="connsiteY4" fmla="*/ 867183 h 876985"/>
                  <a:gd name="connsiteX5" fmla="*/ 0 w 876301"/>
                  <a:gd name="connsiteY5" fmla="*/ 838608 h 876985"/>
                  <a:gd name="connsiteX6" fmla="*/ 26099 w 876301"/>
                  <a:gd name="connsiteY6" fmla="*/ 801175 h 876985"/>
                  <a:gd name="connsiteX7" fmla="*/ 75057 w 876301"/>
                  <a:gd name="connsiteY7" fmla="*/ 716307 h 876985"/>
                  <a:gd name="connsiteX8" fmla="*/ 0 w 876301"/>
                  <a:gd name="connsiteY8" fmla="*/ 653061 h 876985"/>
                  <a:gd name="connsiteX9" fmla="*/ 0 w 876301"/>
                  <a:gd name="connsiteY9" fmla="*/ 436082 h 876985"/>
                  <a:gd name="connsiteX10" fmla="*/ 12954 w 876301"/>
                  <a:gd name="connsiteY10" fmla="*/ 407507 h 876985"/>
                  <a:gd name="connsiteX11" fmla="*/ 465201 w 876301"/>
                  <a:gd name="connsiteY11" fmla="*/ 9552 h 876985"/>
                  <a:gd name="connsiteX12" fmla="*/ 491871 w 876301"/>
                  <a:gd name="connsiteY12" fmla="*/ 27 h 876985"/>
                  <a:gd name="connsiteX13" fmla="*/ 876300 w 876301"/>
                  <a:gd name="connsiteY13" fmla="*/ 304827 h 87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1" h="876985">
                    <a:moveTo>
                      <a:pt x="876300" y="304541"/>
                    </a:moveTo>
                    <a:lnTo>
                      <a:pt x="876300" y="733833"/>
                    </a:lnTo>
                    <a:cubicBezTo>
                      <a:pt x="876463" y="753083"/>
                      <a:pt x="862241" y="769431"/>
                      <a:pt x="843153" y="771933"/>
                    </a:cubicBezTo>
                    <a:lnTo>
                      <a:pt x="43053" y="876708"/>
                    </a:lnTo>
                    <a:cubicBezTo>
                      <a:pt x="32115" y="878035"/>
                      <a:pt x="21138" y="874561"/>
                      <a:pt x="12954" y="867183"/>
                    </a:cubicBezTo>
                    <a:cubicBezTo>
                      <a:pt x="4733" y="859960"/>
                      <a:pt x="14" y="849552"/>
                      <a:pt x="0" y="838608"/>
                    </a:cubicBezTo>
                    <a:cubicBezTo>
                      <a:pt x="4" y="821897"/>
                      <a:pt x="10420" y="806958"/>
                      <a:pt x="26099" y="801175"/>
                    </a:cubicBezTo>
                    <a:cubicBezTo>
                      <a:pt x="60852" y="788517"/>
                      <a:pt x="81498" y="752730"/>
                      <a:pt x="75057" y="716307"/>
                    </a:cubicBezTo>
                    <a:cubicBezTo>
                      <a:pt x="68755" y="679774"/>
                      <a:pt x="37073" y="653077"/>
                      <a:pt x="0" y="653061"/>
                    </a:cubicBezTo>
                    <a:lnTo>
                      <a:pt x="0" y="436082"/>
                    </a:lnTo>
                    <a:cubicBezTo>
                      <a:pt x="14" y="425138"/>
                      <a:pt x="4733" y="414730"/>
                      <a:pt x="12954" y="407507"/>
                    </a:cubicBezTo>
                    <a:lnTo>
                      <a:pt x="465201" y="9552"/>
                    </a:lnTo>
                    <a:cubicBezTo>
                      <a:pt x="472537" y="3068"/>
                      <a:pt x="482088" y="-342"/>
                      <a:pt x="491871" y="27"/>
                    </a:cubicBezTo>
                    <a:cubicBezTo>
                      <a:pt x="661226" y="6695"/>
                      <a:pt x="876300" y="119756"/>
                      <a:pt x="876300" y="304827"/>
                    </a:cubicBezTo>
                  </a:path>
                </a:pathLst>
              </a:custGeom>
              <a:noFill/>
              <a:ln w="9525" cap="rnd">
                <a:solidFill>
                  <a:schemeClr val="bg1"/>
                </a:solidFill>
                <a:prstDash val="solid"/>
                <a:round/>
              </a:ln>
            </p:spPr>
            <p:txBody>
              <a:bodyPr rtlCol="0" anchor="ctr"/>
              <a:lstStyle/>
              <a:p>
                <a:endParaRPr lang="en-US"/>
              </a:p>
            </p:txBody>
          </p:sp>
          <p:sp>
            <p:nvSpPr>
              <p:cNvPr id="278" name="Freeform: Shape 277">
                <a:extLst>
                  <a:ext uri="{FF2B5EF4-FFF2-40B4-BE49-F238E27FC236}">
                    <a16:creationId xmlns:a16="http://schemas.microsoft.com/office/drawing/2014/main" id="{5C2DF65A-7C2C-468E-913A-78CE755537F4}"/>
                  </a:ext>
                </a:extLst>
              </p:cNvPr>
              <p:cNvSpPr/>
              <p:nvPr/>
            </p:nvSpPr>
            <p:spPr>
              <a:xfrm>
                <a:off x="5662612" y="3295268"/>
                <a:ext cx="871537" cy="113728"/>
              </a:xfrm>
              <a:custGeom>
                <a:avLst/>
                <a:gdLst>
                  <a:gd name="connsiteX0" fmla="*/ 871538 w 871537"/>
                  <a:gd name="connsiteY0" fmla="*/ 0 h 113728"/>
                  <a:gd name="connsiteX1" fmla="*/ 0 w 871537"/>
                  <a:gd name="connsiteY1" fmla="*/ 113729 h 113728"/>
                </a:gdLst>
                <a:ahLst/>
                <a:cxnLst>
                  <a:cxn ang="0">
                    <a:pos x="connsiteX0" y="connsiteY0"/>
                  </a:cxn>
                  <a:cxn ang="0">
                    <a:pos x="connsiteX1" y="connsiteY1"/>
                  </a:cxn>
                </a:cxnLst>
                <a:rect l="l" t="t" r="r" b="b"/>
                <a:pathLst>
                  <a:path w="871537" h="113728">
                    <a:moveTo>
                      <a:pt x="871538" y="0"/>
                    </a:moveTo>
                    <a:lnTo>
                      <a:pt x="0" y="113729"/>
                    </a:lnTo>
                  </a:path>
                </a:pathLst>
              </a:custGeom>
              <a:noFill/>
              <a:ln w="9525" cap="rnd">
                <a:solidFill>
                  <a:schemeClr val="bg1"/>
                </a:solidFill>
                <a:prstDash val="solid"/>
                <a:round/>
              </a:ln>
            </p:spPr>
            <p:txBody>
              <a:bodyPr rtlCol="0" anchor="ctr"/>
              <a:lstStyle/>
              <a:p>
                <a:endParaRPr lang="en-US"/>
              </a:p>
            </p:txBody>
          </p:sp>
          <p:sp>
            <p:nvSpPr>
              <p:cNvPr id="279" name="Freeform: Shape 278">
                <a:extLst>
                  <a:ext uri="{FF2B5EF4-FFF2-40B4-BE49-F238E27FC236}">
                    <a16:creationId xmlns:a16="http://schemas.microsoft.com/office/drawing/2014/main" id="{53FA8999-8F52-4DDA-B884-8E3B2B75D9DF}"/>
                  </a:ext>
                </a:extLst>
              </p:cNvPr>
              <p:cNvSpPr/>
              <p:nvPr/>
            </p:nvSpPr>
            <p:spPr>
              <a:xfrm>
                <a:off x="6315074" y="3634358"/>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endParaRPr lang="en-US"/>
              </a:p>
            </p:txBody>
          </p:sp>
          <p:sp>
            <p:nvSpPr>
              <p:cNvPr id="280" name="Freeform: Shape 279">
                <a:extLst>
                  <a:ext uri="{FF2B5EF4-FFF2-40B4-BE49-F238E27FC236}">
                    <a16:creationId xmlns:a16="http://schemas.microsoft.com/office/drawing/2014/main" id="{03DDB005-C255-4560-AD12-E1DF67B6B513}"/>
                  </a:ext>
                </a:extLst>
              </p:cNvPr>
              <p:cNvSpPr/>
              <p:nvPr/>
            </p:nvSpPr>
            <p:spPr>
              <a:xfrm>
                <a:off x="6143624" y="3462908"/>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endParaRPr lang="en-US"/>
              </a:p>
            </p:txBody>
          </p:sp>
        </p:grpSp>
      </p:grpSp>
      <p:grpSp>
        <p:nvGrpSpPr>
          <p:cNvPr id="313" name="Group 312">
            <a:extLst>
              <a:ext uri="{FF2B5EF4-FFF2-40B4-BE49-F238E27FC236}">
                <a16:creationId xmlns:a16="http://schemas.microsoft.com/office/drawing/2014/main" id="{D489B4AF-886A-4887-AD9C-D3B2F9232D55}"/>
              </a:ext>
            </a:extLst>
          </p:cNvPr>
          <p:cNvGrpSpPr/>
          <p:nvPr/>
        </p:nvGrpSpPr>
        <p:grpSpPr>
          <a:xfrm>
            <a:off x="10710530" y="4625927"/>
            <a:ext cx="1106469" cy="1106469"/>
            <a:chOff x="10710530" y="4625927"/>
            <a:chExt cx="1106469" cy="1106469"/>
          </a:xfrm>
        </p:grpSpPr>
        <p:sp>
          <p:nvSpPr>
            <p:cNvPr id="198" name="Oval 197">
              <a:extLst>
                <a:ext uri="{FF2B5EF4-FFF2-40B4-BE49-F238E27FC236}">
                  <a16:creationId xmlns:a16="http://schemas.microsoft.com/office/drawing/2014/main" id="{A8B5A114-F437-4852-81D9-B2744D4D3FE1}"/>
                </a:ext>
              </a:extLst>
            </p:cNvPr>
            <p:cNvSpPr/>
            <p:nvPr/>
          </p:nvSpPr>
          <p:spPr bwMode="ltGray">
            <a:xfrm>
              <a:off x="10710530" y="4625927"/>
              <a:ext cx="1106469" cy="1106469"/>
            </a:xfrm>
            <a:prstGeom prst="ellipse">
              <a:avLst/>
            </a:prstGeom>
            <a:solidFill>
              <a:schemeClr val="tx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000" b="0" err="1"/>
            </a:p>
          </p:txBody>
        </p:sp>
        <p:sp>
          <p:nvSpPr>
            <p:cNvPr id="199" name="TextBox 198">
              <a:extLst>
                <a:ext uri="{FF2B5EF4-FFF2-40B4-BE49-F238E27FC236}">
                  <a16:creationId xmlns:a16="http://schemas.microsoft.com/office/drawing/2014/main" id="{62D18BEA-62F2-4391-8840-5B10671BAA12}"/>
                </a:ext>
              </a:extLst>
            </p:cNvPr>
            <p:cNvSpPr txBox="1"/>
            <p:nvPr/>
          </p:nvSpPr>
          <p:spPr>
            <a:xfrm>
              <a:off x="10879056" y="5404317"/>
              <a:ext cx="769416" cy="153888"/>
            </a:xfrm>
            <a:prstGeom prst="rect">
              <a:avLst/>
            </a:prstGeom>
            <a:noFill/>
          </p:spPr>
          <p:txBody>
            <a:bodyPr wrap="square" lIns="0" tIns="0" rIns="0" bIns="0" rtlCol="0">
              <a:spAutoFit/>
            </a:bodyPr>
            <a:lstStyle/>
            <a:p>
              <a:pPr algn="ctr"/>
              <a:r>
                <a:rPr lang="en-US" sz="1000">
                  <a:solidFill>
                    <a:schemeClr val="bg1"/>
                  </a:solidFill>
                </a:rPr>
                <a:t>Crackers</a:t>
              </a:r>
            </a:p>
          </p:txBody>
        </p:sp>
        <p:grpSp>
          <p:nvGrpSpPr>
            <p:cNvPr id="312" name="Group 311">
              <a:extLst>
                <a:ext uri="{FF2B5EF4-FFF2-40B4-BE49-F238E27FC236}">
                  <a16:creationId xmlns:a16="http://schemas.microsoft.com/office/drawing/2014/main" id="{558E2F84-B067-4426-ABE6-E8F8D85D0E19}"/>
                </a:ext>
              </a:extLst>
            </p:cNvPr>
            <p:cNvGrpSpPr/>
            <p:nvPr/>
          </p:nvGrpSpPr>
          <p:grpSpPr>
            <a:xfrm>
              <a:off x="10990373" y="4815216"/>
              <a:ext cx="510220" cy="503507"/>
              <a:chOff x="5879782" y="3211829"/>
              <a:chExt cx="434340" cy="428625"/>
            </a:xfrm>
          </p:grpSpPr>
          <p:sp>
            <p:nvSpPr>
              <p:cNvPr id="291" name="Freeform: Shape 290">
                <a:extLst>
                  <a:ext uri="{FF2B5EF4-FFF2-40B4-BE49-F238E27FC236}">
                    <a16:creationId xmlns:a16="http://schemas.microsoft.com/office/drawing/2014/main" id="{73D4C9D4-F7EA-404B-A370-CE67C0781C70}"/>
                  </a:ext>
                </a:extLst>
              </p:cNvPr>
              <p:cNvSpPr/>
              <p:nvPr/>
            </p:nvSpPr>
            <p:spPr>
              <a:xfrm>
                <a:off x="5879782" y="3211829"/>
                <a:ext cx="434340" cy="428625"/>
              </a:xfrm>
              <a:custGeom>
                <a:avLst/>
                <a:gdLst>
                  <a:gd name="connsiteX0" fmla="*/ 387668 w 434340"/>
                  <a:gd name="connsiteY0" fmla="*/ 169545 h 428625"/>
                  <a:gd name="connsiteX1" fmla="*/ 387668 w 434340"/>
                  <a:gd name="connsiteY1" fmla="*/ 169545 h 428625"/>
                  <a:gd name="connsiteX2" fmla="*/ 350520 w 434340"/>
                  <a:gd name="connsiteY2" fmla="*/ 132398 h 428625"/>
                  <a:gd name="connsiteX3" fmla="*/ 344805 w 434340"/>
                  <a:gd name="connsiteY3" fmla="*/ 133350 h 428625"/>
                  <a:gd name="connsiteX4" fmla="*/ 345758 w 434340"/>
                  <a:gd name="connsiteY4" fmla="*/ 127635 h 428625"/>
                  <a:gd name="connsiteX5" fmla="*/ 308610 w 434340"/>
                  <a:gd name="connsiteY5" fmla="*/ 90488 h 428625"/>
                  <a:gd name="connsiteX6" fmla="*/ 300990 w 434340"/>
                  <a:gd name="connsiteY6" fmla="*/ 91440 h 428625"/>
                  <a:gd name="connsiteX7" fmla="*/ 301943 w 434340"/>
                  <a:gd name="connsiteY7" fmla="*/ 83820 h 428625"/>
                  <a:gd name="connsiteX8" fmla="*/ 264795 w 434340"/>
                  <a:gd name="connsiteY8" fmla="*/ 46673 h 428625"/>
                  <a:gd name="connsiteX9" fmla="*/ 262890 w 434340"/>
                  <a:gd name="connsiteY9" fmla="*/ 46673 h 428625"/>
                  <a:gd name="connsiteX10" fmla="*/ 215265 w 434340"/>
                  <a:gd name="connsiteY10" fmla="*/ 0 h 428625"/>
                  <a:gd name="connsiteX11" fmla="*/ 167640 w 434340"/>
                  <a:gd name="connsiteY11" fmla="*/ 45720 h 428625"/>
                  <a:gd name="connsiteX12" fmla="*/ 167640 w 434340"/>
                  <a:gd name="connsiteY12" fmla="*/ 45720 h 428625"/>
                  <a:gd name="connsiteX13" fmla="*/ 130493 w 434340"/>
                  <a:gd name="connsiteY13" fmla="*/ 82868 h 428625"/>
                  <a:gd name="connsiteX14" fmla="*/ 131445 w 434340"/>
                  <a:gd name="connsiteY14" fmla="*/ 90488 h 428625"/>
                  <a:gd name="connsiteX15" fmla="*/ 126683 w 434340"/>
                  <a:gd name="connsiteY15" fmla="*/ 90488 h 428625"/>
                  <a:gd name="connsiteX16" fmla="*/ 89535 w 434340"/>
                  <a:gd name="connsiteY16" fmla="*/ 127635 h 428625"/>
                  <a:gd name="connsiteX17" fmla="*/ 90488 w 434340"/>
                  <a:gd name="connsiteY17" fmla="*/ 135255 h 428625"/>
                  <a:gd name="connsiteX18" fmla="*/ 82868 w 434340"/>
                  <a:gd name="connsiteY18" fmla="*/ 134303 h 428625"/>
                  <a:gd name="connsiteX19" fmla="*/ 45720 w 434340"/>
                  <a:gd name="connsiteY19" fmla="*/ 170498 h 428625"/>
                  <a:gd name="connsiteX20" fmla="*/ 0 w 434340"/>
                  <a:gd name="connsiteY20" fmla="*/ 218123 h 428625"/>
                  <a:gd name="connsiteX21" fmla="*/ 46673 w 434340"/>
                  <a:gd name="connsiteY21" fmla="*/ 265748 h 428625"/>
                  <a:gd name="connsiteX22" fmla="*/ 83820 w 434340"/>
                  <a:gd name="connsiteY22" fmla="*/ 301943 h 428625"/>
                  <a:gd name="connsiteX23" fmla="*/ 91440 w 434340"/>
                  <a:gd name="connsiteY23" fmla="*/ 300990 h 428625"/>
                  <a:gd name="connsiteX24" fmla="*/ 90488 w 434340"/>
                  <a:gd name="connsiteY24" fmla="*/ 308610 h 428625"/>
                  <a:gd name="connsiteX25" fmla="*/ 127635 w 434340"/>
                  <a:gd name="connsiteY25" fmla="*/ 345758 h 428625"/>
                  <a:gd name="connsiteX26" fmla="*/ 133350 w 434340"/>
                  <a:gd name="connsiteY26" fmla="*/ 344805 h 428625"/>
                  <a:gd name="connsiteX27" fmla="*/ 132398 w 434340"/>
                  <a:gd name="connsiteY27" fmla="*/ 350520 h 428625"/>
                  <a:gd name="connsiteX28" fmla="*/ 166688 w 434340"/>
                  <a:gd name="connsiteY28" fmla="*/ 387668 h 428625"/>
                  <a:gd name="connsiteX29" fmla="*/ 213360 w 434340"/>
                  <a:gd name="connsiteY29" fmla="*/ 428625 h 428625"/>
                  <a:gd name="connsiteX30" fmla="*/ 260985 w 434340"/>
                  <a:gd name="connsiteY30" fmla="*/ 385763 h 428625"/>
                  <a:gd name="connsiteX31" fmla="*/ 264795 w 434340"/>
                  <a:gd name="connsiteY31" fmla="*/ 385763 h 428625"/>
                  <a:gd name="connsiteX32" fmla="*/ 301943 w 434340"/>
                  <a:gd name="connsiteY32" fmla="*/ 348615 h 428625"/>
                  <a:gd name="connsiteX33" fmla="*/ 300990 w 434340"/>
                  <a:gd name="connsiteY33" fmla="*/ 340995 h 428625"/>
                  <a:gd name="connsiteX34" fmla="*/ 308610 w 434340"/>
                  <a:gd name="connsiteY34" fmla="*/ 341948 h 428625"/>
                  <a:gd name="connsiteX35" fmla="*/ 345758 w 434340"/>
                  <a:gd name="connsiteY35" fmla="*/ 304800 h 428625"/>
                  <a:gd name="connsiteX36" fmla="*/ 344805 w 434340"/>
                  <a:gd name="connsiteY36" fmla="*/ 297180 h 428625"/>
                  <a:gd name="connsiteX37" fmla="*/ 349568 w 434340"/>
                  <a:gd name="connsiteY37" fmla="*/ 297180 h 428625"/>
                  <a:gd name="connsiteX38" fmla="*/ 386715 w 434340"/>
                  <a:gd name="connsiteY38" fmla="*/ 263843 h 428625"/>
                  <a:gd name="connsiteX39" fmla="*/ 386715 w 434340"/>
                  <a:gd name="connsiteY39" fmla="*/ 263843 h 428625"/>
                  <a:gd name="connsiteX40" fmla="*/ 434340 w 434340"/>
                  <a:gd name="connsiteY40" fmla="*/ 216218 h 428625"/>
                  <a:gd name="connsiteX41" fmla="*/ 387668 w 434340"/>
                  <a:gd name="connsiteY41" fmla="*/ 16954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34340" h="428625">
                    <a:moveTo>
                      <a:pt x="387668" y="169545"/>
                    </a:moveTo>
                    <a:cubicBezTo>
                      <a:pt x="387668" y="169545"/>
                      <a:pt x="387668" y="169545"/>
                      <a:pt x="387668" y="169545"/>
                    </a:cubicBezTo>
                    <a:cubicBezTo>
                      <a:pt x="387668" y="148590"/>
                      <a:pt x="371475" y="132398"/>
                      <a:pt x="350520" y="132398"/>
                    </a:cubicBezTo>
                    <a:cubicBezTo>
                      <a:pt x="348615" y="132398"/>
                      <a:pt x="346710" y="132398"/>
                      <a:pt x="344805" y="133350"/>
                    </a:cubicBezTo>
                    <a:cubicBezTo>
                      <a:pt x="344805" y="131445"/>
                      <a:pt x="345758" y="129540"/>
                      <a:pt x="345758" y="127635"/>
                    </a:cubicBezTo>
                    <a:cubicBezTo>
                      <a:pt x="345758" y="106680"/>
                      <a:pt x="329565" y="90488"/>
                      <a:pt x="308610" y="90488"/>
                    </a:cubicBezTo>
                    <a:cubicBezTo>
                      <a:pt x="305753" y="90488"/>
                      <a:pt x="303848" y="90488"/>
                      <a:pt x="300990" y="91440"/>
                    </a:cubicBezTo>
                    <a:cubicBezTo>
                      <a:pt x="301943" y="88583"/>
                      <a:pt x="301943" y="86678"/>
                      <a:pt x="301943" y="83820"/>
                    </a:cubicBezTo>
                    <a:cubicBezTo>
                      <a:pt x="301943" y="62865"/>
                      <a:pt x="285750" y="46673"/>
                      <a:pt x="264795" y="46673"/>
                    </a:cubicBezTo>
                    <a:cubicBezTo>
                      <a:pt x="263843" y="46673"/>
                      <a:pt x="262890" y="46673"/>
                      <a:pt x="262890" y="46673"/>
                    </a:cubicBezTo>
                    <a:cubicBezTo>
                      <a:pt x="261938" y="20955"/>
                      <a:pt x="240983" y="0"/>
                      <a:pt x="215265" y="0"/>
                    </a:cubicBezTo>
                    <a:cubicBezTo>
                      <a:pt x="189548" y="0"/>
                      <a:pt x="168593" y="20955"/>
                      <a:pt x="167640" y="45720"/>
                    </a:cubicBezTo>
                    <a:cubicBezTo>
                      <a:pt x="167640" y="45720"/>
                      <a:pt x="167640" y="45720"/>
                      <a:pt x="167640" y="45720"/>
                    </a:cubicBezTo>
                    <a:cubicBezTo>
                      <a:pt x="146685" y="45720"/>
                      <a:pt x="130493" y="61913"/>
                      <a:pt x="130493" y="82868"/>
                    </a:cubicBezTo>
                    <a:cubicBezTo>
                      <a:pt x="130493" y="85725"/>
                      <a:pt x="130493" y="87630"/>
                      <a:pt x="131445" y="90488"/>
                    </a:cubicBezTo>
                    <a:cubicBezTo>
                      <a:pt x="129540" y="90488"/>
                      <a:pt x="128588" y="90488"/>
                      <a:pt x="126683" y="90488"/>
                    </a:cubicBezTo>
                    <a:cubicBezTo>
                      <a:pt x="105728" y="90488"/>
                      <a:pt x="89535" y="106680"/>
                      <a:pt x="89535" y="127635"/>
                    </a:cubicBezTo>
                    <a:cubicBezTo>
                      <a:pt x="89535" y="130493"/>
                      <a:pt x="89535" y="132398"/>
                      <a:pt x="90488" y="135255"/>
                    </a:cubicBezTo>
                    <a:cubicBezTo>
                      <a:pt x="87630" y="134303"/>
                      <a:pt x="85725" y="134303"/>
                      <a:pt x="82868" y="134303"/>
                    </a:cubicBezTo>
                    <a:cubicBezTo>
                      <a:pt x="62865" y="134303"/>
                      <a:pt x="46673" y="150495"/>
                      <a:pt x="45720" y="170498"/>
                    </a:cubicBezTo>
                    <a:cubicBezTo>
                      <a:pt x="20003" y="171450"/>
                      <a:pt x="0" y="192405"/>
                      <a:pt x="0" y="218123"/>
                    </a:cubicBezTo>
                    <a:cubicBezTo>
                      <a:pt x="0" y="243840"/>
                      <a:pt x="20955" y="265748"/>
                      <a:pt x="46673" y="265748"/>
                    </a:cubicBezTo>
                    <a:cubicBezTo>
                      <a:pt x="46673" y="285750"/>
                      <a:pt x="63818" y="301943"/>
                      <a:pt x="83820" y="301943"/>
                    </a:cubicBezTo>
                    <a:cubicBezTo>
                      <a:pt x="86678" y="301943"/>
                      <a:pt x="88583" y="301943"/>
                      <a:pt x="91440" y="300990"/>
                    </a:cubicBezTo>
                    <a:cubicBezTo>
                      <a:pt x="90488" y="303848"/>
                      <a:pt x="90488" y="305753"/>
                      <a:pt x="90488" y="308610"/>
                    </a:cubicBezTo>
                    <a:cubicBezTo>
                      <a:pt x="90488" y="329565"/>
                      <a:pt x="106680" y="345758"/>
                      <a:pt x="127635" y="345758"/>
                    </a:cubicBezTo>
                    <a:cubicBezTo>
                      <a:pt x="129540" y="345758"/>
                      <a:pt x="131445" y="345758"/>
                      <a:pt x="133350" y="344805"/>
                    </a:cubicBezTo>
                    <a:cubicBezTo>
                      <a:pt x="133350" y="346710"/>
                      <a:pt x="132398" y="348615"/>
                      <a:pt x="132398" y="350520"/>
                    </a:cubicBezTo>
                    <a:cubicBezTo>
                      <a:pt x="132398" y="369570"/>
                      <a:pt x="147638" y="385763"/>
                      <a:pt x="166688" y="387668"/>
                    </a:cubicBezTo>
                    <a:cubicBezTo>
                      <a:pt x="170498" y="410528"/>
                      <a:pt x="189548" y="428625"/>
                      <a:pt x="213360" y="428625"/>
                    </a:cubicBezTo>
                    <a:cubicBezTo>
                      <a:pt x="238125" y="428625"/>
                      <a:pt x="258128" y="409575"/>
                      <a:pt x="260985" y="385763"/>
                    </a:cubicBezTo>
                    <a:cubicBezTo>
                      <a:pt x="261938" y="385763"/>
                      <a:pt x="263843" y="385763"/>
                      <a:pt x="264795" y="385763"/>
                    </a:cubicBezTo>
                    <a:cubicBezTo>
                      <a:pt x="285750" y="385763"/>
                      <a:pt x="301943" y="369570"/>
                      <a:pt x="301943" y="348615"/>
                    </a:cubicBezTo>
                    <a:cubicBezTo>
                      <a:pt x="301943" y="345758"/>
                      <a:pt x="301943" y="343853"/>
                      <a:pt x="300990" y="340995"/>
                    </a:cubicBezTo>
                    <a:cubicBezTo>
                      <a:pt x="303848" y="341948"/>
                      <a:pt x="305753" y="341948"/>
                      <a:pt x="308610" y="341948"/>
                    </a:cubicBezTo>
                    <a:cubicBezTo>
                      <a:pt x="329565" y="341948"/>
                      <a:pt x="345758" y="325755"/>
                      <a:pt x="345758" y="304800"/>
                    </a:cubicBezTo>
                    <a:cubicBezTo>
                      <a:pt x="345758" y="301943"/>
                      <a:pt x="345758" y="300038"/>
                      <a:pt x="344805" y="297180"/>
                    </a:cubicBezTo>
                    <a:cubicBezTo>
                      <a:pt x="346710" y="297180"/>
                      <a:pt x="347663" y="297180"/>
                      <a:pt x="349568" y="297180"/>
                    </a:cubicBezTo>
                    <a:cubicBezTo>
                      <a:pt x="368618" y="297180"/>
                      <a:pt x="383858" y="282893"/>
                      <a:pt x="386715" y="263843"/>
                    </a:cubicBezTo>
                    <a:cubicBezTo>
                      <a:pt x="386715" y="263843"/>
                      <a:pt x="386715" y="263843"/>
                      <a:pt x="386715" y="263843"/>
                    </a:cubicBezTo>
                    <a:cubicBezTo>
                      <a:pt x="413385" y="263843"/>
                      <a:pt x="434340" y="241935"/>
                      <a:pt x="434340" y="216218"/>
                    </a:cubicBezTo>
                    <a:cubicBezTo>
                      <a:pt x="434340" y="191453"/>
                      <a:pt x="413385" y="170498"/>
                      <a:pt x="387668" y="169545"/>
                    </a:cubicBezTo>
                    <a:close/>
                  </a:path>
                </a:pathLst>
              </a:custGeom>
              <a:noFill/>
              <a:ln w="9525" cap="flat">
                <a:solidFill>
                  <a:schemeClr val="bg1"/>
                </a:solid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25439B66-D7E6-4981-B124-786CABD259DF}"/>
                  </a:ext>
                </a:extLst>
              </p:cNvPr>
              <p:cNvSpPr/>
              <p:nvPr/>
            </p:nvSpPr>
            <p:spPr>
              <a:xfrm>
                <a:off x="5964555" y="3409949"/>
                <a:ext cx="9525" cy="9525"/>
              </a:xfrm>
              <a:custGeom>
                <a:avLst/>
                <a:gdLst>
                  <a:gd name="connsiteX0" fmla="*/ 9525 w 9525"/>
                  <a:gd name="connsiteY0" fmla="*/ 4763 h 9525"/>
                  <a:gd name="connsiteX1" fmla="*/ 4762 w 9525"/>
                  <a:gd name="connsiteY1" fmla="*/ 9525 h 9525"/>
                  <a:gd name="connsiteX2" fmla="*/ 0 w 9525"/>
                  <a:gd name="connsiteY2" fmla="*/ 4763 h 9525"/>
                  <a:gd name="connsiteX3" fmla="*/ 4762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2" y="9525"/>
                    </a:cubicBezTo>
                    <a:cubicBezTo>
                      <a:pt x="2132" y="9525"/>
                      <a:pt x="0" y="7393"/>
                      <a:pt x="0" y="4763"/>
                    </a:cubicBezTo>
                    <a:cubicBezTo>
                      <a:pt x="0" y="2132"/>
                      <a:pt x="2132" y="0"/>
                      <a:pt x="4762"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96EADF1E-55D3-4057-A9F6-81C769234455}"/>
                  </a:ext>
                </a:extLst>
              </p:cNvPr>
              <p:cNvSpPr/>
              <p:nvPr/>
            </p:nvSpPr>
            <p:spPr>
              <a:xfrm>
                <a:off x="6003607" y="3373754"/>
                <a:ext cx="9525" cy="9525"/>
              </a:xfrm>
              <a:custGeom>
                <a:avLst/>
                <a:gdLst>
                  <a:gd name="connsiteX0" fmla="*/ 9525 w 9525"/>
                  <a:gd name="connsiteY0" fmla="*/ 4763 h 9525"/>
                  <a:gd name="connsiteX1" fmla="*/ 4763 w 9525"/>
                  <a:gd name="connsiteY1" fmla="*/ 9525 h 9525"/>
                  <a:gd name="connsiteX2" fmla="*/ 0 w 9525"/>
                  <a:gd name="connsiteY2" fmla="*/ 4763 h 9525"/>
                  <a:gd name="connsiteX3" fmla="*/ 4763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3" y="9525"/>
                    </a:cubicBezTo>
                    <a:cubicBezTo>
                      <a:pt x="2132" y="9525"/>
                      <a:pt x="0" y="7393"/>
                      <a:pt x="0" y="4763"/>
                    </a:cubicBezTo>
                    <a:cubicBezTo>
                      <a:pt x="0" y="2132"/>
                      <a:pt x="2132" y="0"/>
                      <a:pt x="4763"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D664F365-6F98-442B-85CF-A8078B0AD2CA}"/>
                  </a:ext>
                </a:extLst>
              </p:cNvPr>
              <p:cNvSpPr/>
              <p:nvPr/>
            </p:nvSpPr>
            <p:spPr>
              <a:xfrm>
                <a:off x="6040755" y="3336607"/>
                <a:ext cx="9525" cy="9525"/>
              </a:xfrm>
              <a:custGeom>
                <a:avLst/>
                <a:gdLst>
                  <a:gd name="connsiteX0" fmla="*/ 9525 w 9525"/>
                  <a:gd name="connsiteY0" fmla="*/ 4763 h 9525"/>
                  <a:gd name="connsiteX1" fmla="*/ 4763 w 9525"/>
                  <a:gd name="connsiteY1" fmla="*/ 9525 h 9525"/>
                  <a:gd name="connsiteX2" fmla="*/ 0 w 9525"/>
                  <a:gd name="connsiteY2" fmla="*/ 4763 h 9525"/>
                  <a:gd name="connsiteX3" fmla="*/ 4763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3" y="9525"/>
                    </a:cubicBezTo>
                    <a:cubicBezTo>
                      <a:pt x="2132" y="9525"/>
                      <a:pt x="0" y="7393"/>
                      <a:pt x="0" y="4763"/>
                    </a:cubicBezTo>
                    <a:cubicBezTo>
                      <a:pt x="0" y="2132"/>
                      <a:pt x="2132" y="0"/>
                      <a:pt x="4763"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940068A9-312C-4C2D-87BF-A0719E82F3EB}"/>
                  </a:ext>
                </a:extLst>
              </p:cNvPr>
              <p:cNvSpPr/>
              <p:nvPr/>
            </p:nvSpPr>
            <p:spPr>
              <a:xfrm>
                <a:off x="6077902" y="3299459"/>
                <a:ext cx="9525" cy="9525"/>
              </a:xfrm>
              <a:custGeom>
                <a:avLst/>
                <a:gdLst>
                  <a:gd name="connsiteX0" fmla="*/ 9525 w 9525"/>
                  <a:gd name="connsiteY0" fmla="*/ 4762 h 9525"/>
                  <a:gd name="connsiteX1" fmla="*/ 4763 w 9525"/>
                  <a:gd name="connsiteY1" fmla="*/ 9525 h 9525"/>
                  <a:gd name="connsiteX2" fmla="*/ 0 w 9525"/>
                  <a:gd name="connsiteY2" fmla="*/ 4762 h 9525"/>
                  <a:gd name="connsiteX3" fmla="*/ 4763 w 9525"/>
                  <a:gd name="connsiteY3" fmla="*/ 0 h 9525"/>
                  <a:gd name="connsiteX4" fmla="*/ 9525 w 9525"/>
                  <a:gd name="connsiteY4" fmla="*/ 4762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2"/>
                    </a:moveTo>
                    <a:cubicBezTo>
                      <a:pt x="9525" y="7393"/>
                      <a:pt x="7393" y="9525"/>
                      <a:pt x="4763" y="9525"/>
                    </a:cubicBezTo>
                    <a:cubicBezTo>
                      <a:pt x="2132" y="9525"/>
                      <a:pt x="0" y="7393"/>
                      <a:pt x="0" y="4762"/>
                    </a:cubicBezTo>
                    <a:cubicBezTo>
                      <a:pt x="0" y="2132"/>
                      <a:pt x="2132" y="0"/>
                      <a:pt x="4763" y="0"/>
                    </a:cubicBezTo>
                    <a:cubicBezTo>
                      <a:pt x="7393" y="0"/>
                      <a:pt x="9525" y="2132"/>
                      <a:pt x="9525" y="4762"/>
                    </a:cubicBezTo>
                    <a:close/>
                  </a:path>
                </a:pathLst>
              </a:custGeom>
              <a:noFill/>
              <a:ln w="9525" cap="flat">
                <a:solidFill>
                  <a:schemeClr val="bg1"/>
                </a:solid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A26752F5-9113-4D09-B01C-383761BFFF64}"/>
                  </a:ext>
                </a:extLst>
              </p:cNvPr>
              <p:cNvSpPr/>
              <p:nvPr/>
            </p:nvSpPr>
            <p:spPr>
              <a:xfrm>
                <a:off x="5998845" y="3445192"/>
                <a:ext cx="9525" cy="9525"/>
              </a:xfrm>
              <a:custGeom>
                <a:avLst/>
                <a:gdLst>
                  <a:gd name="connsiteX0" fmla="*/ 9525 w 9525"/>
                  <a:gd name="connsiteY0" fmla="*/ 4763 h 9525"/>
                  <a:gd name="connsiteX1" fmla="*/ 4763 w 9525"/>
                  <a:gd name="connsiteY1" fmla="*/ 9525 h 9525"/>
                  <a:gd name="connsiteX2" fmla="*/ 0 w 9525"/>
                  <a:gd name="connsiteY2" fmla="*/ 4763 h 9525"/>
                  <a:gd name="connsiteX3" fmla="*/ 4763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3" y="9525"/>
                    </a:cubicBezTo>
                    <a:cubicBezTo>
                      <a:pt x="2132" y="9525"/>
                      <a:pt x="0" y="7393"/>
                      <a:pt x="0" y="4763"/>
                    </a:cubicBezTo>
                    <a:cubicBezTo>
                      <a:pt x="0" y="2132"/>
                      <a:pt x="2132" y="0"/>
                      <a:pt x="4763"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640904E6-8D1E-4CFF-848A-704AAC90F547}"/>
                  </a:ext>
                </a:extLst>
              </p:cNvPr>
              <p:cNvSpPr/>
              <p:nvPr/>
            </p:nvSpPr>
            <p:spPr>
              <a:xfrm>
                <a:off x="6036945" y="3409949"/>
                <a:ext cx="9525" cy="9525"/>
              </a:xfrm>
              <a:custGeom>
                <a:avLst/>
                <a:gdLst>
                  <a:gd name="connsiteX0" fmla="*/ 9525 w 9525"/>
                  <a:gd name="connsiteY0" fmla="*/ 4763 h 9525"/>
                  <a:gd name="connsiteX1" fmla="*/ 4762 w 9525"/>
                  <a:gd name="connsiteY1" fmla="*/ 9525 h 9525"/>
                  <a:gd name="connsiteX2" fmla="*/ 0 w 9525"/>
                  <a:gd name="connsiteY2" fmla="*/ 4763 h 9525"/>
                  <a:gd name="connsiteX3" fmla="*/ 4762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2" y="9525"/>
                    </a:cubicBezTo>
                    <a:cubicBezTo>
                      <a:pt x="2132" y="9525"/>
                      <a:pt x="0" y="7393"/>
                      <a:pt x="0" y="4763"/>
                    </a:cubicBezTo>
                    <a:cubicBezTo>
                      <a:pt x="0" y="2132"/>
                      <a:pt x="2132" y="0"/>
                      <a:pt x="4762"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05D3C2F5-CD3C-4DD5-9A21-FEED9E0B982F}"/>
                  </a:ext>
                </a:extLst>
              </p:cNvPr>
              <p:cNvSpPr/>
              <p:nvPr/>
            </p:nvSpPr>
            <p:spPr>
              <a:xfrm>
                <a:off x="6075045" y="3371849"/>
                <a:ext cx="9525" cy="9525"/>
              </a:xfrm>
              <a:custGeom>
                <a:avLst/>
                <a:gdLst>
                  <a:gd name="connsiteX0" fmla="*/ 9525 w 9525"/>
                  <a:gd name="connsiteY0" fmla="*/ 4763 h 9525"/>
                  <a:gd name="connsiteX1" fmla="*/ 4762 w 9525"/>
                  <a:gd name="connsiteY1" fmla="*/ 9525 h 9525"/>
                  <a:gd name="connsiteX2" fmla="*/ 0 w 9525"/>
                  <a:gd name="connsiteY2" fmla="*/ 4763 h 9525"/>
                  <a:gd name="connsiteX3" fmla="*/ 4762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2" y="9525"/>
                    </a:cubicBezTo>
                    <a:cubicBezTo>
                      <a:pt x="2132" y="9525"/>
                      <a:pt x="0" y="7393"/>
                      <a:pt x="0" y="4763"/>
                    </a:cubicBezTo>
                    <a:cubicBezTo>
                      <a:pt x="0" y="2132"/>
                      <a:pt x="2132" y="0"/>
                      <a:pt x="4762"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4878B784-5AEC-4A42-9234-E6D0C1B97EBC}"/>
                  </a:ext>
                </a:extLst>
              </p:cNvPr>
              <p:cNvSpPr/>
              <p:nvPr/>
            </p:nvSpPr>
            <p:spPr>
              <a:xfrm>
                <a:off x="6112192" y="3334702"/>
                <a:ext cx="9525" cy="9525"/>
              </a:xfrm>
              <a:custGeom>
                <a:avLst/>
                <a:gdLst>
                  <a:gd name="connsiteX0" fmla="*/ 9525 w 9525"/>
                  <a:gd name="connsiteY0" fmla="*/ 4763 h 9525"/>
                  <a:gd name="connsiteX1" fmla="*/ 4763 w 9525"/>
                  <a:gd name="connsiteY1" fmla="*/ 9525 h 9525"/>
                  <a:gd name="connsiteX2" fmla="*/ 0 w 9525"/>
                  <a:gd name="connsiteY2" fmla="*/ 4763 h 9525"/>
                  <a:gd name="connsiteX3" fmla="*/ 4763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3" y="9525"/>
                    </a:cubicBezTo>
                    <a:cubicBezTo>
                      <a:pt x="2132" y="9525"/>
                      <a:pt x="0" y="7393"/>
                      <a:pt x="0" y="4763"/>
                    </a:cubicBezTo>
                    <a:cubicBezTo>
                      <a:pt x="0" y="2132"/>
                      <a:pt x="2132" y="0"/>
                      <a:pt x="4763"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6502343B-2B86-48EC-9EAC-48B383F4C97A}"/>
                  </a:ext>
                </a:extLst>
              </p:cNvPr>
              <p:cNvSpPr/>
              <p:nvPr/>
            </p:nvSpPr>
            <p:spPr>
              <a:xfrm>
                <a:off x="6032182" y="3481387"/>
                <a:ext cx="9525" cy="9525"/>
              </a:xfrm>
              <a:custGeom>
                <a:avLst/>
                <a:gdLst>
                  <a:gd name="connsiteX0" fmla="*/ 9525 w 9525"/>
                  <a:gd name="connsiteY0" fmla="*/ 4763 h 9525"/>
                  <a:gd name="connsiteX1" fmla="*/ 4762 w 9525"/>
                  <a:gd name="connsiteY1" fmla="*/ 9525 h 9525"/>
                  <a:gd name="connsiteX2" fmla="*/ 0 w 9525"/>
                  <a:gd name="connsiteY2" fmla="*/ 4763 h 9525"/>
                  <a:gd name="connsiteX3" fmla="*/ 4762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2" y="9525"/>
                    </a:cubicBezTo>
                    <a:cubicBezTo>
                      <a:pt x="2132" y="9525"/>
                      <a:pt x="0" y="7393"/>
                      <a:pt x="0" y="4763"/>
                    </a:cubicBezTo>
                    <a:cubicBezTo>
                      <a:pt x="0" y="2132"/>
                      <a:pt x="2132" y="0"/>
                      <a:pt x="4762"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990303AA-2A1E-4F27-AE2D-94B093A518F4}"/>
                  </a:ext>
                </a:extLst>
              </p:cNvPr>
              <p:cNvSpPr/>
              <p:nvPr/>
            </p:nvSpPr>
            <p:spPr>
              <a:xfrm>
                <a:off x="6071235" y="3445192"/>
                <a:ext cx="9525" cy="9525"/>
              </a:xfrm>
              <a:custGeom>
                <a:avLst/>
                <a:gdLst>
                  <a:gd name="connsiteX0" fmla="*/ 9525 w 9525"/>
                  <a:gd name="connsiteY0" fmla="*/ 4763 h 9525"/>
                  <a:gd name="connsiteX1" fmla="*/ 4762 w 9525"/>
                  <a:gd name="connsiteY1" fmla="*/ 9525 h 9525"/>
                  <a:gd name="connsiteX2" fmla="*/ 0 w 9525"/>
                  <a:gd name="connsiteY2" fmla="*/ 4763 h 9525"/>
                  <a:gd name="connsiteX3" fmla="*/ 4762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2" y="9525"/>
                    </a:cubicBezTo>
                    <a:cubicBezTo>
                      <a:pt x="2132" y="9525"/>
                      <a:pt x="0" y="7393"/>
                      <a:pt x="0" y="4763"/>
                    </a:cubicBezTo>
                    <a:cubicBezTo>
                      <a:pt x="0" y="2132"/>
                      <a:pt x="2132" y="0"/>
                      <a:pt x="4762"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A0DF1575-CEE4-45C6-AF7B-12575E3C66E1}"/>
                  </a:ext>
                </a:extLst>
              </p:cNvPr>
              <p:cNvSpPr/>
              <p:nvPr/>
            </p:nvSpPr>
            <p:spPr>
              <a:xfrm>
                <a:off x="6108382" y="3408044"/>
                <a:ext cx="9525" cy="9525"/>
              </a:xfrm>
              <a:custGeom>
                <a:avLst/>
                <a:gdLst>
                  <a:gd name="connsiteX0" fmla="*/ 9525 w 9525"/>
                  <a:gd name="connsiteY0" fmla="*/ 4762 h 9525"/>
                  <a:gd name="connsiteX1" fmla="*/ 4762 w 9525"/>
                  <a:gd name="connsiteY1" fmla="*/ 9525 h 9525"/>
                  <a:gd name="connsiteX2" fmla="*/ 0 w 9525"/>
                  <a:gd name="connsiteY2" fmla="*/ 4762 h 9525"/>
                  <a:gd name="connsiteX3" fmla="*/ 4762 w 9525"/>
                  <a:gd name="connsiteY3" fmla="*/ 0 h 9525"/>
                  <a:gd name="connsiteX4" fmla="*/ 9525 w 9525"/>
                  <a:gd name="connsiteY4" fmla="*/ 4762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2"/>
                    </a:moveTo>
                    <a:cubicBezTo>
                      <a:pt x="9525" y="7393"/>
                      <a:pt x="7393" y="9525"/>
                      <a:pt x="4762" y="9525"/>
                    </a:cubicBezTo>
                    <a:cubicBezTo>
                      <a:pt x="2132" y="9525"/>
                      <a:pt x="0" y="7393"/>
                      <a:pt x="0" y="4762"/>
                    </a:cubicBezTo>
                    <a:cubicBezTo>
                      <a:pt x="0" y="2132"/>
                      <a:pt x="2132" y="0"/>
                      <a:pt x="4762" y="0"/>
                    </a:cubicBezTo>
                    <a:cubicBezTo>
                      <a:pt x="7393" y="0"/>
                      <a:pt x="9525" y="2132"/>
                      <a:pt x="9525" y="4762"/>
                    </a:cubicBezTo>
                    <a:close/>
                  </a:path>
                </a:pathLst>
              </a:custGeom>
              <a:noFill/>
              <a:ln w="9525" cap="flat">
                <a:solidFill>
                  <a:schemeClr val="bg1"/>
                </a:solid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56A50AC0-9030-4595-9C23-1AAD1D319AFA}"/>
                  </a:ext>
                </a:extLst>
              </p:cNvPr>
              <p:cNvSpPr/>
              <p:nvPr/>
            </p:nvSpPr>
            <p:spPr>
              <a:xfrm>
                <a:off x="6146482" y="3369944"/>
                <a:ext cx="9525" cy="9525"/>
              </a:xfrm>
              <a:custGeom>
                <a:avLst/>
                <a:gdLst>
                  <a:gd name="connsiteX0" fmla="*/ 9525 w 9525"/>
                  <a:gd name="connsiteY0" fmla="*/ 4762 h 9525"/>
                  <a:gd name="connsiteX1" fmla="*/ 4762 w 9525"/>
                  <a:gd name="connsiteY1" fmla="*/ 9525 h 9525"/>
                  <a:gd name="connsiteX2" fmla="*/ 0 w 9525"/>
                  <a:gd name="connsiteY2" fmla="*/ 4762 h 9525"/>
                  <a:gd name="connsiteX3" fmla="*/ 4762 w 9525"/>
                  <a:gd name="connsiteY3" fmla="*/ 0 h 9525"/>
                  <a:gd name="connsiteX4" fmla="*/ 9525 w 9525"/>
                  <a:gd name="connsiteY4" fmla="*/ 4762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2"/>
                    </a:moveTo>
                    <a:cubicBezTo>
                      <a:pt x="9525" y="7393"/>
                      <a:pt x="7393" y="9525"/>
                      <a:pt x="4762" y="9525"/>
                    </a:cubicBezTo>
                    <a:cubicBezTo>
                      <a:pt x="2132" y="9525"/>
                      <a:pt x="0" y="7393"/>
                      <a:pt x="0" y="4762"/>
                    </a:cubicBezTo>
                    <a:cubicBezTo>
                      <a:pt x="0" y="2132"/>
                      <a:pt x="2132" y="0"/>
                      <a:pt x="4762" y="0"/>
                    </a:cubicBezTo>
                    <a:cubicBezTo>
                      <a:pt x="7393" y="0"/>
                      <a:pt x="9525" y="2132"/>
                      <a:pt x="9525" y="4762"/>
                    </a:cubicBezTo>
                    <a:close/>
                  </a:path>
                </a:pathLst>
              </a:custGeom>
              <a:noFill/>
              <a:ln w="9525" cap="flat">
                <a:solidFill>
                  <a:schemeClr val="bg1"/>
                </a:solid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9E5BDB56-CE41-4140-87EA-217A6B4E178F}"/>
                  </a:ext>
                </a:extLst>
              </p:cNvPr>
              <p:cNvSpPr/>
              <p:nvPr/>
            </p:nvSpPr>
            <p:spPr>
              <a:xfrm>
                <a:off x="6068377" y="3510914"/>
                <a:ext cx="9525" cy="9525"/>
              </a:xfrm>
              <a:custGeom>
                <a:avLst/>
                <a:gdLst>
                  <a:gd name="connsiteX0" fmla="*/ 9525 w 9525"/>
                  <a:gd name="connsiteY0" fmla="*/ 4762 h 9525"/>
                  <a:gd name="connsiteX1" fmla="*/ 4763 w 9525"/>
                  <a:gd name="connsiteY1" fmla="*/ 9525 h 9525"/>
                  <a:gd name="connsiteX2" fmla="*/ 0 w 9525"/>
                  <a:gd name="connsiteY2" fmla="*/ 4762 h 9525"/>
                  <a:gd name="connsiteX3" fmla="*/ 4763 w 9525"/>
                  <a:gd name="connsiteY3" fmla="*/ 0 h 9525"/>
                  <a:gd name="connsiteX4" fmla="*/ 9525 w 9525"/>
                  <a:gd name="connsiteY4" fmla="*/ 4762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2"/>
                    </a:moveTo>
                    <a:cubicBezTo>
                      <a:pt x="9525" y="7393"/>
                      <a:pt x="7393" y="9525"/>
                      <a:pt x="4763" y="9525"/>
                    </a:cubicBezTo>
                    <a:cubicBezTo>
                      <a:pt x="2132" y="9525"/>
                      <a:pt x="0" y="7393"/>
                      <a:pt x="0" y="4762"/>
                    </a:cubicBezTo>
                    <a:cubicBezTo>
                      <a:pt x="0" y="2132"/>
                      <a:pt x="2132" y="0"/>
                      <a:pt x="4763" y="0"/>
                    </a:cubicBezTo>
                    <a:cubicBezTo>
                      <a:pt x="7393" y="0"/>
                      <a:pt x="9525" y="2132"/>
                      <a:pt x="9525" y="4762"/>
                    </a:cubicBezTo>
                    <a:close/>
                  </a:path>
                </a:pathLst>
              </a:custGeom>
              <a:noFill/>
              <a:ln w="9525" cap="flat">
                <a:solidFill>
                  <a:schemeClr val="bg1"/>
                </a:solid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A6A4AC5C-310F-4BFD-AADA-1E5BE8D8EF43}"/>
                  </a:ext>
                </a:extLst>
              </p:cNvPr>
              <p:cNvSpPr/>
              <p:nvPr/>
            </p:nvSpPr>
            <p:spPr>
              <a:xfrm>
                <a:off x="6107430" y="3474719"/>
                <a:ext cx="9525" cy="9525"/>
              </a:xfrm>
              <a:custGeom>
                <a:avLst/>
                <a:gdLst>
                  <a:gd name="connsiteX0" fmla="*/ 9525 w 9525"/>
                  <a:gd name="connsiteY0" fmla="*/ 4762 h 9525"/>
                  <a:gd name="connsiteX1" fmla="*/ 4763 w 9525"/>
                  <a:gd name="connsiteY1" fmla="*/ 9525 h 9525"/>
                  <a:gd name="connsiteX2" fmla="*/ 0 w 9525"/>
                  <a:gd name="connsiteY2" fmla="*/ 4762 h 9525"/>
                  <a:gd name="connsiteX3" fmla="*/ 4763 w 9525"/>
                  <a:gd name="connsiteY3" fmla="*/ 0 h 9525"/>
                  <a:gd name="connsiteX4" fmla="*/ 9525 w 9525"/>
                  <a:gd name="connsiteY4" fmla="*/ 4762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2"/>
                    </a:moveTo>
                    <a:cubicBezTo>
                      <a:pt x="9525" y="7393"/>
                      <a:pt x="7393" y="9525"/>
                      <a:pt x="4763" y="9525"/>
                    </a:cubicBezTo>
                    <a:cubicBezTo>
                      <a:pt x="2132" y="9525"/>
                      <a:pt x="0" y="7393"/>
                      <a:pt x="0" y="4762"/>
                    </a:cubicBezTo>
                    <a:cubicBezTo>
                      <a:pt x="0" y="2132"/>
                      <a:pt x="2132" y="0"/>
                      <a:pt x="4763" y="0"/>
                    </a:cubicBezTo>
                    <a:cubicBezTo>
                      <a:pt x="7393" y="0"/>
                      <a:pt x="9525" y="2132"/>
                      <a:pt x="9525" y="4762"/>
                    </a:cubicBezTo>
                    <a:close/>
                  </a:path>
                </a:pathLst>
              </a:custGeom>
              <a:noFill/>
              <a:ln w="9525" cap="flat">
                <a:solidFill>
                  <a:schemeClr val="bg1"/>
                </a:solid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AA2BC78B-802C-403F-8F67-44DB7FA5508C}"/>
                  </a:ext>
                </a:extLst>
              </p:cNvPr>
              <p:cNvSpPr/>
              <p:nvPr/>
            </p:nvSpPr>
            <p:spPr>
              <a:xfrm>
                <a:off x="6144577" y="3437572"/>
                <a:ext cx="9525" cy="9525"/>
              </a:xfrm>
              <a:custGeom>
                <a:avLst/>
                <a:gdLst>
                  <a:gd name="connsiteX0" fmla="*/ 9525 w 9525"/>
                  <a:gd name="connsiteY0" fmla="*/ 4762 h 9525"/>
                  <a:gd name="connsiteX1" fmla="*/ 4763 w 9525"/>
                  <a:gd name="connsiteY1" fmla="*/ 9525 h 9525"/>
                  <a:gd name="connsiteX2" fmla="*/ 0 w 9525"/>
                  <a:gd name="connsiteY2" fmla="*/ 4762 h 9525"/>
                  <a:gd name="connsiteX3" fmla="*/ 4763 w 9525"/>
                  <a:gd name="connsiteY3" fmla="*/ 0 h 9525"/>
                  <a:gd name="connsiteX4" fmla="*/ 9525 w 9525"/>
                  <a:gd name="connsiteY4" fmla="*/ 4762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2"/>
                    </a:moveTo>
                    <a:cubicBezTo>
                      <a:pt x="9525" y="7393"/>
                      <a:pt x="7393" y="9525"/>
                      <a:pt x="4763" y="9525"/>
                    </a:cubicBezTo>
                    <a:cubicBezTo>
                      <a:pt x="2132" y="9525"/>
                      <a:pt x="0" y="7393"/>
                      <a:pt x="0" y="4762"/>
                    </a:cubicBezTo>
                    <a:cubicBezTo>
                      <a:pt x="0" y="2132"/>
                      <a:pt x="2132" y="0"/>
                      <a:pt x="4763" y="0"/>
                    </a:cubicBezTo>
                    <a:cubicBezTo>
                      <a:pt x="7393" y="0"/>
                      <a:pt x="9525" y="2132"/>
                      <a:pt x="9525" y="4762"/>
                    </a:cubicBezTo>
                    <a:close/>
                  </a:path>
                </a:pathLst>
              </a:custGeom>
              <a:noFill/>
              <a:ln w="9525" cap="flat">
                <a:solidFill>
                  <a:schemeClr val="bg1"/>
                </a:solid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B087E6CD-F218-428B-87A6-07121D0F5ACC}"/>
                  </a:ext>
                </a:extLst>
              </p:cNvPr>
              <p:cNvSpPr/>
              <p:nvPr/>
            </p:nvSpPr>
            <p:spPr>
              <a:xfrm>
                <a:off x="6181725" y="3400424"/>
                <a:ext cx="9525" cy="9525"/>
              </a:xfrm>
              <a:custGeom>
                <a:avLst/>
                <a:gdLst>
                  <a:gd name="connsiteX0" fmla="*/ 9525 w 9525"/>
                  <a:gd name="connsiteY0" fmla="*/ 4763 h 9525"/>
                  <a:gd name="connsiteX1" fmla="*/ 4763 w 9525"/>
                  <a:gd name="connsiteY1" fmla="*/ 9525 h 9525"/>
                  <a:gd name="connsiteX2" fmla="*/ 0 w 9525"/>
                  <a:gd name="connsiteY2" fmla="*/ 4763 h 9525"/>
                  <a:gd name="connsiteX3" fmla="*/ 4763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3" y="9525"/>
                    </a:cubicBezTo>
                    <a:cubicBezTo>
                      <a:pt x="2132" y="9525"/>
                      <a:pt x="0" y="7393"/>
                      <a:pt x="0" y="4763"/>
                    </a:cubicBezTo>
                    <a:cubicBezTo>
                      <a:pt x="0" y="2132"/>
                      <a:pt x="2132" y="0"/>
                      <a:pt x="4763"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1E351E25-7A9A-4E3B-B206-27B42C4079CB}"/>
                  </a:ext>
                </a:extLst>
              </p:cNvPr>
              <p:cNvSpPr/>
              <p:nvPr/>
            </p:nvSpPr>
            <p:spPr>
              <a:xfrm>
                <a:off x="6102667" y="3549967"/>
                <a:ext cx="9525" cy="9525"/>
              </a:xfrm>
              <a:custGeom>
                <a:avLst/>
                <a:gdLst>
                  <a:gd name="connsiteX0" fmla="*/ 9525 w 9525"/>
                  <a:gd name="connsiteY0" fmla="*/ 4763 h 9525"/>
                  <a:gd name="connsiteX1" fmla="*/ 4763 w 9525"/>
                  <a:gd name="connsiteY1" fmla="*/ 9525 h 9525"/>
                  <a:gd name="connsiteX2" fmla="*/ 0 w 9525"/>
                  <a:gd name="connsiteY2" fmla="*/ 4763 h 9525"/>
                  <a:gd name="connsiteX3" fmla="*/ 4763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3" y="9525"/>
                    </a:cubicBezTo>
                    <a:cubicBezTo>
                      <a:pt x="2132" y="9525"/>
                      <a:pt x="0" y="7393"/>
                      <a:pt x="0" y="4763"/>
                    </a:cubicBezTo>
                    <a:cubicBezTo>
                      <a:pt x="0" y="2132"/>
                      <a:pt x="2132" y="0"/>
                      <a:pt x="4763"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27D5B6E6-00B8-447D-B888-88218BC8120B}"/>
                  </a:ext>
                </a:extLst>
              </p:cNvPr>
              <p:cNvSpPr/>
              <p:nvPr/>
            </p:nvSpPr>
            <p:spPr>
              <a:xfrm>
                <a:off x="6141720" y="3513772"/>
                <a:ext cx="9525" cy="9525"/>
              </a:xfrm>
              <a:custGeom>
                <a:avLst/>
                <a:gdLst>
                  <a:gd name="connsiteX0" fmla="*/ 9525 w 9525"/>
                  <a:gd name="connsiteY0" fmla="*/ 4763 h 9525"/>
                  <a:gd name="connsiteX1" fmla="*/ 4762 w 9525"/>
                  <a:gd name="connsiteY1" fmla="*/ 9525 h 9525"/>
                  <a:gd name="connsiteX2" fmla="*/ 0 w 9525"/>
                  <a:gd name="connsiteY2" fmla="*/ 4763 h 9525"/>
                  <a:gd name="connsiteX3" fmla="*/ 4762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2" y="9525"/>
                    </a:cubicBezTo>
                    <a:cubicBezTo>
                      <a:pt x="2132" y="9525"/>
                      <a:pt x="0" y="7393"/>
                      <a:pt x="0" y="4763"/>
                    </a:cubicBezTo>
                    <a:cubicBezTo>
                      <a:pt x="0" y="2132"/>
                      <a:pt x="2132" y="0"/>
                      <a:pt x="4762"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9338FCAD-1C0B-4BCA-B14C-998747CED0E3}"/>
                  </a:ext>
                </a:extLst>
              </p:cNvPr>
              <p:cNvSpPr/>
              <p:nvPr/>
            </p:nvSpPr>
            <p:spPr>
              <a:xfrm>
                <a:off x="6178867" y="3476624"/>
                <a:ext cx="9525" cy="9525"/>
              </a:xfrm>
              <a:custGeom>
                <a:avLst/>
                <a:gdLst>
                  <a:gd name="connsiteX0" fmla="*/ 9525 w 9525"/>
                  <a:gd name="connsiteY0" fmla="*/ 4763 h 9525"/>
                  <a:gd name="connsiteX1" fmla="*/ 4763 w 9525"/>
                  <a:gd name="connsiteY1" fmla="*/ 9525 h 9525"/>
                  <a:gd name="connsiteX2" fmla="*/ 0 w 9525"/>
                  <a:gd name="connsiteY2" fmla="*/ 4763 h 9525"/>
                  <a:gd name="connsiteX3" fmla="*/ 4763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3" y="9525"/>
                    </a:cubicBezTo>
                    <a:cubicBezTo>
                      <a:pt x="2132" y="9525"/>
                      <a:pt x="0" y="7393"/>
                      <a:pt x="0" y="4763"/>
                    </a:cubicBezTo>
                    <a:cubicBezTo>
                      <a:pt x="0" y="2132"/>
                      <a:pt x="2132" y="0"/>
                      <a:pt x="4763"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8D3ED468-F9E0-4592-A472-04D783536FB8}"/>
                  </a:ext>
                </a:extLst>
              </p:cNvPr>
              <p:cNvSpPr/>
              <p:nvPr/>
            </p:nvSpPr>
            <p:spPr>
              <a:xfrm>
                <a:off x="6216015" y="3438524"/>
                <a:ext cx="9525" cy="9525"/>
              </a:xfrm>
              <a:custGeom>
                <a:avLst/>
                <a:gdLst>
                  <a:gd name="connsiteX0" fmla="*/ 9525 w 9525"/>
                  <a:gd name="connsiteY0" fmla="*/ 4763 h 9525"/>
                  <a:gd name="connsiteX1" fmla="*/ 4762 w 9525"/>
                  <a:gd name="connsiteY1" fmla="*/ 9525 h 9525"/>
                  <a:gd name="connsiteX2" fmla="*/ 0 w 9525"/>
                  <a:gd name="connsiteY2" fmla="*/ 4763 h 9525"/>
                  <a:gd name="connsiteX3" fmla="*/ 4762 w 9525"/>
                  <a:gd name="connsiteY3" fmla="*/ 0 h 9525"/>
                  <a:gd name="connsiteX4" fmla="*/ 9525 w 9525"/>
                  <a:gd name="connsiteY4" fmla="*/ 4763 h 9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 h="9525">
                    <a:moveTo>
                      <a:pt x="9525" y="4763"/>
                    </a:moveTo>
                    <a:cubicBezTo>
                      <a:pt x="9525" y="7393"/>
                      <a:pt x="7393" y="9525"/>
                      <a:pt x="4762" y="9525"/>
                    </a:cubicBezTo>
                    <a:cubicBezTo>
                      <a:pt x="2132" y="9525"/>
                      <a:pt x="0" y="7393"/>
                      <a:pt x="0" y="4763"/>
                    </a:cubicBezTo>
                    <a:cubicBezTo>
                      <a:pt x="0" y="2132"/>
                      <a:pt x="2132" y="0"/>
                      <a:pt x="4762" y="0"/>
                    </a:cubicBezTo>
                    <a:cubicBezTo>
                      <a:pt x="7393" y="0"/>
                      <a:pt x="9525" y="2132"/>
                      <a:pt x="9525" y="4763"/>
                    </a:cubicBezTo>
                    <a:close/>
                  </a:path>
                </a:pathLst>
              </a:custGeom>
              <a:noFill/>
              <a:ln w="9525" cap="flat">
                <a:solidFill>
                  <a:schemeClr val="bg1"/>
                </a:solidFill>
                <a:prstDash val="solid"/>
                <a:miter/>
              </a:ln>
            </p:spPr>
            <p:txBody>
              <a:bodyPr rtlCol="0" anchor="ctr"/>
              <a:lstStyle/>
              <a:p>
                <a:endParaRPr lang="en-US"/>
              </a:p>
            </p:txBody>
          </p:sp>
        </p:grpSp>
      </p:grpSp>
      <p:sp>
        <p:nvSpPr>
          <p:cNvPr id="182" name="Rectangle 181">
            <a:extLst>
              <a:ext uri="{FF2B5EF4-FFF2-40B4-BE49-F238E27FC236}">
                <a16:creationId xmlns:a16="http://schemas.microsoft.com/office/drawing/2014/main" id="{659C7DC4-B7FC-498F-9171-4BADA811E2A4}"/>
              </a:ext>
            </a:extLst>
          </p:cNvPr>
          <p:cNvSpPr/>
          <p:nvPr/>
        </p:nvSpPr>
        <p:spPr bwMode="ltGray">
          <a:xfrm>
            <a:off x="7629582" y="4524783"/>
            <a:ext cx="1389299" cy="1295399"/>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600" b="0"/>
              <a:t>v</a:t>
            </a:r>
          </a:p>
        </p:txBody>
      </p:sp>
      <p:sp>
        <p:nvSpPr>
          <p:cNvPr id="183" name="Rectangle 182">
            <a:extLst>
              <a:ext uri="{FF2B5EF4-FFF2-40B4-BE49-F238E27FC236}">
                <a16:creationId xmlns:a16="http://schemas.microsoft.com/office/drawing/2014/main" id="{AB4AF552-85F9-48E0-9BD0-151668FE73D5}"/>
              </a:ext>
            </a:extLst>
          </p:cNvPr>
          <p:cNvSpPr/>
          <p:nvPr/>
        </p:nvSpPr>
        <p:spPr bwMode="ltGray">
          <a:xfrm>
            <a:off x="10588150" y="4528956"/>
            <a:ext cx="1389299" cy="1295399"/>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1600" b="0"/>
              <a:t>v</a:t>
            </a:r>
          </a:p>
        </p:txBody>
      </p:sp>
      <p:sp>
        <p:nvSpPr>
          <p:cNvPr id="4" name="Slide Number Placeholder 3">
            <a:extLst>
              <a:ext uri="{FF2B5EF4-FFF2-40B4-BE49-F238E27FC236}">
                <a16:creationId xmlns:a16="http://schemas.microsoft.com/office/drawing/2014/main" id="{CD038E7B-6EFB-44C3-8BDB-A13E065C0260}"/>
              </a:ext>
            </a:extLst>
          </p:cNvPr>
          <p:cNvSpPr>
            <a:spLocks noGrp="1"/>
          </p:cNvSpPr>
          <p:nvPr>
            <p:ph type="sldNum" sz="quarter" idx="10"/>
          </p:nvPr>
        </p:nvSpPr>
        <p:spPr/>
        <p:txBody>
          <a:bodyPr/>
          <a:lstStyle/>
          <a:p>
            <a:fld id="{4034BEE3-566C-4068-A777-C3A4762E861B}" type="slidenum">
              <a:rPr lang="en-GB" smtClean="0"/>
              <a:pPr/>
              <a:t>20</a:t>
            </a:fld>
            <a:endParaRPr lang="en-GB"/>
          </a:p>
        </p:txBody>
      </p:sp>
    </p:spTree>
    <p:extLst>
      <p:ext uri="{BB962C8B-B14F-4D97-AF65-F5344CB8AC3E}">
        <p14:creationId xmlns:p14="http://schemas.microsoft.com/office/powerpoint/2010/main" val="767773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000FB-AD27-482F-A14F-7827242AE192}"/>
              </a:ext>
            </a:extLst>
          </p:cNvPr>
          <p:cNvSpPr>
            <a:spLocks noGrp="1"/>
          </p:cNvSpPr>
          <p:nvPr>
            <p:ph type="title"/>
          </p:nvPr>
        </p:nvSpPr>
        <p:spPr>
          <a:xfrm>
            <a:off x="359999" y="430718"/>
            <a:ext cx="11480197" cy="403200"/>
          </a:xfrm>
        </p:spPr>
        <p:txBody>
          <a:bodyPr/>
          <a:lstStyle/>
          <a:p>
            <a:r>
              <a:rPr lang="en-US"/>
              <a:t>Kroger snackers are more likely to turn to reviews and recommendations </a:t>
            </a:r>
            <a:br>
              <a:rPr lang="en-US"/>
            </a:br>
            <a:r>
              <a:rPr lang="en-US"/>
              <a:t>to determine what is ‘better for you’</a:t>
            </a:r>
          </a:p>
        </p:txBody>
      </p:sp>
      <p:sp>
        <p:nvSpPr>
          <p:cNvPr id="7" name="Text Placeholder 6">
            <a:extLst>
              <a:ext uri="{FF2B5EF4-FFF2-40B4-BE49-F238E27FC236}">
                <a16:creationId xmlns:a16="http://schemas.microsoft.com/office/drawing/2014/main" id="{6A8CC4D9-10B5-4BCE-B498-B60941C8A636}"/>
              </a:ext>
            </a:extLst>
          </p:cNvPr>
          <p:cNvSpPr>
            <a:spLocks noGrp="1"/>
          </p:cNvSpPr>
          <p:nvPr>
            <p:ph type="body" sz="quarter" idx="12"/>
          </p:nvPr>
        </p:nvSpPr>
        <p:spPr/>
        <p:txBody>
          <a:bodyPr/>
          <a:lstStyle/>
          <a:p>
            <a:pPr>
              <a:spcBef>
                <a:spcPts val="0"/>
              </a:spcBef>
            </a:pPr>
            <a:r>
              <a:rPr lang="en-US" sz="1400" b="1">
                <a:latin typeface="+mj-lt"/>
              </a:rPr>
              <a:t>How Shoppers </a:t>
            </a:r>
            <a:r>
              <a:rPr lang="en-US" sz="1400">
                <a:latin typeface="+mj-lt"/>
              </a:rPr>
              <a:t>D</a:t>
            </a:r>
            <a:r>
              <a:rPr lang="en-US" sz="1400" b="1">
                <a:latin typeface="+mj-lt"/>
              </a:rPr>
              <a:t>ecide </a:t>
            </a:r>
            <a:r>
              <a:rPr lang="en-US" sz="1400">
                <a:latin typeface="+mj-lt"/>
              </a:rPr>
              <a:t>W</a:t>
            </a:r>
            <a:r>
              <a:rPr lang="en-US" sz="1400" b="1">
                <a:latin typeface="+mj-lt"/>
              </a:rPr>
              <a:t>hich </a:t>
            </a:r>
            <a:r>
              <a:rPr lang="en-US" sz="1400">
                <a:latin typeface="+mj-lt"/>
              </a:rPr>
              <a:t>P</a:t>
            </a:r>
            <a:r>
              <a:rPr lang="en-US" sz="1400" b="1">
                <a:latin typeface="+mj-lt"/>
              </a:rPr>
              <a:t>roducts </a:t>
            </a:r>
            <a:r>
              <a:rPr lang="en-US" sz="1400">
                <a:latin typeface="+mj-lt"/>
              </a:rPr>
              <a:t>A</a:t>
            </a:r>
            <a:r>
              <a:rPr lang="en-US" sz="1400" b="1">
                <a:latin typeface="+mj-lt"/>
              </a:rPr>
              <a:t>re </a:t>
            </a:r>
            <a:r>
              <a:rPr lang="en-US" sz="1400">
                <a:latin typeface="+mj-lt"/>
              </a:rPr>
              <a:t>H</a:t>
            </a:r>
            <a:r>
              <a:rPr lang="en-US" sz="1400" b="1">
                <a:latin typeface="+mj-lt"/>
              </a:rPr>
              <a:t>ealthy </a:t>
            </a:r>
            <a:r>
              <a:rPr lang="en-US" sz="1400">
                <a:latin typeface="+mj-lt"/>
              </a:rPr>
              <a:t> </a:t>
            </a:r>
          </a:p>
          <a:p>
            <a:pPr>
              <a:spcBef>
                <a:spcPts val="0"/>
              </a:spcBef>
            </a:pPr>
            <a:r>
              <a:rPr lang="en-US" sz="1200" b="0">
                <a:solidFill>
                  <a:srgbClr val="1C1C1C"/>
                </a:solidFill>
                <a:latin typeface="+mj-lt"/>
              </a:rPr>
              <a:t>(among </a:t>
            </a:r>
            <a:r>
              <a:rPr kumimoji="0" lang="en-US" sz="1200" b="0" i="0" u="none" strike="noStrike" kern="1200" cap="none" spc="0" normalizeH="0" baseline="0" noProof="0">
                <a:ln>
                  <a:noFill/>
                </a:ln>
                <a:solidFill>
                  <a:srgbClr val="1C1C1C"/>
                </a:solidFill>
                <a:effectLst/>
                <a:uLnTx/>
                <a:uFillTx/>
                <a:latin typeface="+mj-lt"/>
                <a:ea typeface="+mn-ea"/>
                <a:cs typeface="+mn-cs"/>
              </a:rPr>
              <a:t>shoppers who purchase healthy snacks)</a:t>
            </a:r>
          </a:p>
        </p:txBody>
      </p:sp>
      <p:graphicFrame>
        <p:nvGraphicFramePr>
          <p:cNvPr id="17" name="Content Placeholder 7">
            <a:extLst>
              <a:ext uri="{FF2B5EF4-FFF2-40B4-BE49-F238E27FC236}">
                <a16:creationId xmlns:a16="http://schemas.microsoft.com/office/drawing/2014/main" id="{1ABA76C1-3A27-4998-97D8-44D08FE8F857}"/>
              </a:ext>
            </a:extLst>
          </p:cNvPr>
          <p:cNvGraphicFramePr>
            <a:graphicFrameLocks noGrp="1"/>
          </p:cNvGraphicFramePr>
          <p:nvPr>
            <p:ph sz="quarter" idx="13"/>
            <p:extLst>
              <p:ext uri="{D42A27DB-BD31-4B8C-83A1-F6EECF244321}">
                <p14:modId xmlns:p14="http://schemas.microsoft.com/office/powerpoint/2010/main" val="1813631444"/>
              </p:ext>
            </p:extLst>
          </p:nvPr>
        </p:nvGraphicFramePr>
        <p:xfrm>
          <a:off x="360362" y="2106203"/>
          <a:ext cx="6417510" cy="3608798"/>
        </p:xfrm>
        <a:graphic>
          <a:graphicData uri="http://schemas.openxmlformats.org/drawingml/2006/chart">
            <c:chart xmlns:c="http://schemas.openxmlformats.org/drawingml/2006/chart" xmlns:r="http://schemas.openxmlformats.org/officeDocument/2006/relationships" r:id="rId3"/>
          </a:graphicData>
        </a:graphic>
      </p:graphicFrame>
      <p:sp>
        <p:nvSpPr>
          <p:cNvPr id="24" name="Footer Placeholder 23">
            <a:extLst>
              <a:ext uri="{FF2B5EF4-FFF2-40B4-BE49-F238E27FC236}">
                <a16:creationId xmlns:a16="http://schemas.microsoft.com/office/drawing/2014/main" id="{25DB3906-9227-494E-AA5E-665A8B6EFFD7}"/>
              </a:ext>
            </a:extLst>
          </p:cNvPr>
          <p:cNvSpPr>
            <a:spLocks noGrp="1"/>
          </p:cNvSpPr>
          <p:nvPr>
            <p:ph type="ftr" sz="quarter" idx="11"/>
          </p:nvPr>
        </p:nvSpPr>
        <p:spPr/>
        <p:txBody>
          <a:bodyPr/>
          <a:lstStyle/>
          <a:p>
            <a:r>
              <a:rPr lang="en-GB"/>
              <a:t>Source: </a:t>
            </a:r>
            <a:r>
              <a:rPr lang="en-US">
                <a:solidFill>
                  <a:srgbClr val="242424"/>
                </a:solidFill>
              </a:rPr>
              <a:t>ShopperScape better-for-you research, February 2022</a:t>
            </a:r>
            <a:endParaRPr lang="en-GB"/>
          </a:p>
        </p:txBody>
      </p:sp>
      <p:sp>
        <p:nvSpPr>
          <p:cNvPr id="26" name="Rectangle 25">
            <a:extLst>
              <a:ext uri="{FF2B5EF4-FFF2-40B4-BE49-F238E27FC236}">
                <a16:creationId xmlns:a16="http://schemas.microsoft.com/office/drawing/2014/main" id="{44BCE07C-0956-4E4C-A339-5F91983448A5}"/>
              </a:ext>
            </a:extLst>
          </p:cNvPr>
          <p:cNvSpPr/>
          <p:nvPr/>
        </p:nvSpPr>
        <p:spPr bwMode="ltGray">
          <a:xfrm>
            <a:off x="361950" y="3949830"/>
            <a:ext cx="4511708" cy="904974"/>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pic>
        <p:nvPicPr>
          <p:cNvPr id="27" name="Picture 26">
            <a:extLst>
              <a:ext uri="{FF2B5EF4-FFF2-40B4-BE49-F238E27FC236}">
                <a16:creationId xmlns:a16="http://schemas.microsoft.com/office/drawing/2014/main" id="{C2191D93-FA81-4F19-8CDA-46A3E9B53C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pic>
        <p:nvPicPr>
          <p:cNvPr id="9" name="Picture 8" descr="A picture containing text, person, shelf, store&#10;&#10;Description automatically generated">
            <a:extLst>
              <a:ext uri="{FF2B5EF4-FFF2-40B4-BE49-F238E27FC236}">
                <a16:creationId xmlns:a16="http://schemas.microsoft.com/office/drawing/2014/main" id="{31227A5B-7B6B-43AC-8D95-C1E6500CD374}"/>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777872" y="1708150"/>
            <a:ext cx="5056791" cy="4006850"/>
          </a:xfrm>
          <a:prstGeom prst="rect">
            <a:avLst/>
          </a:prstGeom>
        </p:spPr>
      </p:pic>
      <p:sp>
        <p:nvSpPr>
          <p:cNvPr id="3" name="Slide Number Placeholder 2">
            <a:extLst>
              <a:ext uri="{FF2B5EF4-FFF2-40B4-BE49-F238E27FC236}">
                <a16:creationId xmlns:a16="http://schemas.microsoft.com/office/drawing/2014/main" id="{0E7546A3-AADA-4AFA-A555-0F3017B87E1D}"/>
              </a:ext>
            </a:extLst>
          </p:cNvPr>
          <p:cNvSpPr>
            <a:spLocks noGrp="1"/>
          </p:cNvSpPr>
          <p:nvPr>
            <p:ph type="sldNum" sz="quarter" idx="10"/>
          </p:nvPr>
        </p:nvSpPr>
        <p:spPr/>
        <p:txBody>
          <a:bodyPr/>
          <a:lstStyle/>
          <a:p>
            <a:fld id="{4034BEE3-566C-4068-A777-C3A4762E861B}" type="slidenum">
              <a:rPr lang="en-GB" smtClean="0"/>
              <a:pPr/>
              <a:t>21</a:t>
            </a:fld>
            <a:endParaRPr lang="en-GB"/>
          </a:p>
        </p:txBody>
      </p:sp>
    </p:spTree>
    <p:extLst>
      <p:ext uri="{BB962C8B-B14F-4D97-AF65-F5344CB8AC3E}">
        <p14:creationId xmlns:p14="http://schemas.microsoft.com/office/powerpoint/2010/main" val="54684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picture containing person, person, window&#10;&#10;Description automatically generated">
            <a:extLst>
              <a:ext uri="{FF2B5EF4-FFF2-40B4-BE49-F238E27FC236}">
                <a16:creationId xmlns:a16="http://schemas.microsoft.com/office/drawing/2014/main" id="{169F920A-F2AE-4104-A2C7-3DD747FCBD6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8295639" y="1710000"/>
            <a:ext cx="3529286" cy="4005000"/>
          </a:xfrm>
          <a:prstGeom prst="rect">
            <a:avLst/>
          </a:prstGeom>
        </p:spPr>
      </p:pic>
      <p:sp>
        <p:nvSpPr>
          <p:cNvPr id="22" name="Rectangle 21">
            <a:extLst>
              <a:ext uri="{FF2B5EF4-FFF2-40B4-BE49-F238E27FC236}">
                <a16:creationId xmlns:a16="http://schemas.microsoft.com/office/drawing/2014/main" id="{C5BB03CA-FFD2-46AA-B852-0B3ED9D74C21}"/>
              </a:ext>
            </a:extLst>
          </p:cNvPr>
          <p:cNvSpPr/>
          <p:nvPr/>
        </p:nvSpPr>
        <p:spPr bwMode="ltGray">
          <a:xfrm>
            <a:off x="8302353" y="1708150"/>
            <a:ext cx="3529286" cy="4013463"/>
          </a:xfrm>
          <a:prstGeom prst="rect">
            <a:avLst/>
          </a:prstGeom>
          <a:solidFill>
            <a:srgbClr val="000000">
              <a:alpha val="48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2" name="Title 1">
            <a:extLst>
              <a:ext uri="{FF2B5EF4-FFF2-40B4-BE49-F238E27FC236}">
                <a16:creationId xmlns:a16="http://schemas.microsoft.com/office/drawing/2014/main" id="{A87000FB-AD27-482F-A14F-7827242AE192}"/>
              </a:ext>
            </a:extLst>
          </p:cNvPr>
          <p:cNvSpPr>
            <a:spLocks noGrp="1"/>
          </p:cNvSpPr>
          <p:nvPr>
            <p:ph type="title"/>
          </p:nvPr>
        </p:nvSpPr>
        <p:spPr/>
        <p:txBody>
          <a:bodyPr/>
          <a:lstStyle/>
          <a:p>
            <a:r>
              <a:rPr lang="en-US"/>
              <a:t>Splurging usually means switching categories, but Kroger shoppers will </a:t>
            </a:r>
            <a:r>
              <a:rPr lang="en-US" err="1"/>
              <a:t>premiumize</a:t>
            </a:r>
            <a:r>
              <a:rPr lang="en-US"/>
              <a:t> within better-for-you snacks</a:t>
            </a:r>
          </a:p>
        </p:txBody>
      </p:sp>
      <p:sp>
        <p:nvSpPr>
          <p:cNvPr id="4" name="Footer Placeholder 3">
            <a:extLst>
              <a:ext uri="{FF2B5EF4-FFF2-40B4-BE49-F238E27FC236}">
                <a16:creationId xmlns:a16="http://schemas.microsoft.com/office/drawing/2014/main" id="{CA0764C1-186F-4A12-B35A-EA2F218C1C98}"/>
              </a:ext>
            </a:extLst>
          </p:cNvPr>
          <p:cNvSpPr>
            <a:spLocks noGrp="1"/>
          </p:cNvSpPr>
          <p:nvPr>
            <p:ph type="ftr" sz="quarter" idx="11"/>
          </p:nvPr>
        </p:nvSpPr>
        <p:spPr>
          <a:xfrm>
            <a:off x="4233672" y="6390000"/>
            <a:ext cx="6612767" cy="198000"/>
          </a:xfrm>
        </p:spPr>
        <p:txBody>
          <a:bodyPr/>
          <a:lstStyle/>
          <a:p>
            <a:r>
              <a:rPr lang="en-GB">
                <a:latin typeface="+mj-lt"/>
              </a:rPr>
              <a:t>Source: </a:t>
            </a:r>
            <a:r>
              <a:rPr lang="en-US" b="0" i="0">
                <a:solidFill>
                  <a:srgbClr val="242424"/>
                </a:solidFill>
                <a:effectLst/>
                <a:latin typeface="+mj-lt"/>
              </a:rPr>
              <a:t>ShopperScape better-for-you research, February 2022</a:t>
            </a:r>
            <a:endParaRPr lang="en-GB">
              <a:latin typeface="+mj-lt"/>
            </a:endParaRPr>
          </a:p>
        </p:txBody>
      </p:sp>
      <p:sp>
        <p:nvSpPr>
          <p:cNvPr id="9" name="Text Placeholder 8">
            <a:extLst>
              <a:ext uri="{FF2B5EF4-FFF2-40B4-BE49-F238E27FC236}">
                <a16:creationId xmlns:a16="http://schemas.microsoft.com/office/drawing/2014/main" id="{35A7DD3D-3C53-47D5-8338-F2CC567D1CD9}"/>
              </a:ext>
            </a:extLst>
          </p:cNvPr>
          <p:cNvSpPr>
            <a:spLocks noGrp="1"/>
          </p:cNvSpPr>
          <p:nvPr>
            <p:ph type="body" sz="quarter" idx="12"/>
          </p:nvPr>
        </p:nvSpPr>
        <p:spPr/>
        <p:txBody>
          <a:bodyPr/>
          <a:lstStyle/>
          <a:p>
            <a:pPr>
              <a:spcBef>
                <a:spcPts val="0"/>
              </a:spcBef>
            </a:pPr>
            <a:r>
              <a:rPr lang="en-US" sz="1400">
                <a:latin typeface="+mj-lt"/>
              </a:rPr>
              <a:t>Meaning of “Splurging” on Snacks for Frequent Snackers</a:t>
            </a:r>
          </a:p>
          <a:p>
            <a:pPr>
              <a:spcBef>
                <a:spcPts val="0"/>
              </a:spcBef>
            </a:pPr>
            <a:r>
              <a:rPr lang="en-US" sz="1200" b="0">
                <a:solidFill>
                  <a:srgbClr val="1C1C1C"/>
                </a:solidFill>
                <a:latin typeface="+mj-lt"/>
              </a:rPr>
              <a:t>(among shoppers who purchase healthy snacks and report being frequent snackers)</a:t>
            </a:r>
            <a:endParaRPr lang="en-US" sz="1200">
              <a:latin typeface="+mj-lt"/>
            </a:endParaRPr>
          </a:p>
        </p:txBody>
      </p:sp>
      <p:graphicFrame>
        <p:nvGraphicFramePr>
          <p:cNvPr id="8" name="Content Placeholder 7">
            <a:extLst>
              <a:ext uri="{FF2B5EF4-FFF2-40B4-BE49-F238E27FC236}">
                <a16:creationId xmlns:a16="http://schemas.microsoft.com/office/drawing/2014/main" id="{9BD5F021-E9BC-423D-833D-318B40828DFD}"/>
              </a:ext>
            </a:extLst>
          </p:cNvPr>
          <p:cNvGraphicFramePr>
            <a:graphicFrameLocks noGrp="1"/>
          </p:cNvGraphicFramePr>
          <p:nvPr>
            <p:ph sz="quarter" idx="13"/>
            <p:extLst>
              <p:ext uri="{D42A27DB-BD31-4B8C-83A1-F6EECF244321}">
                <p14:modId xmlns:p14="http://schemas.microsoft.com/office/powerpoint/2010/main" val="1899962814"/>
              </p:ext>
            </p:extLst>
          </p:nvPr>
        </p:nvGraphicFramePr>
        <p:xfrm>
          <a:off x="360365" y="2636667"/>
          <a:ext cx="7869236" cy="2911877"/>
        </p:xfrm>
        <a:graphic>
          <a:graphicData uri="http://schemas.openxmlformats.org/drawingml/2006/chart">
            <c:chart xmlns:c="http://schemas.openxmlformats.org/drawingml/2006/chart" xmlns:r="http://schemas.openxmlformats.org/officeDocument/2006/relationships" r:id="rId4"/>
          </a:graphicData>
        </a:graphic>
      </p:graphicFrame>
      <p:grpSp>
        <p:nvGrpSpPr>
          <p:cNvPr id="19" name="Group 18">
            <a:extLst>
              <a:ext uri="{FF2B5EF4-FFF2-40B4-BE49-F238E27FC236}">
                <a16:creationId xmlns:a16="http://schemas.microsoft.com/office/drawing/2014/main" id="{4D3BB9ED-45ED-417A-8693-2296E88DB8B5}"/>
              </a:ext>
            </a:extLst>
          </p:cNvPr>
          <p:cNvGrpSpPr/>
          <p:nvPr/>
        </p:nvGrpSpPr>
        <p:grpSpPr>
          <a:xfrm>
            <a:off x="9469142" y="5785585"/>
            <a:ext cx="3849605" cy="123111"/>
            <a:chOff x="4409401" y="5754134"/>
            <a:chExt cx="3849605" cy="123111"/>
          </a:xfrm>
        </p:grpSpPr>
        <p:sp>
          <p:nvSpPr>
            <p:cNvPr id="20" name="TextBox 19">
              <a:extLst>
                <a:ext uri="{FF2B5EF4-FFF2-40B4-BE49-F238E27FC236}">
                  <a16:creationId xmlns:a16="http://schemas.microsoft.com/office/drawing/2014/main" id="{382AB555-7F83-45F5-917D-7B560F356A22}"/>
                </a:ext>
              </a:extLst>
            </p:cNvPr>
            <p:cNvSpPr txBox="1"/>
            <p:nvPr/>
          </p:nvSpPr>
          <p:spPr>
            <a:xfrm>
              <a:off x="4540366" y="5754134"/>
              <a:ext cx="371864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33333"/>
                  </a:solidFill>
                  <a:effectLst/>
                  <a:uLnTx/>
                  <a:uFillTx/>
                  <a:latin typeface="Arial"/>
                  <a:ea typeface="+mn-ea"/>
                  <a:cs typeface="+mn-cs"/>
                </a:rPr>
                <a:t>Sig. &gt; vs. all shoppers (95% confidence level)</a:t>
              </a:r>
            </a:p>
          </p:txBody>
        </p:sp>
        <p:sp>
          <p:nvSpPr>
            <p:cNvPr id="21" name="Rectangle 20">
              <a:extLst>
                <a:ext uri="{FF2B5EF4-FFF2-40B4-BE49-F238E27FC236}">
                  <a16:creationId xmlns:a16="http://schemas.microsoft.com/office/drawing/2014/main" id="{6EA76EAA-AD5E-4323-B8A3-1658731CB80F}"/>
                </a:ext>
              </a:extLst>
            </p:cNvPr>
            <p:cNvSpPr/>
            <p:nvPr/>
          </p:nvSpPr>
          <p:spPr>
            <a:xfrm>
              <a:off x="4409401" y="5806494"/>
              <a:ext cx="6603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grpSp>
      <p:cxnSp>
        <p:nvCxnSpPr>
          <p:cNvPr id="13" name="Straight Connector 12">
            <a:extLst>
              <a:ext uri="{FF2B5EF4-FFF2-40B4-BE49-F238E27FC236}">
                <a16:creationId xmlns:a16="http://schemas.microsoft.com/office/drawing/2014/main" id="{802EEA58-5020-4EE6-8446-9C5C09C864F9}"/>
              </a:ext>
            </a:extLst>
          </p:cNvPr>
          <p:cNvCxnSpPr/>
          <p:nvPr/>
        </p:nvCxnSpPr>
        <p:spPr>
          <a:xfrm>
            <a:off x="356830" y="2334351"/>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891227F-4A7C-4B47-A65B-626E03450A31}"/>
              </a:ext>
            </a:extLst>
          </p:cNvPr>
          <p:cNvSpPr/>
          <p:nvPr/>
        </p:nvSpPr>
        <p:spPr bwMode="ltGray">
          <a:xfrm>
            <a:off x="5548044" y="3092521"/>
            <a:ext cx="1318575" cy="2693064"/>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pic>
        <p:nvPicPr>
          <p:cNvPr id="17" name="Picture 16">
            <a:extLst>
              <a:ext uri="{FF2B5EF4-FFF2-40B4-BE49-F238E27FC236}">
                <a16:creationId xmlns:a16="http://schemas.microsoft.com/office/drawing/2014/main" id="{C1AC9236-1CE8-439B-9E49-EC929189608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3" name="Slide Number Placeholder 2">
            <a:extLst>
              <a:ext uri="{FF2B5EF4-FFF2-40B4-BE49-F238E27FC236}">
                <a16:creationId xmlns:a16="http://schemas.microsoft.com/office/drawing/2014/main" id="{073F7926-4D38-4235-9BFD-02968191827B}"/>
              </a:ext>
            </a:extLst>
          </p:cNvPr>
          <p:cNvSpPr>
            <a:spLocks noGrp="1"/>
          </p:cNvSpPr>
          <p:nvPr>
            <p:ph type="sldNum" sz="quarter" idx="10"/>
          </p:nvPr>
        </p:nvSpPr>
        <p:spPr/>
        <p:txBody>
          <a:bodyPr/>
          <a:lstStyle/>
          <a:p>
            <a:fld id="{4034BEE3-566C-4068-A777-C3A4762E861B}" type="slidenum">
              <a:rPr lang="en-GB" smtClean="0"/>
              <a:pPr/>
              <a:t>22</a:t>
            </a:fld>
            <a:endParaRPr lang="en-GB"/>
          </a:p>
        </p:txBody>
      </p:sp>
    </p:spTree>
    <p:extLst>
      <p:ext uri="{BB962C8B-B14F-4D97-AF65-F5344CB8AC3E}">
        <p14:creationId xmlns:p14="http://schemas.microsoft.com/office/powerpoint/2010/main" val="1754487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a:extLst>
              <a:ext uri="{FF2B5EF4-FFF2-40B4-BE49-F238E27FC236}">
                <a16:creationId xmlns:a16="http://schemas.microsoft.com/office/drawing/2014/main" id="{CAEE8231-53EC-4E6B-B1C7-A1BD6897BFB6}"/>
              </a:ext>
            </a:extLst>
          </p:cNvPr>
          <p:cNvSpPr>
            <a:spLocks noGrp="1"/>
          </p:cNvSpPr>
          <p:nvPr>
            <p:ph type="title"/>
          </p:nvPr>
        </p:nvSpPr>
        <p:spPr/>
        <p:txBody>
          <a:bodyPr/>
          <a:lstStyle/>
          <a:p>
            <a:r>
              <a:rPr lang="en-US"/>
              <a:t>Kroger shoppers struggle more than other retail shoppers to find </a:t>
            </a:r>
            <a:br>
              <a:rPr lang="en-US"/>
            </a:br>
            <a:r>
              <a:rPr lang="en-US"/>
              <a:t>better-for-you snacks</a:t>
            </a:r>
          </a:p>
        </p:txBody>
      </p:sp>
      <p:sp>
        <p:nvSpPr>
          <p:cNvPr id="4" name="Footer Placeholder 3">
            <a:extLst>
              <a:ext uri="{FF2B5EF4-FFF2-40B4-BE49-F238E27FC236}">
                <a16:creationId xmlns:a16="http://schemas.microsoft.com/office/drawing/2014/main" id="{5DBACD71-3E9E-4783-94E4-A783645FD6DB}"/>
              </a:ext>
            </a:extLst>
          </p:cNvPr>
          <p:cNvSpPr>
            <a:spLocks noGrp="1"/>
          </p:cNvSpPr>
          <p:nvPr>
            <p:ph type="ftr" sz="quarter" idx="11"/>
          </p:nvPr>
        </p:nvSpPr>
        <p:spPr/>
        <p:txBody>
          <a:bodyPr/>
          <a:lstStyle/>
          <a:p>
            <a:r>
              <a:rPr lang="en-GB"/>
              <a:t>Source: </a:t>
            </a:r>
            <a:r>
              <a:rPr lang="en-US"/>
              <a:t>ShopperScape better-for-you research, February 2022</a:t>
            </a:r>
            <a:endParaRPr lang="en-GB"/>
          </a:p>
        </p:txBody>
      </p:sp>
      <p:sp>
        <p:nvSpPr>
          <p:cNvPr id="5" name="Text Placeholder 4">
            <a:extLst>
              <a:ext uri="{FF2B5EF4-FFF2-40B4-BE49-F238E27FC236}">
                <a16:creationId xmlns:a16="http://schemas.microsoft.com/office/drawing/2014/main" id="{04C511F5-D1FD-460F-92EC-2985B2AB89F6}"/>
              </a:ext>
            </a:extLst>
          </p:cNvPr>
          <p:cNvSpPr>
            <a:spLocks noGrp="1"/>
          </p:cNvSpPr>
          <p:nvPr>
            <p:ph type="body" sz="quarter" idx="12"/>
          </p:nvPr>
        </p:nvSpPr>
        <p:spPr/>
        <p:txBody>
          <a:bodyPr/>
          <a:lstStyle/>
          <a:p>
            <a:r>
              <a:rPr lang="en-US"/>
              <a:t>Kroger shoppers have more trouble finding better-for-you snacks</a:t>
            </a:r>
          </a:p>
        </p:txBody>
      </p:sp>
      <p:sp>
        <p:nvSpPr>
          <p:cNvPr id="13" name="TextBox 12">
            <a:extLst>
              <a:ext uri="{FF2B5EF4-FFF2-40B4-BE49-F238E27FC236}">
                <a16:creationId xmlns:a16="http://schemas.microsoft.com/office/drawing/2014/main" id="{F09BAF1A-D47E-42DC-9711-93AD945BB3E0}"/>
              </a:ext>
            </a:extLst>
          </p:cNvPr>
          <p:cNvSpPr txBox="1"/>
          <p:nvPr/>
        </p:nvSpPr>
        <p:spPr>
          <a:xfrm>
            <a:off x="359999" y="2507750"/>
            <a:ext cx="2828324"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333333"/>
                </a:solidFill>
                <a:latin typeface="Arial"/>
              </a:rPr>
              <a:t>Healthy snacks brands are often hard to find</a:t>
            </a:r>
            <a:r>
              <a:rPr kumimoji="0" lang="en-US" sz="1400" b="0" i="0" u="none" strike="noStrike" kern="1200" cap="none" spc="0" normalizeH="0" baseline="0" noProof="0">
                <a:ln>
                  <a:noFill/>
                </a:ln>
                <a:solidFill>
                  <a:srgbClr val="333333"/>
                </a:solidFill>
                <a:effectLst/>
                <a:uLnTx/>
                <a:uFillTx/>
                <a:latin typeface="Arial"/>
                <a:ea typeface="+mn-ea"/>
                <a:cs typeface="+mn-cs"/>
              </a:rPr>
              <a:t>:</a:t>
            </a:r>
          </a:p>
        </p:txBody>
      </p:sp>
      <p:pic>
        <p:nvPicPr>
          <p:cNvPr id="22" name="Picture 21">
            <a:extLst>
              <a:ext uri="{FF2B5EF4-FFF2-40B4-BE49-F238E27FC236}">
                <a16:creationId xmlns:a16="http://schemas.microsoft.com/office/drawing/2014/main" id="{68D96C35-0297-4BE0-A489-A53CAE2397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10" name="TextBox 9">
            <a:extLst>
              <a:ext uri="{FF2B5EF4-FFF2-40B4-BE49-F238E27FC236}">
                <a16:creationId xmlns:a16="http://schemas.microsoft.com/office/drawing/2014/main" id="{B87529ED-8596-42C0-B8AE-651C184255C2}"/>
              </a:ext>
            </a:extLst>
          </p:cNvPr>
          <p:cNvSpPr txBox="1"/>
          <p:nvPr/>
        </p:nvSpPr>
        <p:spPr>
          <a:xfrm>
            <a:off x="361950" y="4037052"/>
            <a:ext cx="3102106"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33333"/>
                </a:solidFill>
                <a:effectLst/>
                <a:uLnTx/>
                <a:uFillTx/>
                <a:latin typeface="Arial"/>
                <a:ea typeface="+mn-ea"/>
                <a:cs typeface="+mn-cs"/>
              </a:rPr>
              <a:t>On-the-go options of healthy snacks are hard to find: </a:t>
            </a:r>
          </a:p>
        </p:txBody>
      </p:sp>
      <p:sp>
        <p:nvSpPr>
          <p:cNvPr id="17" name="TextBox 16">
            <a:extLst>
              <a:ext uri="{FF2B5EF4-FFF2-40B4-BE49-F238E27FC236}">
                <a16:creationId xmlns:a16="http://schemas.microsoft.com/office/drawing/2014/main" id="{88988486-E981-4258-8A77-540B6DDEDBFF}"/>
              </a:ext>
            </a:extLst>
          </p:cNvPr>
          <p:cNvSpPr txBox="1"/>
          <p:nvPr/>
        </p:nvSpPr>
        <p:spPr>
          <a:xfrm>
            <a:off x="800709" y="303105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44</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82" name="TextBox 81">
            <a:extLst>
              <a:ext uri="{FF2B5EF4-FFF2-40B4-BE49-F238E27FC236}">
                <a16:creationId xmlns:a16="http://schemas.microsoft.com/office/drawing/2014/main" id="{47ECDD67-8955-4959-816A-04CADECB0D6D}"/>
              </a:ext>
            </a:extLst>
          </p:cNvPr>
          <p:cNvSpPr txBox="1"/>
          <p:nvPr/>
        </p:nvSpPr>
        <p:spPr>
          <a:xfrm>
            <a:off x="2522493" y="303284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47</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92" name="Group 91">
            <a:extLst>
              <a:ext uri="{FF2B5EF4-FFF2-40B4-BE49-F238E27FC236}">
                <a16:creationId xmlns:a16="http://schemas.microsoft.com/office/drawing/2014/main" id="{D4CB7557-F26E-4E29-83DE-CF10BF5ACE31}"/>
              </a:ext>
            </a:extLst>
          </p:cNvPr>
          <p:cNvGrpSpPr/>
          <p:nvPr/>
        </p:nvGrpSpPr>
        <p:grpSpPr>
          <a:xfrm>
            <a:off x="359999" y="3102112"/>
            <a:ext cx="399965" cy="399965"/>
            <a:chOff x="324314" y="3586293"/>
            <a:chExt cx="399965" cy="399965"/>
          </a:xfrm>
        </p:grpSpPr>
        <p:sp>
          <p:nvSpPr>
            <p:cNvPr id="91" name="Oval 90">
              <a:extLst>
                <a:ext uri="{FF2B5EF4-FFF2-40B4-BE49-F238E27FC236}">
                  <a16:creationId xmlns:a16="http://schemas.microsoft.com/office/drawing/2014/main" id="{C7DDCA3A-B35F-4CD3-A6B2-B810AC68F8B6}"/>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74" name="Graphic 72">
              <a:extLst>
                <a:ext uri="{FF2B5EF4-FFF2-40B4-BE49-F238E27FC236}">
                  <a16:creationId xmlns:a16="http://schemas.microsoft.com/office/drawing/2014/main" id="{C9A21351-6221-4EB5-BE16-86CE5786F6B8}"/>
                </a:ext>
              </a:extLst>
            </p:cNvPr>
            <p:cNvGrpSpPr/>
            <p:nvPr/>
          </p:nvGrpSpPr>
          <p:grpSpPr>
            <a:xfrm>
              <a:off x="401272" y="3671386"/>
              <a:ext cx="249903" cy="206453"/>
              <a:chOff x="2200762" y="3282460"/>
              <a:chExt cx="876300" cy="723940"/>
            </a:xfrm>
            <a:noFill/>
          </p:grpSpPr>
          <p:sp>
            <p:nvSpPr>
              <p:cNvPr id="75" name="Freeform: Shape 74">
                <a:extLst>
                  <a:ext uri="{FF2B5EF4-FFF2-40B4-BE49-F238E27FC236}">
                    <a16:creationId xmlns:a16="http://schemas.microsoft.com/office/drawing/2014/main" id="{2A286259-5D11-4A66-9EE7-30EBE9E3F5D6}"/>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76" name="Freeform: Shape 75">
                <a:extLst>
                  <a:ext uri="{FF2B5EF4-FFF2-40B4-BE49-F238E27FC236}">
                    <a16:creationId xmlns:a16="http://schemas.microsoft.com/office/drawing/2014/main" id="{6B9ABBC1-8093-4AFB-97B5-82EB872E4ACA}"/>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77" name="Freeform: Shape 76">
                <a:extLst>
                  <a:ext uri="{FF2B5EF4-FFF2-40B4-BE49-F238E27FC236}">
                    <a16:creationId xmlns:a16="http://schemas.microsoft.com/office/drawing/2014/main" id="{D1BFF421-E62B-4027-B956-C5E4A751BAFA}"/>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78" name="Freeform: Shape 77">
                <a:extLst>
                  <a:ext uri="{FF2B5EF4-FFF2-40B4-BE49-F238E27FC236}">
                    <a16:creationId xmlns:a16="http://schemas.microsoft.com/office/drawing/2014/main" id="{A74F790E-2E5A-4A25-9E14-266988EC8D40}"/>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79" name="Freeform: Shape 78">
                <a:extLst>
                  <a:ext uri="{FF2B5EF4-FFF2-40B4-BE49-F238E27FC236}">
                    <a16:creationId xmlns:a16="http://schemas.microsoft.com/office/drawing/2014/main" id="{CD29E012-D671-4939-8F54-49DEC6E01B4D}"/>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80" name="Freeform: Shape 79">
                <a:extLst>
                  <a:ext uri="{FF2B5EF4-FFF2-40B4-BE49-F238E27FC236}">
                    <a16:creationId xmlns:a16="http://schemas.microsoft.com/office/drawing/2014/main" id="{BD641786-1EB4-4B89-9BE4-655CDBA5AE9C}"/>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81" name="Freeform: Shape 80">
                <a:extLst>
                  <a:ext uri="{FF2B5EF4-FFF2-40B4-BE49-F238E27FC236}">
                    <a16:creationId xmlns:a16="http://schemas.microsoft.com/office/drawing/2014/main" id="{8F2BF863-EDB7-4218-BDD4-300458C358C1}"/>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93" name="Group 92">
            <a:extLst>
              <a:ext uri="{FF2B5EF4-FFF2-40B4-BE49-F238E27FC236}">
                <a16:creationId xmlns:a16="http://schemas.microsoft.com/office/drawing/2014/main" id="{467B205B-8BF1-4695-B62B-67569F51BF72}"/>
              </a:ext>
            </a:extLst>
          </p:cNvPr>
          <p:cNvGrpSpPr/>
          <p:nvPr/>
        </p:nvGrpSpPr>
        <p:grpSpPr>
          <a:xfrm>
            <a:off x="2081783" y="3101018"/>
            <a:ext cx="399965" cy="399965"/>
            <a:chOff x="324314" y="3586293"/>
            <a:chExt cx="399965" cy="399965"/>
          </a:xfrm>
        </p:grpSpPr>
        <p:sp>
          <p:nvSpPr>
            <p:cNvPr id="94" name="Oval 93">
              <a:extLst>
                <a:ext uri="{FF2B5EF4-FFF2-40B4-BE49-F238E27FC236}">
                  <a16:creationId xmlns:a16="http://schemas.microsoft.com/office/drawing/2014/main" id="{05667F99-162D-4232-9305-FD9D6B4CC0E3}"/>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95" name="Graphic 72">
              <a:extLst>
                <a:ext uri="{FF2B5EF4-FFF2-40B4-BE49-F238E27FC236}">
                  <a16:creationId xmlns:a16="http://schemas.microsoft.com/office/drawing/2014/main" id="{9B7261FA-6EAB-4812-BFF5-0C9A84A32420}"/>
                </a:ext>
              </a:extLst>
            </p:cNvPr>
            <p:cNvGrpSpPr/>
            <p:nvPr/>
          </p:nvGrpSpPr>
          <p:grpSpPr>
            <a:xfrm>
              <a:off x="401272" y="3671386"/>
              <a:ext cx="249903" cy="206453"/>
              <a:chOff x="2200762" y="3282460"/>
              <a:chExt cx="876300" cy="723940"/>
            </a:xfrm>
            <a:noFill/>
          </p:grpSpPr>
          <p:sp>
            <p:nvSpPr>
              <p:cNvPr id="96" name="Freeform: Shape 95">
                <a:extLst>
                  <a:ext uri="{FF2B5EF4-FFF2-40B4-BE49-F238E27FC236}">
                    <a16:creationId xmlns:a16="http://schemas.microsoft.com/office/drawing/2014/main" id="{8A103071-2800-4706-A618-D5B5F6EF1197}"/>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97" name="Freeform: Shape 96">
                <a:extLst>
                  <a:ext uri="{FF2B5EF4-FFF2-40B4-BE49-F238E27FC236}">
                    <a16:creationId xmlns:a16="http://schemas.microsoft.com/office/drawing/2014/main" id="{5399707E-A59B-4DAA-A111-1F18D83A2213}"/>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98" name="Freeform: Shape 97">
                <a:extLst>
                  <a:ext uri="{FF2B5EF4-FFF2-40B4-BE49-F238E27FC236}">
                    <a16:creationId xmlns:a16="http://schemas.microsoft.com/office/drawing/2014/main" id="{604704F7-51E2-4E9D-9F86-0EB42E17FA4E}"/>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99" name="Freeform: Shape 98">
                <a:extLst>
                  <a:ext uri="{FF2B5EF4-FFF2-40B4-BE49-F238E27FC236}">
                    <a16:creationId xmlns:a16="http://schemas.microsoft.com/office/drawing/2014/main" id="{2019E285-2B51-49D4-8AC2-D751438D8629}"/>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00" name="Freeform: Shape 99">
                <a:extLst>
                  <a:ext uri="{FF2B5EF4-FFF2-40B4-BE49-F238E27FC236}">
                    <a16:creationId xmlns:a16="http://schemas.microsoft.com/office/drawing/2014/main" id="{10CE69EF-8935-4551-B6C0-E5782D33020E}"/>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01" name="Freeform: Shape 100">
                <a:extLst>
                  <a:ext uri="{FF2B5EF4-FFF2-40B4-BE49-F238E27FC236}">
                    <a16:creationId xmlns:a16="http://schemas.microsoft.com/office/drawing/2014/main" id="{7404FC9A-334E-4132-9BC5-CB8A73591E27}"/>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02" name="Freeform: Shape 101">
                <a:extLst>
                  <a:ext uri="{FF2B5EF4-FFF2-40B4-BE49-F238E27FC236}">
                    <a16:creationId xmlns:a16="http://schemas.microsoft.com/office/drawing/2014/main" id="{7BFF63E5-7E7D-467C-84FB-E6081C82B43B}"/>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sp>
        <p:nvSpPr>
          <p:cNvPr id="103" name="TextBox 102">
            <a:extLst>
              <a:ext uri="{FF2B5EF4-FFF2-40B4-BE49-F238E27FC236}">
                <a16:creationId xmlns:a16="http://schemas.microsoft.com/office/drawing/2014/main" id="{C3BB5CCB-3EA4-49CD-8BE3-0FACADDB8FE7}"/>
              </a:ext>
            </a:extLst>
          </p:cNvPr>
          <p:cNvSpPr txBox="1"/>
          <p:nvPr/>
        </p:nvSpPr>
        <p:spPr>
          <a:xfrm>
            <a:off x="802660" y="457660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39</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104" name="TextBox 103">
            <a:extLst>
              <a:ext uri="{FF2B5EF4-FFF2-40B4-BE49-F238E27FC236}">
                <a16:creationId xmlns:a16="http://schemas.microsoft.com/office/drawing/2014/main" id="{56E12144-7EF8-4147-8C90-55C9B15101BB}"/>
              </a:ext>
            </a:extLst>
          </p:cNvPr>
          <p:cNvSpPr txBox="1"/>
          <p:nvPr/>
        </p:nvSpPr>
        <p:spPr>
          <a:xfrm>
            <a:off x="2524444" y="457838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43</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105" name="Group 104">
            <a:extLst>
              <a:ext uri="{FF2B5EF4-FFF2-40B4-BE49-F238E27FC236}">
                <a16:creationId xmlns:a16="http://schemas.microsoft.com/office/drawing/2014/main" id="{F2D8BDF9-CABE-4CDB-82CB-1C35CEF57818}"/>
              </a:ext>
            </a:extLst>
          </p:cNvPr>
          <p:cNvGrpSpPr/>
          <p:nvPr/>
        </p:nvGrpSpPr>
        <p:grpSpPr>
          <a:xfrm>
            <a:off x="361950" y="4647657"/>
            <a:ext cx="399965" cy="399965"/>
            <a:chOff x="324314" y="3586293"/>
            <a:chExt cx="399965" cy="399965"/>
          </a:xfrm>
        </p:grpSpPr>
        <p:sp>
          <p:nvSpPr>
            <p:cNvPr id="106" name="Oval 105">
              <a:extLst>
                <a:ext uri="{FF2B5EF4-FFF2-40B4-BE49-F238E27FC236}">
                  <a16:creationId xmlns:a16="http://schemas.microsoft.com/office/drawing/2014/main" id="{A0435FDE-5F06-4D77-9ED4-712C60622075}"/>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07" name="Graphic 72">
              <a:extLst>
                <a:ext uri="{FF2B5EF4-FFF2-40B4-BE49-F238E27FC236}">
                  <a16:creationId xmlns:a16="http://schemas.microsoft.com/office/drawing/2014/main" id="{0C26C8AA-6043-41E5-98A2-9AC1AB030A06}"/>
                </a:ext>
              </a:extLst>
            </p:cNvPr>
            <p:cNvGrpSpPr/>
            <p:nvPr/>
          </p:nvGrpSpPr>
          <p:grpSpPr>
            <a:xfrm>
              <a:off x="401272" y="3671386"/>
              <a:ext cx="249903" cy="206453"/>
              <a:chOff x="2200762" y="3282460"/>
              <a:chExt cx="876300" cy="723940"/>
            </a:xfrm>
            <a:noFill/>
          </p:grpSpPr>
          <p:sp>
            <p:nvSpPr>
              <p:cNvPr id="108" name="Freeform: Shape 107">
                <a:extLst>
                  <a:ext uri="{FF2B5EF4-FFF2-40B4-BE49-F238E27FC236}">
                    <a16:creationId xmlns:a16="http://schemas.microsoft.com/office/drawing/2014/main" id="{625D4D58-E10F-40B0-B586-EE19A24F10A9}"/>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09" name="Freeform: Shape 108">
                <a:extLst>
                  <a:ext uri="{FF2B5EF4-FFF2-40B4-BE49-F238E27FC236}">
                    <a16:creationId xmlns:a16="http://schemas.microsoft.com/office/drawing/2014/main" id="{087863DC-8A83-48EC-B629-2B7880DEDE0F}"/>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10" name="Freeform: Shape 109">
                <a:extLst>
                  <a:ext uri="{FF2B5EF4-FFF2-40B4-BE49-F238E27FC236}">
                    <a16:creationId xmlns:a16="http://schemas.microsoft.com/office/drawing/2014/main" id="{499F7422-DFB6-4CEB-AB0F-F4FA435303B9}"/>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11" name="Freeform: Shape 110">
                <a:extLst>
                  <a:ext uri="{FF2B5EF4-FFF2-40B4-BE49-F238E27FC236}">
                    <a16:creationId xmlns:a16="http://schemas.microsoft.com/office/drawing/2014/main" id="{165C5478-62CF-49F2-8534-E86753E1C36E}"/>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12" name="Freeform: Shape 111">
                <a:extLst>
                  <a:ext uri="{FF2B5EF4-FFF2-40B4-BE49-F238E27FC236}">
                    <a16:creationId xmlns:a16="http://schemas.microsoft.com/office/drawing/2014/main" id="{9E97906A-C9F1-45B6-8342-EEDE90DA8DFE}"/>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13" name="Freeform: Shape 112">
                <a:extLst>
                  <a:ext uri="{FF2B5EF4-FFF2-40B4-BE49-F238E27FC236}">
                    <a16:creationId xmlns:a16="http://schemas.microsoft.com/office/drawing/2014/main" id="{735F2219-57A6-41B0-9BCE-EA9729937B30}"/>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14" name="Freeform: Shape 113">
                <a:extLst>
                  <a:ext uri="{FF2B5EF4-FFF2-40B4-BE49-F238E27FC236}">
                    <a16:creationId xmlns:a16="http://schemas.microsoft.com/office/drawing/2014/main" id="{FD447681-A32F-4BF8-9FBB-03B7002E2826}"/>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115" name="Group 114">
            <a:extLst>
              <a:ext uri="{FF2B5EF4-FFF2-40B4-BE49-F238E27FC236}">
                <a16:creationId xmlns:a16="http://schemas.microsoft.com/office/drawing/2014/main" id="{55B9A9D0-81D7-4C4D-ADB1-633AEFF59C26}"/>
              </a:ext>
            </a:extLst>
          </p:cNvPr>
          <p:cNvGrpSpPr/>
          <p:nvPr/>
        </p:nvGrpSpPr>
        <p:grpSpPr>
          <a:xfrm>
            <a:off x="2083734" y="4646563"/>
            <a:ext cx="399965" cy="399965"/>
            <a:chOff x="324314" y="3586293"/>
            <a:chExt cx="399965" cy="399965"/>
          </a:xfrm>
        </p:grpSpPr>
        <p:sp>
          <p:nvSpPr>
            <p:cNvPr id="116" name="Oval 115">
              <a:extLst>
                <a:ext uri="{FF2B5EF4-FFF2-40B4-BE49-F238E27FC236}">
                  <a16:creationId xmlns:a16="http://schemas.microsoft.com/office/drawing/2014/main" id="{8604C70B-EF49-4905-AC72-0C660DB6A56A}"/>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17" name="Graphic 72">
              <a:extLst>
                <a:ext uri="{FF2B5EF4-FFF2-40B4-BE49-F238E27FC236}">
                  <a16:creationId xmlns:a16="http://schemas.microsoft.com/office/drawing/2014/main" id="{106C2908-82DE-4A04-B200-D68B9FD9AE0F}"/>
                </a:ext>
              </a:extLst>
            </p:cNvPr>
            <p:cNvGrpSpPr/>
            <p:nvPr/>
          </p:nvGrpSpPr>
          <p:grpSpPr>
            <a:xfrm>
              <a:off x="401272" y="3671386"/>
              <a:ext cx="249903" cy="206453"/>
              <a:chOff x="2200762" y="3282460"/>
              <a:chExt cx="876300" cy="723940"/>
            </a:xfrm>
            <a:noFill/>
          </p:grpSpPr>
          <p:sp>
            <p:nvSpPr>
              <p:cNvPr id="118" name="Freeform: Shape 117">
                <a:extLst>
                  <a:ext uri="{FF2B5EF4-FFF2-40B4-BE49-F238E27FC236}">
                    <a16:creationId xmlns:a16="http://schemas.microsoft.com/office/drawing/2014/main" id="{8684EDCD-5985-44AD-84B6-7EA386A575E1}"/>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19" name="Freeform: Shape 118">
                <a:extLst>
                  <a:ext uri="{FF2B5EF4-FFF2-40B4-BE49-F238E27FC236}">
                    <a16:creationId xmlns:a16="http://schemas.microsoft.com/office/drawing/2014/main" id="{7709DBB2-27C2-48DB-B773-DE233DA1E2B7}"/>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20" name="Freeform: Shape 119">
                <a:extLst>
                  <a:ext uri="{FF2B5EF4-FFF2-40B4-BE49-F238E27FC236}">
                    <a16:creationId xmlns:a16="http://schemas.microsoft.com/office/drawing/2014/main" id="{9CCAA5FF-FA03-4DBE-A18B-86D9E3CB7818}"/>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21" name="Freeform: Shape 120">
                <a:extLst>
                  <a:ext uri="{FF2B5EF4-FFF2-40B4-BE49-F238E27FC236}">
                    <a16:creationId xmlns:a16="http://schemas.microsoft.com/office/drawing/2014/main" id="{B1F1EC8E-8799-4CFF-8466-E4FDB226D576}"/>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22" name="Freeform: Shape 121">
                <a:extLst>
                  <a:ext uri="{FF2B5EF4-FFF2-40B4-BE49-F238E27FC236}">
                    <a16:creationId xmlns:a16="http://schemas.microsoft.com/office/drawing/2014/main" id="{5D7F142D-D251-4E2C-AC85-0B2FDB263B8C}"/>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23" name="Freeform: Shape 122">
                <a:extLst>
                  <a:ext uri="{FF2B5EF4-FFF2-40B4-BE49-F238E27FC236}">
                    <a16:creationId xmlns:a16="http://schemas.microsoft.com/office/drawing/2014/main" id="{2516A488-0FD2-4BB3-A7D1-702E322AC465}"/>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24" name="Freeform: Shape 123">
                <a:extLst>
                  <a:ext uri="{FF2B5EF4-FFF2-40B4-BE49-F238E27FC236}">
                    <a16:creationId xmlns:a16="http://schemas.microsoft.com/office/drawing/2014/main" id="{C3558705-DD93-47BA-9D94-7E7881AB7D8F}"/>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sp>
        <p:nvSpPr>
          <p:cNvPr id="3" name="Slide Number Placeholder 2">
            <a:extLst>
              <a:ext uri="{FF2B5EF4-FFF2-40B4-BE49-F238E27FC236}">
                <a16:creationId xmlns:a16="http://schemas.microsoft.com/office/drawing/2014/main" id="{66D3EFAF-B18E-4FD6-A318-0D493DAFD4B9}"/>
              </a:ext>
            </a:extLst>
          </p:cNvPr>
          <p:cNvSpPr>
            <a:spLocks noGrp="1"/>
          </p:cNvSpPr>
          <p:nvPr>
            <p:ph type="sldNum" sz="quarter" idx="10"/>
          </p:nvPr>
        </p:nvSpPr>
        <p:spPr/>
        <p:txBody>
          <a:bodyPr/>
          <a:lstStyle/>
          <a:p>
            <a:fld id="{4034BEE3-566C-4068-A777-C3A4762E861B}" type="slidenum">
              <a:rPr lang="en-GB" smtClean="0"/>
              <a:pPr/>
              <a:t>23</a:t>
            </a:fld>
            <a:endParaRPr lang="en-GB"/>
          </a:p>
        </p:txBody>
      </p:sp>
    </p:spTree>
    <p:extLst>
      <p:ext uri="{BB962C8B-B14F-4D97-AF65-F5344CB8AC3E}">
        <p14:creationId xmlns:p14="http://schemas.microsoft.com/office/powerpoint/2010/main" val="293652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50A36A3-78EF-495A-86DB-23573538E945}"/>
              </a:ext>
            </a:extLst>
          </p:cNvPr>
          <p:cNvSpPr>
            <a:spLocks noGrp="1"/>
          </p:cNvSpPr>
          <p:nvPr>
            <p:ph type="title"/>
          </p:nvPr>
        </p:nvSpPr>
        <p:spPr/>
        <p:txBody>
          <a:bodyPr/>
          <a:lstStyle/>
          <a:p>
            <a:r>
              <a:rPr lang="en-US"/>
              <a:t>Kroger shoppers are more wary of claims, especially from large manufacturers</a:t>
            </a:r>
          </a:p>
        </p:txBody>
      </p:sp>
      <p:sp>
        <p:nvSpPr>
          <p:cNvPr id="4" name="Footer Placeholder 3">
            <a:extLst>
              <a:ext uri="{FF2B5EF4-FFF2-40B4-BE49-F238E27FC236}">
                <a16:creationId xmlns:a16="http://schemas.microsoft.com/office/drawing/2014/main" id="{5DBACD71-3E9E-4783-94E4-A783645FD6DB}"/>
              </a:ext>
            </a:extLst>
          </p:cNvPr>
          <p:cNvSpPr>
            <a:spLocks noGrp="1"/>
          </p:cNvSpPr>
          <p:nvPr>
            <p:ph type="ftr" sz="quarter" idx="11"/>
          </p:nvPr>
        </p:nvSpPr>
        <p:spPr/>
        <p:txBody>
          <a:bodyPr/>
          <a:lstStyle/>
          <a:p>
            <a:r>
              <a:rPr lang="en-GB"/>
              <a:t>Source: </a:t>
            </a:r>
            <a:r>
              <a:rPr lang="en-US"/>
              <a:t>ShopperScape better-for-you research, February 2022</a:t>
            </a:r>
            <a:endParaRPr lang="en-GB"/>
          </a:p>
        </p:txBody>
      </p:sp>
      <p:sp>
        <p:nvSpPr>
          <p:cNvPr id="5" name="Text Placeholder 4">
            <a:extLst>
              <a:ext uri="{FF2B5EF4-FFF2-40B4-BE49-F238E27FC236}">
                <a16:creationId xmlns:a16="http://schemas.microsoft.com/office/drawing/2014/main" id="{04C511F5-D1FD-460F-92EC-2985B2AB89F6}"/>
              </a:ext>
            </a:extLst>
          </p:cNvPr>
          <p:cNvSpPr>
            <a:spLocks noGrp="1"/>
          </p:cNvSpPr>
          <p:nvPr>
            <p:ph type="body" sz="quarter" idx="12"/>
          </p:nvPr>
        </p:nvSpPr>
        <p:spPr/>
        <p:txBody>
          <a:bodyPr/>
          <a:lstStyle/>
          <a:p>
            <a:r>
              <a:rPr lang="en-US"/>
              <a:t>Kroger shoppers have more trouble finding better-for-you snacks</a:t>
            </a:r>
          </a:p>
        </p:txBody>
      </p:sp>
      <p:sp>
        <p:nvSpPr>
          <p:cNvPr id="11" name="Text Placeholder 10">
            <a:extLst>
              <a:ext uri="{FF2B5EF4-FFF2-40B4-BE49-F238E27FC236}">
                <a16:creationId xmlns:a16="http://schemas.microsoft.com/office/drawing/2014/main" id="{8BC7E1A7-6B9A-402B-937A-15C53114F436}"/>
              </a:ext>
            </a:extLst>
          </p:cNvPr>
          <p:cNvSpPr>
            <a:spLocks noGrp="1"/>
          </p:cNvSpPr>
          <p:nvPr>
            <p:ph type="body" sz="quarter" idx="14"/>
          </p:nvPr>
        </p:nvSpPr>
        <p:spPr/>
        <p:txBody>
          <a:bodyPr/>
          <a:lstStyle/>
          <a:p>
            <a:r>
              <a:rPr lang="en-US"/>
              <a:t>Kroger shoppers are less trusting </a:t>
            </a:r>
            <a:br>
              <a:rPr lang="en-US"/>
            </a:br>
            <a:r>
              <a:rPr lang="en-US"/>
              <a:t>of better-for-you health claims</a:t>
            </a:r>
          </a:p>
        </p:txBody>
      </p:sp>
      <p:sp>
        <p:nvSpPr>
          <p:cNvPr id="13" name="TextBox 12">
            <a:extLst>
              <a:ext uri="{FF2B5EF4-FFF2-40B4-BE49-F238E27FC236}">
                <a16:creationId xmlns:a16="http://schemas.microsoft.com/office/drawing/2014/main" id="{F09BAF1A-D47E-42DC-9711-93AD945BB3E0}"/>
              </a:ext>
            </a:extLst>
          </p:cNvPr>
          <p:cNvSpPr txBox="1"/>
          <p:nvPr/>
        </p:nvSpPr>
        <p:spPr>
          <a:xfrm>
            <a:off x="359999" y="2507750"/>
            <a:ext cx="2828324"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333333"/>
                </a:solidFill>
                <a:latin typeface="Arial"/>
              </a:rPr>
              <a:t>Healthy snacks brands are often hard to find</a:t>
            </a:r>
            <a:r>
              <a:rPr kumimoji="0" lang="en-US" sz="1400" b="0" i="0" u="none" strike="noStrike" kern="1200" cap="none" spc="0" normalizeH="0" baseline="0" noProof="0">
                <a:ln>
                  <a:noFill/>
                </a:ln>
                <a:solidFill>
                  <a:srgbClr val="333333"/>
                </a:solidFill>
                <a:effectLst/>
                <a:uLnTx/>
                <a:uFillTx/>
                <a:latin typeface="Arial"/>
                <a:ea typeface="+mn-ea"/>
                <a:cs typeface="+mn-cs"/>
              </a:rPr>
              <a:t>:</a:t>
            </a:r>
          </a:p>
        </p:txBody>
      </p:sp>
      <p:pic>
        <p:nvPicPr>
          <p:cNvPr id="22" name="Picture 21">
            <a:extLst>
              <a:ext uri="{FF2B5EF4-FFF2-40B4-BE49-F238E27FC236}">
                <a16:creationId xmlns:a16="http://schemas.microsoft.com/office/drawing/2014/main" id="{68D96C35-0297-4BE0-A489-A53CAE2397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10" name="TextBox 9">
            <a:extLst>
              <a:ext uri="{FF2B5EF4-FFF2-40B4-BE49-F238E27FC236}">
                <a16:creationId xmlns:a16="http://schemas.microsoft.com/office/drawing/2014/main" id="{B87529ED-8596-42C0-B8AE-651C184255C2}"/>
              </a:ext>
            </a:extLst>
          </p:cNvPr>
          <p:cNvSpPr txBox="1"/>
          <p:nvPr/>
        </p:nvSpPr>
        <p:spPr>
          <a:xfrm>
            <a:off x="361950" y="4037052"/>
            <a:ext cx="3102106"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33333"/>
                </a:solidFill>
                <a:effectLst/>
                <a:uLnTx/>
                <a:uFillTx/>
                <a:latin typeface="Arial"/>
                <a:ea typeface="+mn-ea"/>
                <a:cs typeface="+mn-cs"/>
              </a:rPr>
              <a:t>On-the-go options of healthy snacks are hard to find: </a:t>
            </a:r>
          </a:p>
        </p:txBody>
      </p:sp>
      <p:sp>
        <p:nvSpPr>
          <p:cNvPr id="17" name="TextBox 16">
            <a:extLst>
              <a:ext uri="{FF2B5EF4-FFF2-40B4-BE49-F238E27FC236}">
                <a16:creationId xmlns:a16="http://schemas.microsoft.com/office/drawing/2014/main" id="{88988486-E981-4258-8A77-540B6DDEDBFF}"/>
              </a:ext>
            </a:extLst>
          </p:cNvPr>
          <p:cNvSpPr txBox="1"/>
          <p:nvPr/>
        </p:nvSpPr>
        <p:spPr>
          <a:xfrm>
            <a:off x="800709" y="303105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44</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82" name="TextBox 81">
            <a:extLst>
              <a:ext uri="{FF2B5EF4-FFF2-40B4-BE49-F238E27FC236}">
                <a16:creationId xmlns:a16="http://schemas.microsoft.com/office/drawing/2014/main" id="{47ECDD67-8955-4959-816A-04CADECB0D6D}"/>
              </a:ext>
            </a:extLst>
          </p:cNvPr>
          <p:cNvSpPr txBox="1"/>
          <p:nvPr/>
        </p:nvSpPr>
        <p:spPr>
          <a:xfrm>
            <a:off x="2522493" y="303284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47</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92" name="Group 91">
            <a:extLst>
              <a:ext uri="{FF2B5EF4-FFF2-40B4-BE49-F238E27FC236}">
                <a16:creationId xmlns:a16="http://schemas.microsoft.com/office/drawing/2014/main" id="{D4CB7557-F26E-4E29-83DE-CF10BF5ACE31}"/>
              </a:ext>
            </a:extLst>
          </p:cNvPr>
          <p:cNvGrpSpPr/>
          <p:nvPr/>
        </p:nvGrpSpPr>
        <p:grpSpPr>
          <a:xfrm>
            <a:off x="359999" y="3102112"/>
            <a:ext cx="399965" cy="399965"/>
            <a:chOff x="324314" y="3586293"/>
            <a:chExt cx="399965" cy="399965"/>
          </a:xfrm>
        </p:grpSpPr>
        <p:sp>
          <p:nvSpPr>
            <p:cNvPr id="91" name="Oval 90">
              <a:extLst>
                <a:ext uri="{FF2B5EF4-FFF2-40B4-BE49-F238E27FC236}">
                  <a16:creationId xmlns:a16="http://schemas.microsoft.com/office/drawing/2014/main" id="{C7DDCA3A-B35F-4CD3-A6B2-B810AC68F8B6}"/>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74" name="Graphic 72">
              <a:extLst>
                <a:ext uri="{FF2B5EF4-FFF2-40B4-BE49-F238E27FC236}">
                  <a16:creationId xmlns:a16="http://schemas.microsoft.com/office/drawing/2014/main" id="{C9A21351-6221-4EB5-BE16-86CE5786F6B8}"/>
                </a:ext>
              </a:extLst>
            </p:cNvPr>
            <p:cNvGrpSpPr/>
            <p:nvPr/>
          </p:nvGrpSpPr>
          <p:grpSpPr>
            <a:xfrm>
              <a:off x="401272" y="3671386"/>
              <a:ext cx="249903" cy="206453"/>
              <a:chOff x="2200762" y="3282460"/>
              <a:chExt cx="876300" cy="723940"/>
            </a:xfrm>
            <a:noFill/>
          </p:grpSpPr>
          <p:sp>
            <p:nvSpPr>
              <p:cNvPr id="75" name="Freeform: Shape 74">
                <a:extLst>
                  <a:ext uri="{FF2B5EF4-FFF2-40B4-BE49-F238E27FC236}">
                    <a16:creationId xmlns:a16="http://schemas.microsoft.com/office/drawing/2014/main" id="{2A286259-5D11-4A66-9EE7-30EBE9E3F5D6}"/>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76" name="Freeform: Shape 75">
                <a:extLst>
                  <a:ext uri="{FF2B5EF4-FFF2-40B4-BE49-F238E27FC236}">
                    <a16:creationId xmlns:a16="http://schemas.microsoft.com/office/drawing/2014/main" id="{6B9ABBC1-8093-4AFB-97B5-82EB872E4ACA}"/>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77" name="Freeform: Shape 76">
                <a:extLst>
                  <a:ext uri="{FF2B5EF4-FFF2-40B4-BE49-F238E27FC236}">
                    <a16:creationId xmlns:a16="http://schemas.microsoft.com/office/drawing/2014/main" id="{D1BFF421-E62B-4027-B956-C5E4A751BAFA}"/>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78" name="Freeform: Shape 77">
                <a:extLst>
                  <a:ext uri="{FF2B5EF4-FFF2-40B4-BE49-F238E27FC236}">
                    <a16:creationId xmlns:a16="http://schemas.microsoft.com/office/drawing/2014/main" id="{A74F790E-2E5A-4A25-9E14-266988EC8D40}"/>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79" name="Freeform: Shape 78">
                <a:extLst>
                  <a:ext uri="{FF2B5EF4-FFF2-40B4-BE49-F238E27FC236}">
                    <a16:creationId xmlns:a16="http://schemas.microsoft.com/office/drawing/2014/main" id="{CD29E012-D671-4939-8F54-49DEC6E01B4D}"/>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80" name="Freeform: Shape 79">
                <a:extLst>
                  <a:ext uri="{FF2B5EF4-FFF2-40B4-BE49-F238E27FC236}">
                    <a16:creationId xmlns:a16="http://schemas.microsoft.com/office/drawing/2014/main" id="{BD641786-1EB4-4B89-9BE4-655CDBA5AE9C}"/>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81" name="Freeform: Shape 80">
                <a:extLst>
                  <a:ext uri="{FF2B5EF4-FFF2-40B4-BE49-F238E27FC236}">
                    <a16:creationId xmlns:a16="http://schemas.microsoft.com/office/drawing/2014/main" id="{8F2BF863-EDB7-4218-BDD4-300458C358C1}"/>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93" name="Group 92">
            <a:extLst>
              <a:ext uri="{FF2B5EF4-FFF2-40B4-BE49-F238E27FC236}">
                <a16:creationId xmlns:a16="http://schemas.microsoft.com/office/drawing/2014/main" id="{467B205B-8BF1-4695-B62B-67569F51BF72}"/>
              </a:ext>
            </a:extLst>
          </p:cNvPr>
          <p:cNvGrpSpPr/>
          <p:nvPr/>
        </p:nvGrpSpPr>
        <p:grpSpPr>
          <a:xfrm>
            <a:off x="2081783" y="3101018"/>
            <a:ext cx="399965" cy="399965"/>
            <a:chOff x="324314" y="3586293"/>
            <a:chExt cx="399965" cy="399965"/>
          </a:xfrm>
        </p:grpSpPr>
        <p:sp>
          <p:nvSpPr>
            <p:cNvPr id="94" name="Oval 93">
              <a:extLst>
                <a:ext uri="{FF2B5EF4-FFF2-40B4-BE49-F238E27FC236}">
                  <a16:creationId xmlns:a16="http://schemas.microsoft.com/office/drawing/2014/main" id="{05667F99-162D-4232-9305-FD9D6B4CC0E3}"/>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95" name="Graphic 72">
              <a:extLst>
                <a:ext uri="{FF2B5EF4-FFF2-40B4-BE49-F238E27FC236}">
                  <a16:creationId xmlns:a16="http://schemas.microsoft.com/office/drawing/2014/main" id="{9B7261FA-6EAB-4812-BFF5-0C9A84A32420}"/>
                </a:ext>
              </a:extLst>
            </p:cNvPr>
            <p:cNvGrpSpPr/>
            <p:nvPr/>
          </p:nvGrpSpPr>
          <p:grpSpPr>
            <a:xfrm>
              <a:off x="401272" y="3671386"/>
              <a:ext cx="249903" cy="206453"/>
              <a:chOff x="2200762" y="3282460"/>
              <a:chExt cx="876300" cy="723940"/>
            </a:xfrm>
            <a:noFill/>
          </p:grpSpPr>
          <p:sp>
            <p:nvSpPr>
              <p:cNvPr id="96" name="Freeform: Shape 95">
                <a:extLst>
                  <a:ext uri="{FF2B5EF4-FFF2-40B4-BE49-F238E27FC236}">
                    <a16:creationId xmlns:a16="http://schemas.microsoft.com/office/drawing/2014/main" id="{8A103071-2800-4706-A618-D5B5F6EF1197}"/>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97" name="Freeform: Shape 96">
                <a:extLst>
                  <a:ext uri="{FF2B5EF4-FFF2-40B4-BE49-F238E27FC236}">
                    <a16:creationId xmlns:a16="http://schemas.microsoft.com/office/drawing/2014/main" id="{5399707E-A59B-4DAA-A111-1F18D83A2213}"/>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98" name="Freeform: Shape 97">
                <a:extLst>
                  <a:ext uri="{FF2B5EF4-FFF2-40B4-BE49-F238E27FC236}">
                    <a16:creationId xmlns:a16="http://schemas.microsoft.com/office/drawing/2014/main" id="{604704F7-51E2-4E9D-9F86-0EB42E17FA4E}"/>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99" name="Freeform: Shape 98">
                <a:extLst>
                  <a:ext uri="{FF2B5EF4-FFF2-40B4-BE49-F238E27FC236}">
                    <a16:creationId xmlns:a16="http://schemas.microsoft.com/office/drawing/2014/main" id="{2019E285-2B51-49D4-8AC2-D751438D8629}"/>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00" name="Freeform: Shape 99">
                <a:extLst>
                  <a:ext uri="{FF2B5EF4-FFF2-40B4-BE49-F238E27FC236}">
                    <a16:creationId xmlns:a16="http://schemas.microsoft.com/office/drawing/2014/main" id="{10CE69EF-8935-4551-B6C0-E5782D33020E}"/>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01" name="Freeform: Shape 100">
                <a:extLst>
                  <a:ext uri="{FF2B5EF4-FFF2-40B4-BE49-F238E27FC236}">
                    <a16:creationId xmlns:a16="http://schemas.microsoft.com/office/drawing/2014/main" id="{7404FC9A-334E-4132-9BC5-CB8A73591E27}"/>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02" name="Freeform: Shape 101">
                <a:extLst>
                  <a:ext uri="{FF2B5EF4-FFF2-40B4-BE49-F238E27FC236}">
                    <a16:creationId xmlns:a16="http://schemas.microsoft.com/office/drawing/2014/main" id="{7BFF63E5-7E7D-467C-84FB-E6081C82B43B}"/>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sp>
        <p:nvSpPr>
          <p:cNvPr id="103" name="TextBox 102">
            <a:extLst>
              <a:ext uri="{FF2B5EF4-FFF2-40B4-BE49-F238E27FC236}">
                <a16:creationId xmlns:a16="http://schemas.microsoft.com/office/drawing/2014/main" id="{C3BB5CCB-3EA4-49CD-8BE3-0FACADDB8FE7}"/>
              </a:ext>
            </a:extLst>
          </p:cNvPr>
          <p:cNvSpPr txBox="1"/>
          <p:nvPr/>
        </p:nvSpPr>
        <p:spPr>
          <a:xfrm>
            <a:off x="802660" y="457660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39</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104" name="TextBox 103">
            <a:extLst>
              <a:ext uri="{FF2B5EF4-FFF2-40B4-BE49-F238E27FC236}">
                <a16:creationId xmlns:a16="http://schemas.microsoft.com/office/drawing/2014/main" id="{56E12144-7EF8-4147-8C90-55C9B15101BB}"/>
              </a:ext>
            </a:extLst>
          </p:cNvPr>
          <p:cNvSpPr txBox="1"/>
          <p:nvPr/>
        </p:nvSpPr>
        <p:spPr>
          <a:xfrm>
            <a:off x="2524444" y="457838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43</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105" name="Group 104">
            <a:extLst>
              <a:ext uri="{FF2B5EF4-FFF2-40B4-BE49-F238E27FC236}">
                <a16:creationId xmlns:a16="http://schemas.microsoft.com/office/drawing/2014/main" id="{F2D8BDF9-CABE-4CDB-82CB-1C35CEF57818}"/>
              </a:ext>
            </a:extLst>
          </p:cNvPr>
          <p:cNvGrpSpPr/>
          <p:nvPr/>
        </p:nvGrpSpPr>
        <p:grpSpPr>
          <a:xfrm>
            <a:off x="361950" y="4647657"/>
            <a:ext cx="399965" cy="399965"/>
            <a:chOff x="324314" y="3586293"/>
            <a:chExt cx="399965" cy="399965"/>
          </a:xfrm>
        </p:grpSpPr>
        <p:sp>
          <p:nvSpPr>
            <p:cNvPr id="106" name="Oval 105">
              <a:extLst>
                <a:ext uri="{FF2B5EF4-FFF2-40B4-BE49-F238E27FC236}">
                  <a16:creationId xmlns:a16="http://schemas.microsoft.com/office/drawing/2014/main" id="{A0435FDE-5F06-4D77-9ED4-712C60622075}"/>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07" name="Graphic 72">
              <a:extLst>
                <a:ext uri="{FF2B5EF4-FFF2-40B4-BE49-F238E27FC236}">
                  <a16:creationId xmlns:a16="http://schemas.microsoft.com/office/drawing/2014/main" id="{0C26C8AA-6043-41E5-98A2-9AC1AB030A06}"/>
                </a:ext>
              </a:extLst>
            </p:cNvPr>
            <p:cNvGrpSpPr/>
            <p:nvPr/>
          </p:nvGrpSpPr>
          <p:grpSpPr>
            <a:xfrm>
              <a:off x="401272" y="3671386"/>
              <a:ext cx="249903" cy="206453"/>
              <a:chOff x="2200762" y="3282460"/>
              <a:chExt cx="876300" cy="723940"/>
            </a:xfrm>
            <a:noFill/>
          </p:grpSpPr>
          <p:sp>
            <p:nvSpPr>
              <p:cNvPr id="108" name="Freeform: Shape 107">
                <a:extLst>
                  <a:ext uri="{FF2B5EF4-FFF2-40B4-BE49-F238E27FC236}">
                    <a16:creationId xmlns:a16="http://schemas.microsoft.com/office/drawing/2014/main" id="{625D4D58-E10F-40B0-B586-EE19A24F10A9}"/>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09" name="Freeform: Shape 108">
                <a:extLst>
                  <a:ext uri="{FF2B5EF4-FFF2-40B4-BE49-F238E27FC236}">
                    <a16:creationId xmlns:a16="http://schemas.microsoft.com/office/drawing/2014/main" id="{087863DC-8A83-48EC-B629-2B7880DEDE0F}"/>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10" name="Freeform: Shape 109">
                <a:extLst>
                  <a:ext uri="{FF2B5EF4-FFF2-40B4-BE49-F238E27FC236}">
                    <a16:creationId xmlns:a16="http://schemas.microsoft.com/office/drawing/2014/main" id="{499F7422-DFB6-4CEB-AB0F-F4FA435303B9}"/>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11" name="Freeform: Shape 110">
                <a:extLst>
                  <a:ext uri="{FF2B5EF4-FFF2-40B4-BE49-F238E27FC236}">
                    <a16:creationId xmlns:a16="http://schemas.microsoft.com/office/drawing/2014/main" id="{165C5478-62CF-49F2-8534-E86753E1C36E}"/>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12" name="Freeform: Shape 111">
                <a:extLst>
                  <a:ext uri="{FF2B5EF4-FFF2-40B4-BE49-F238E27FC236}">
                    <a16:creationId xmlns:a16="http://schemas.microsoft.com/office/drawing/2014/main" id="{9E97906A-C9F1-45B6-8342-EEDE90DA8DFE}"/>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13" name="Freeform: Shape 112">
                <a:extLst>
                  <a:ext uri="{FF2B5EF4-FFF2-40B4-BE49-F238E27FC236}">
                    <a16:creationId xmlns:a16="http://schemas.microsoft.com/office/drawing/2014/main" id="{735F2219-57A6-41B0-9BCE-EA9729937B30}"/>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14" name="Freeform: Shape 113">
                <a:extLst>
                  <a:ext uri="{FF2B5EF4-FFF2-40B4-BE49-F238E27FC236}">
                    <a16:creationId xmlns:a16="http://schemas.microsoft.com/office/drawing/2014/main" id="{FD447681-A32F-4BF8-9FBB-03B7002E2826}"/>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115" name="Group 114">
            <a:extLst>
              <a:ext uri="{FF2B5EF4-FFF2-40B4-BE49-F238E27FC236}">
                <a16:creationId xmlns:a16="http://schemas.microsoft.com/office/drawing/2014/main" id="{55B9A9D0-81D7-4C4D-ADB1-633AEFF59C26}"/>
              </a:ext>
            </a:extLst>
          </p:cNvPr>
          <p:cNvGrpSpPr/>
          <p:nvPr/>
        </p:nvGrpSpPr>
        <p:grpSpPr>
          <a:xfrm>
            <a:off x="2083734" y="4646563"/>
            <a:ext cx="399965" cy="399965"/>
            <a:chOff x="324314" y="3586293"/>
            <a:chExt cx="399965" cy="399965"/>
          </a:xfrm>
        </p:grpSpPr>
        <p:sp>
          <p:nvSpPr>
            <p:cNvPr id="116" name="Oval 115">
              <a:extLst>
                <a:ext uri="{FF2B5EF4-FFF2-40B4-BE49-F238E27FC236}">
                  <a16:creationId xmlns:a16="http://schemas.microsoft.com/office/drawing/2014/main" id="{8604C70B-EF49-4905-AC72-0C660DB6A56A}"/>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17" name="Graphic 72">
              <a:extLst>
                <a:ext uri="{FF2B5EF4-FFF2-40B4-BE49-F238E27FC236}">
                  <a16:creationId xmlns:a16="http://schemas.microsoft.com/office/drawing/2014/main" id="{106C2908-82DE-4A04-B200-D68B9FD9AE0F}"/>
                </a:ext>
              </a:extLst>
            </p:cNvPr>
            <p:cNvGrpSpPr/>
            <p:nvPr/>
          </p:nvGrpSpPr>
          <p:grpSpPr>
            <a:xfrm>
              <a:off x="401272" y="3671386"/>
              <a:ext cx="249903" cy="206453"/>
              <a:chOff x="2200762" y="3282460"/>
              <a:chExt cx="876300" cy="723940"/>
            </a:xfrm>
            <a:noFill/>
          </p:grpSpPr>
          <p:sp>
            <p:nvSpPr>
              <p:cNvPr id="118" name="Freeform: Shape 117">
                <a:extLst>
                  <a:ext uri="{FF2B5EF4-FFF2-40B4-BE49-F238E27FC236}">
                    <a16:creationId xmlns:a16="http://schemas.microsoft.com/office/drawing/2014/main" id="{8684EDCD-5985-44AD-84B6-7EA386A575E1}"/>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19" name="Freeform: Shape 118">
                <a:extLst>
                  <a:ext uri="{FF2B5EF4-FFF2-40B4-BE49-F238E27FC236}">
                    <a16:creationId xmlns:a16="http://schemas.microsoft.com/office/drawing/2014/main" id="{7709DBB2-27C2-48DB-B773-DE233DA1E2B7}"/>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20" name="Freeform: Shape 119">
                <a:extLst>
                  <a:ext uri="{FF2B5EF4-FFF2-40B4-BE49-F238E27FC236}">
                    <a16:creationId xmlns:a16="http://schemas.microsoft.com/office/drawing/2014/main" id="{9CCAA5FF-FA03-4DBE-A18B-86D9E3CB7818}"/>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21" name="Freeform: Shape 120">
                <a:extLst>
                  <a:ext uri="{FF2B5EF4-FFF2-40B4-BE49-F238E27FC236}">
                    <a16:creationId xmlns:a16="http://schemas.microsoft.com/office/drawing/2014/main" id="{B1F1EC8E-8799-4CFF-8466-E4FDB226D576}"/>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22" name="Freeform: Shape 121">
                <a:extLst>
                  <a:ext uri="{FF2B5EF4-FFF2-40B4-BE49-F238E27FC236}">
                    <a16:creationId xmlns:a16="http://schemas.microsoft.com/office/drawing/2014/main" id="{5D7F142D-D251-4E2C-AC85-0B2FDB263B8C}"/>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23" name="Freeform: Shape 122">
                <a:extLst>
                  <a:ext uri="{FF2B5EF4-FFF2-40B4-BE49-F238E27FC236}">
                    <a16:creationId xmlns:a16="http://schemas.microsoft.com/office/drawing/2014/main" id="{2516A488-0FD2-4BB3-A7D1-702E322AC465}"/>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24" name="Freeform: Shape 123">
                <a:extLst>
                  <a:ext uri="{FF2B5EF4-FFF2-40B4-BE49-F238E27FC236}">
                    <a16:creationId xmlns:a16="http://schemas.microsoft.com/office/drawing/2014/main" id="{C3558705-DD93-47BA-9D94-7E7881AB7D8F}"/>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cxnSp>
        <p:nvCxnSpPr>
          <p:cNvPr id="65" name="Straight Connector 64">
            <a:extLst>
              <a:ext uri="{FF2B5EF4-FFF2-40B4-BE49-F238E27FC236}">
                <a16:creationId xmlns:a16="http://schemas.microsoft.com/office/drawing/2014/main" id="{614E70E2-A0CB-4A73-8A1C-BB0C996995C4}"/>
              </a:ext>
            </a:extLst>
          </p:cNvPr>
          <p:cNvCxnSpPr>
            <a:cxnSpLocks/>
          </p:cNvCxnSpPr>
          <p:nvPr/>
        </p:nvCxnSpPr>
        <p:spPr>
          <a:xfrm>
            <a:off x="4150506" y="1710000"/>
            <a:ext cx="0" cy="4009763"/>
          </a:xfrm>
          <a:prstGeom prst="line">
            <a:avLst/>
          </a:prstGeom>
          <a:ln w="19050" cap="rnd">
            <a:solidFill>
              <a:schemeClr val="accent1">
                <a:lumMod val="60000"/>
                <a:lumOff val="40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F35312C0-EE0A-4E28-99FE-1A3D3F65850F}"/>
              </a:ext>
            </a:extLst>
          </p:cNvPr>
          <p:cNvSpPr txBox="1"/>
          <p:nvPr/>
        </p:nvSpPr>
        <p:spPr>
          <a:xfrm>
            <a:off x="4259586" y="2507750"/>
            <a:ext cx="2828324"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33333"/>
                </a:solidFill>
                <a:effectLst/>
                <a:uLnTx/>
                <a:uFillTx/>
                <a:latin typeface="Arial"/>
                <a:ea typeface="+mn-ea"/>
                <a:cs typeface="+mn-cs"/>
              </a:rPr>
              <a:t>It is hard to trust the health benefits </a:t>
            </a:r>
            <a:br>
              <a:rPr kumimoji="0" lang="en-US" sz="1400" b="0" i="0" u="none" strike="noStrike" kern="1200" cap="none" spc="0" normalizeH="0" baseline="0" noProof="0">
                <a:ln>
                  <a:noFill/>
                </a:ln>
                <a:solidFill>
                  <a:srgbClr val="333333"/>
                </a:solidFill>
                <a:effectLst/>
                <a:uLnTx/>
                <a:uFillTx/>
                <a:latin typeface="Arial"/>
                <a:ea typeface="+mn-ea"/>
                <a:cs typeface="+mn-cs"/>
              </a:rPr>
            </a:br>
            <a:r>
              <a:rPr kumimoji="0" lang="en-US" sz="1400" b="0" i="0" u="none" strike="noStrike" kern="1200" cap="none" spc="0" normalizeH="0" baseline="0" noProof="0">
                <a:ln>
                  <a:noFill/>
                </a:ln>
                <a:solidFill>
                  <a:srgbClr val="333333"/>
                </a:solidFill>
                <a:effectLst/>
                <a:uLnTx/>
                <a:uFillTx/>
                <a:latin typeface="Arial"/>
                <a:ea typeface="+mn-ea"/>
                <a:cs typeface="+mn-cs"/>
              </a:rPr>
              <a:t>of healthy snacks:</a:t>
            </a:r>
          </a:p>
        </p:txBody>
      </p:sp>
      <p:sp>
        <p:nvSpPr>
          <p:cNvPr id="162" name="TextBox 161">
            <a:extLst>
              <a:ext uri="{FF2B5EF4-FFF2-40B4-BE49-F238E27FC236}">
                <a16:creationId xmlns:a16="http://schemas.microsoft.com/office/drawing/2014/main" id="{BEDB27EF-371F-4B20-BE88-5E5451A26B6B}"/>
              </a:ext>
            </a:extLst>
          </p:cNvPr>
          <p:cNvSpPr txBox="1"/>
          <p:nvPr/>
        </p:nvSpPr>
        <p:spPr>
          <a:xfrm>
            <a:off x="4261537" y="4037052"/>
            <a:ext cx="3102106"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33333"/>
                </a:solidFill>
                <a:effectLst/>
                <a:uLnTx/>
                <a:uFillTx/>
                <a:latin typeface="Arial"/>
                <a:ea typeface="+mn-ea"/>
                <a:cs typeface="+mn-cs"/>
              </a:rPr>
              <a:t>It is hard to trust the health benefits </a:t>
            </a:r>
            <a:br>
              <a:rPr kumimoji="0" lang="en-US" sz="1400" b="0" i="0" u="none" strike="noStrike" kern="1200" cap="none" spc="0" normalizeH="0" baseline="0" noProof="0">
                <a:ln>
                  <a:noFill/>
                </a:ln>
                <a:solidFill>
                  <a:srgbClr val="333333"/>
                </a:solidFill>
                <a:effectLst/>
                <a:uLnTx/>
                <a:uFillTx/>
                <a:latin typeface="Arial"/>
                <a:ea typeface="+mn-ea"/>
                <a:cs typeface="+mn-cs"/>
              </a:rPr>
            </a:br>
            <a:r>
              <a:rPr kumimoji="0" lang="en-US" sz="1400" b="0" i="0" u="none" strike="noStrike" kern="1200" cap="none" spc="0" normalizeH="0" baseline="0" noProof="0">
                <a:ln>
                  <a:noFill/>
                </a:ln>
                <a:solidFill>
                  <a:srgbClr val="333333"/>
                </a:solidFill>
                <a:effectLst/>
                <a:uLnTx/>
                <a:uFillTx/>
                <a:latin typeface="Arial"/>
                <a:ea typeface="+mn-ea"/>
                <a:cs typeface="+mn-cs"/>
              </a:rPr>
              <a:t>of larger manufacturers: </a:t>
            </a:r>
          </a:p>
        </p:txBody>
      </p:sp>
      <p:sp>
        <p:nvSpPr>
          <p:cNvPr id="163" name="TextBox 162">
            <a:extLst>
              <a:ext uri="{FF2B5EF4-FFF2-40B4-BE49-F238E27FC236}">
                <a16:creationId xmlns:a16="http://schemas.microsoft.com/office/drawing/2014/main" id="{8EB5BD22-B751-4DBC-9471-0D3608E7BCB5}"/>
              </a:ext>
            </a:extLst>
          </p:cNvPr>
          <p:cNvSpPr txBox="1"/>
          <p:nvPr/>
        </p:nvSpPr>
        <p:spPr>
          <a:xfrm>
            <a:off x="4700296" y="303105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39</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164" name="TextBox 163">
            <a:extLst>
              <a:ext uri="{FF2B5EF4-FFF2-40B4-BE49-F238E27FC236}">
                <a16:creationId xmlns:a16="http://schemas.microsoft.com/office/drawing/2014/main" id="{08D45A24-C127-418C-B581-9F0FFFC43CD2}"/>
              </a:ext>
            </a:extLst>
          </p:cNvPr>
          <p:cNvSpPr txBox="1"/>
          <p:nvPr/>
        </p:nvSpPr>
        <p:spPr>
          <a:xfrm>
            <a:off x="6422080" y="303284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43</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165" name="Group 164">
            <a:extLst>
              <a:ext uri="{FF2B5EF4-FFF2-40B4-BE49-F238E27FC236}">
                <a16:creationId xmlns:a16="http://schemas.microsoft.com/office/drawing/2014/main" id="{5301F61E-CE84-4C62-B99A-9031E1D10979}"/>
              </a:ext>
            </a:extLst>
          </p:cNvPr>
          <p:cNvGrpSpPr/>
          <p:nvPr/>
        </p:nvGrpSpPr>
        <p:grpSpPr>
          <a:xfrm>
            <a:off x="4259586" y="3102112"/>
            <a:ext cx="399965" cy="399965"/>
            <a:chOff x="324314" y="3586293"/>
            <a:chExt cx="399965" cy="399965"/>
          </a:xfrm>
        </p:grpSpPr>
        <p:sp>
          <p:nvSpPr>
            <p:cNvPr id="166" name="Oval 165">
              <a:extLst>
                <a:ext uri="{FF2B5EF4-FFF2-40B4-BE49-F238E27FC236}">
                  <a16:creationId xmlns:a16="http://schemas.microsoft.com/office/drawing/2014/main" id="{6BFDDE5A-6CDB-4BA1-B862-77AF4978BDC5}"/>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67" name="Graphic 72">
              <a:extLst>
                <a:ext uri="{FF2B5EF4-FFF2-40B4-BE49-F238E27FC236}">
                  <a16:creationId xmlns:a16="http://schemas.microsoft.com/office/drawing/2014/main" id="{D1630ED0-F2CF-452F-8D6E-1CF569E014AB}"/>
                </a:ext>
              </a:extLst>
            </p:cNvPr>
            <p:cNvGrpSpPr/>
            <p:nvPr/>
          </p:nvGrpSpPr>
          <p:grpSpPr>
            <a:xfrm>
              <a:off x="401272" y="3671386"/>
              <a:ext cx="249903" cy="206453"/>
              <a:chOff x="2200762" y="3282460"/>
              <a:chExt cx="876300" cy="723940"/>
            </a:xfrm>
            <a:noFill/>
          </p:grpSpPr>
          <p:sp>
            <p:nvSpPr>
              <p:cNvPr id="168" name="Freeform: Shape 167">
                <a:extLst>
                  <a:ext uri="{FF2B5EF4-FFF2-40B4-BE49-F238E27FC236}">
                    <a16:creationId xmlns:a16="http://schemas.microsoft.com/office/drawing/2014/main" id="{5120AC6B-A48D-439A-88EF-5A13C2F68D40}"/>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69" name="Freeform: Shape 168">
                <a:extLst>
                  <a:ext uri="{FF2B5EF4-FFF2-40B4-BE49-F238E27FC236}">
                    <a16:creationId xmlns:a16="http://schemas.microsoft.com/office/drawing/2014/main" id="{5714EC13-D039-46B3-9662-777EDE088182}"/>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70" name="Freeform: Shape 169">
                <a:extLst>
                  <a:ext uri="{FF2B5EF4-FFF2-40B4-BE49-F238E27FC236}">
                    <a16:creationId xmlns:a16="http://schemas.microsoft.com/office/drawing/2014/main" id="{65EAC6DA-79A1-4A03-B890-2BE53B8CE18D}"/>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71" name="Freeform: Shape 170">
                <a:extLst>
                  <a:ext uri="{FF2B5EF4-FFF2-40B4-BE49-F238E27FC236}">
                    <a16:creationId xmlns:a16="http://schemas.microsoft.com/office/drawing/2014/main" id="{F1E7B805-210D-492A-876E-6D0AF1EE951C}"/>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72" name="Freeform: Shape 171">
                <a:extLst>
                  <a:ext uri="{FF2B5EF4-FFF2-40B4-BE49-F238E27FC236}">
                    <a16:creationId xmlns:a16="http://schemas.microsoft.com/office/drawing/2014/main" id="{B7C5A5E8-7A71-4C22-A15A-1E55A073AC3A}"/>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73" name="Freeform: Shape 172">
                <a:extLst>
                  <a:ext uri="{FF2B5EF4-FFF2-40B4-BE49-F238E27FC236}">
                    <a16:creationId xmlns:a16="http://schemas.microsoft.com/office/drawing/2014/main" id="{44F19173-AB88-4204-A2C5-58F8DF3FA416}"/>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74" name="Freeform: Shape 173">
                <a:extLst>
                  <a:ext uri="{FF2B5EF4-FFF2-40B4-BE49-F238E27FC236}">
                    <a16:creationId xmlns:a16="http://schemas.microsoft.com/office/drawing/2014/main" id="{2A123AB5-371E-495B-9506-30E340B219DB}"/>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175" name="Group 174">
            <a:extLst>
              <a:ext uri="{FF2B5EF4-FFF2-40B4-BE49-F238E27FC236}">
                <a16:creationId xmlns:a16="http://schemas.microsoft.com/office/drawing/2014/main" id="{1E702B3C-C9C6-43BD-96BC-6B22B0D49416}"/>
              </a:ext>
            </a:extLst>
          </p:cNvPr>
          <p:cNvGrpSpPr/>
          <p:nvPr/>
        </p:nvGrpSpPr>
        <p:grpSpPr>
          <a:xfrm>
            <a:off x="5981370" y="3101018"/>
            <a:ext cx="399965" cy="399965"/>
            <a:chOff x="324314" y="3586293"/>
            <a:chExt cx="399965" cy="399965"/>
          </a:xfrm>
        </p:grpSpPr>
        <p:sp>
          <p:nvSpPr>
            <p:cNvPr id="176" name="Oval 175">
              <a:extLst>
                <a:ext uri="{FF2B5EF4-FFF2-40B4-BE49-F238E27FC236}">
                  <a16:creationId xmlns:a16="http://schemas.microsoft.com/office/drawing/2014/main" id="{8ED5FD57-7F23-4FA9-B893-899154F5E046}"/>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77" name="Graphic 72">
              <a:extLst>
                <a:ext uri="{FF2B5EF4-FFF2-40B4-BE49-F238E27FC236}">
                  <a16:creationId xmlns:a16="http://schemas.microsoft.com/office/drawing/2014/main" id="{DFB866C7-B82E-499C-8553-45FA9165CD91}"/>
                </a:ext>
              </a:extLst>
            </p:cNvPr>
            <p:cNvGrpSpPr/>
            <p:nvPr/>
          </p:nvGrpSpPr>
          <p:grpSpPr>
            <a:xfrm>
              <a:off x="401272" y="3671386"/>
              <a:ext cx="249903" cy="206453"/>
              <a:chOff x="2200762" y="3282460"/>
              <a:chExt cx="876300" cy="723940"/>
            </a:xfrm>
            <a:noFill/>
          </p:grpSpPr>
          <p:sp>
            <p:nvSpPr>
              <p:cNvPr id="178" name="Freeform: Shape 177">
                <a:extLst>
                  <a:ext uri="{FF2B5EF4-FFF2-40B4-BE49-F238E27FC236}">
                    <a16:creationId xmlns:a16="http://schemas.microsoft.com/office/drawing/2014/main" id="{DCCA647E-BC0B-45B7-815D-2FE86B0036B2}"/>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79" name="Freeform: Shape 178">
                <a:extLst>
                  <a:ext uri="{FF2B5EF4-FFF2-40B4-BE49-F238E27FC236}">
                    <a16:creationId xmlns:a16="http://schemas.microsoft.com/office/drawing/2014/main" id="{E287FD9A-62A1-473B-9FCA-6E9BA4E4601D}"/>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80" name="Freeform: Shape 179">
                <a:extLst>
                  <a:ext uri="{FF2B5EF4-FFF2-40B4-BE49-F238E27FC236}">
                    <a16:creationId xmlns:a16="http://schemas.microsoft.com/office/drawing/2014/main" id="{8AC1927C-E5BC-41C2-A939-98CFAB63ED93}"/>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81" name="Freeform: Shape 180">
                <a:extLst>
                  <a:ext uri="{FF2B5EF4-FFF2-40B4-BE49-F238E27FC236}">
                    <a16:creationId xmlns:a16="http://schemas.microsoft.com/office/drawing/2014/main" id="{5060DF07-BF0B-4264-A252-EF57BDD5B1A0}"/>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82" name="Freeform: Shape 181">
                <a:extLst>
                  <a:ext uri="{FF2B5EF4-FFF2-40B4-BE49-F238E27FC236}">
                    <a16:creationId xmlns:a16="http://schemas.microsoft.com/office/drawing/2014/main" id="{12A765DF-A370-4500-A743-335F55479003}"/>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83" name="Freeform: Shape 182">
                <a:extLst>
                  <a:ext uri="{FF2B5EF4-FFF2-40B4-BE49-F238E27FC236}">
                    <a16:creationId xmlns:a16="http://schemas.microsoft.com/office/drawing/2014/main" id="{1CF76FE7-8798-483D-8891-9F0F0C88BF6D}"/>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84" name="Freeform: Shape 183">
                <a:extLst>
                  <a:ext uri="{FF2B5EF4-FFF2-40B4-BE49-F238E27FC236}">
                    <a16:creationId xmlns:a16="http://schemas.microsoft.com/office/drawing/2014/main" id="{0E8726EE-3D7E-4D03-86BE-DBB7304091B8}"/>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sp>
        <p:nvSpPr>
          <p:cNvPr id="185" name="TextBox 184">
            <a:extLst>
              <a:ext uri="{FF2B5EF4-FFF2-40B4-BE49-F238E27FC236}">
                <a16:creationId xmlns:a16="http://schemas.microsoft.com/office/drawing/2014/main" id="{60B92579-B72D-4421-821E-46E0EB0CB927}"/>
              </a:ext>
            </a:extLst>
          </p:cNvPr>
          <p:cNvSpPr txBox="1"/>
          <p:nvPr/>
        </p:nvSpPr>
        <p:spPr>
          <a:xfrm>
            <a:off x="4702247" y="457660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41</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186" name="TextBox 185">
            <a:extLst>
              <a:ext uri="{FF2B5EF4-FFF2-40B4-BE49-F238E27FC236}">
                <a16:creationId xmlns:a16="http://schemas.microsoft.com/office/drawing/2014/main" id="{DEB602D2-8CE5-4C28-AF40-53A06C7EAF63}"/>
              </a:ext>
            </a:extLst>
          </p:cNvPr>
          <p:cNvSpPr txBox="1"/>
          <p:nvPr/>
        </p:nvSpPr>
        <p:spPr>
          <a:xfrm>
            <a:off x="6424031" y="457838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47</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187" name="Group 186">
            <a:extLst>
              <a:ext uri="{FF2B5EF4-FFF2-40B4-BE49-F238E27FC236}">
                <a16:creationId xmlns:a16="http://schemas.microsoft.com/office/drawing/2014/main" id="{01C34897-E5E0-45B5-B2E3-480DA669FF02}"/>
              </a:ext>
            </a:extLst>
          </p:cNvPr>
          <p:cNvGrpSpPr/>
          <p:nvPr/>
        </p:nvGrpSpPr>
        <p:grpSpPr>
          <a:xfrm>
            <a:off x="4261537" y="4647657"/>
            <a:ext cx="399965" cy="399965"/>
            <a:chOff x="324314" y="3586293"/>
            <a:chExt cx="399965" cy="399965"/>
          </a:xfrm>
        </p:grpSpPr>
        <p:sp>
          <p:nvSpPr>
            <p:cNvPr id="188" name="Oval 187">
              <a:extLst>
                <a:ext uri="{FF2B5EF4-FFF2-40B4-BE49-F238E27FC236}">
                  <a16:creationId xmlns:a16="http://schemas.microsoft.com/office/drawing/2014/main" id="{A2136CFD-94FD-4F6E-AFAF-E79960F19F51}"/>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89" name="Graphic 72">
              <a:extLst>
                <a:ext uri="{FF2B5EF4-FFF2-40B4-BE49-F238E27FC236}">
                  <a16:creationId xmlns:a16="http://schemas.microsoft.com/office/drawing/2014/main" id="{A51D500C-DCB0-4BCC-995E-EC6349EFA922}"/>
                </a:ext>
              </a:extLst>
            </p:cNvPr>
            <p:cNvGrpSpPr/>
            <p:nvPr/>
          </p:nvGrpSpPr>
          <p:grpSpPr>
            <a:xfrm>
              <a:off x="401272" y="3671386"/>
              <a:ext cx="249903" cy="206453"/>
              <a:chOff x="2200762" y="3282460"/>
              <a:chExt cx="876300" cy="723940"/>
            </a:xfrm>
            <a:noFill/>
          </p:grpSpPr>
          <p:sp>
            <p:nvSpPr>
              <p:cNvPr id="190" name="Freeform: Shape 189">
                <a:extLst>
                  <a:ext uri="{FF2B5EF4-FFF2-40B4-BE49-F238E27FC236}">
                    <a16:creationId xmlns:a16="http://schemas.microsoft.com/office/drawing/2014/main" id="{A9C77CE0-9C72-4A69-B72A-A47EC57D6176}"/>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91" name="Freeform: Shape 190">
                <a:extLst>
                  <a:ext uri="{FF2B5EF4-FFF2-40B4-BE49-F238E27FC236}">
                    <a16:creationId xmlns:a16="http://schemas.microsoft.com/office/drawing/2014/main" id="{133C6E96-080C-4BC2-A654-C8F02F01D950}"/>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92" name="Freeform: Shape 191">
                <a:extLst>
                  <a:ext uri="{FF2B5EF4-FFF2-40B4-BE49-F238E27FC236}">
                    <a16:creationId xmlns:a16="http://schemas.microsoft.com/office/drawing/2014/main" id="{D4071A76-4D9C-459F-A68E-6C35D93F6DE7}"/>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93" name="Freeform: Shape 192">
                <a:extLst>
                  <a:ext uri="{FF2B5EF4-FFF2-40B4-BE49-F238E27FC236}">
                    <a16:creationId xmlns:a16="http://schemas.microsoft.com/office/drawing/2014/main" id="{C45C61E7-0228-43E1-9B86-D5793FFBC847}"/>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94" name="Freeform: Shape 193">
                <a:extLst>
                  <a:ext uri="{FF2B5EF4-FFF2-40B4-BE49-F238E27FC236}">
                    <a16:creationId xmlns:a16="http://schemas.microsoft.com/office/drawing/2014/main" id="{06DF241C-FC5F-49D8-A255-4005B297F947}"/>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95" name="Freeform: Shape 194">
                <a:extLst>
                  <a:ext uri="{FF2B5EF4-FFF2-40B4-BE49-F238E27FC236}">
                    <a16:creationId xmlns:a16="http://schemas.microsoft.com/office/drawing/2014/main" id="{D9A58E9B-2712-4912-913D-EA60A467873E}"/>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96" name="Freeform: Shape 195">
                <a:extLst>
                  <a:ext uri="{FF2B5EF4-FFF2-40B4-BE49-F238E27FC236}">
                    <a16:creationId xmlns:a16="http://schemas.microsoft.com/office/drawing/2014/main" id="{B40BA320-AEB1-4BFA-B7AA-9BA4BFD32F82}"/>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197" name="Group 196">
            <a:extLst>
              <a:ext uri="{FF2B5EF4-FFF2-40B4-BE49-F238E27FC236}">
                <a16:creationId xmlns:a16="http://schemas.microsoft.com/office/drawing/2014/main" id="{E37058B3-1FE3-474A-B746-D13DF5E2ACD3}"/>
              </a:ext>
            </a:extLst>
          </p:cNvPr>
          <p:cNvGrpSpPr/>
          <p:nvPr/>
        </p:nvGrpSpPr>
        <p:grpSpPr>
          <a:xfrm>
            <a:off x="5983321" y="4646563"/>
            <a:ext cx="399965" cy="399965"/>
            <a:chOff x="324314" y="3586293"/>
            <a:chExt cx="399965" cy="399965"/>
          </a:xfrm>
        </p:grpSpPr>
        <p:sp>
          <p:nvSpPr>
            <p:cNvPr id="198" name="Oval 197">
              <a:extLst>
                <a:ext uri="{FF2B5EF4-FFF2-40B4-BE49-F238E27FC236}">
                  <a16:creationId xmlns:a16="http://schemas.microsoft.com/office/drawing/2014/main" id="{2A807178-9089-4256-932C-A5C83C6383BC}"/>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99" name="Graphic 72">
              <a:extLst>
                <a:ext uri="{FF2B5EF4-FFF2-40B4-BE49-F238E27FC236}">
                  <a16:creationId xmlns:a16="http://schemas.microsoft.com/office/drawing/2014/main" id="{5D1D6522-F776-4F39-A6CE-67CEFC8DF457}"/>
                </a:ext>
              </a:extLst>
            </p:cNvPr>
            <p:cNvGrpSpPr/>
            <p:nvPr/>
          </p:nvGrpSpPr>
          <p:grpSpPr>
            <a:xfrm>
              <a:off x="401272" y="3671386"/>
              <a:ext cx="249903" cy="206453"/>
              <a:chOff x="2200762" y="3282460"/>
              <a:chExt cx="876300" cy="723940"/>
            </a:xfrm>
            <a:noFill/>
          </p:grpSpPr>
          <p:sp>
            <p:nvSpPr>
              <p:cNvPr id="200" name="Freeform: Shape 199">
                <a:extLst>
                  <a:ext uri="{FF2B5EF4-FFF2-40B4-BE49-F238E27FC236}">
                    <a16:creationId xmlns:a16="http://schemas.microsoft.com/office/drawing/2014/main" id="{46E563C6-8B67-4DE9-8C9D-8BF8520128B2}"/>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201" name="Freeform: Shape 200">
                <a:extLst>
                  <a:ext uri="{FF2B5EF4-FFF2-40B4-BE49-F238E27FC236}">
                    <a16:creationId xmlns:a16="http://schemas.microsoft.com/office/drawing/2014/main" id="{5299C4BF-7F48-4D2C-BAEE-A694BDFC4BBB}"/>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202" name="Freeform: Shape 201">
                <a:extLst>
                  <a:ext uri="{FF2B5EF4-FFF2-40B4-BE49-F238E27FC236}">
                    <a16:creationId xmlns:a16="http://schemas.microsoft.com/office/drawing/2014/main" id="{7E69B7AE-77AE-42BB-B555-45CDE8FEAA20}"/>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203" name="Freeform: Shape 202">
                <a:extLst>
                  <a:ext uri="{FF2B5EF4-FFF2-40B4-BE49-F238E27FC236}">
                    <a16:creationId xmlns:a16="http://schemas.microsoft.com/office/drawing/2014/main" id="{2DE4CFFD-0487-4035-AF83-D254A96D8F64}"/>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204" name="Freeform: Shape 203">
                <a:extLst>
                  <a:ext uri="{FF2B5EF4-FFF2-40B4-BE49-F238E27FC236}">
                    <a16:creationId xmlns:a16="http://schemas.microsoft.com/office/drawing/2014/main" id="{75BC519A-1EE9-45F8-B9E5-EC572D843E07}"/>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205" name="Freeform: Shape 204">
                <a:extLst>
                  <a:ext uri="{FF2B5EF4-FFF2-40B4-BE49-F238E27FC236}">
                    <a16:creationId xmlns:a16="http://schemas.microsoft.com/office/drawing/2014/main" id="{4468A619-1346-4FF8-8ACA-5B2650F7263C}"/>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206" name="Freeform: Shape 205">
                <a:extLst>
                  <a:ext uri="{FF2B5EF4-FFF2-40B4-BE49-F238E27FC236}">
                    <a16:creationId xmlns:a16="http://schemas.microsoft.com/office/drawing/2014/main" id="{F39A2FDE-C134-432F-B4D1-1EAE1883DD05}"/>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sp>
        <p:nvSpPr>
          <p:cNvPr id="3" name="Slide Number Placeholder 2">
            <a:extLst>
              <a:ext uri="{FF2B5EF4-FFF2-40B4-BE49-F238E27FC236}">
                <a16:creationId xmlns:a16="http://schemas.microsoft.com/office/drawing/2014/main" id="{29A63D6B-C202-47C7-A552-EA272D766998}"/>
              </a:ext>
            </a:extLst>
          </p:cNvPr>
          <p:cNvSpPr>
            <a:spLocks noGrp="1"/>
          </p:cNvSpPr>
          <p:nvPr>
            <p:ph type="sldNum" sz="quarter" idx="10"/>
          </p:nvPr>
        </p:nvSpPr>
        <p:spPr/>
        <p:txBody>
          <a:bodyPr/>
          <a:lstStyle/>
          <a:p>
            <a:fld id="{4034BEE3-566C-4068-A777-C3A4762E861B}" type="slidenum">
              <a:rPr lang="en-GB" smtClean="0"/>
              <a:pPr/>
              <a:t>24</a:t>
            </a:fld>
            <a:endParaRPr lang="en-GB"/>
          </a:p>
        </p:txBody>
      </p:sp>
    </p:spTree>
    <p:extLst>
      <p:ext uri="{BB962C8B-B14F-4D97-AF65-F5344CB8AC3E}">
        <p14:creationId xmlns:p14="http://schemas.microsoft.com/office/powerpoint/2010/main" val="422194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50A36A3-78EF-495A-86DB-23573538E945}"/>
              </a:ext>
            </a:extLst>
          </p:cNvPr>
          <p:cNvSpPr>
            <a:spLocks noGrp="1"/>
          </p:cNvSpPr>
          <p:nvPr>
            <p:ph type="title"/>
          </p:nvPr>
        </p:nvSpPr>
        <p:spPr/>
        <p:txBody>
          <a:bodyPr/>
          <a:lstStyle/>
          <a:p>
            <a:r>
              <a:rPr lang="en-US"/>
              <a:t>Private label represents an opportunity for innovation and freshness</a:t>
            </a:r>
          </a:p>
        </p:txBody>
      </p:sp>
      <p:sp>
        <p:nvSpPr>
          <p:cNvPr id="4" name="Footer Placeholder 3">
            <a:extLst>
              <a:ext uri="{FF2B5EF4-FFF2-40B4-BE49-F238E27FC236}">
                <a16:creationId xmlns:a16="http://schemas.microsoft.com/office/drawing/2014/main" id="{5DBACD71-3E9E-4783-94E4-A783645FD6DB}"/>
              </a:ext>
            </a:extLst>
          </p:cNvPr>
          <p:cNvSpPr>
            <a:spLocks noGrp="1"/>
          </p:cNvSpPr>
          <p:nvPr>
            <p:ph type="ftr" sz="quarter" idx="11"/>
          </p:nvPr>
        </p:nvSpPr>
        <p:spPr/>
        <p:txBody>
          <a:bodyPr/>
          <a:lstStyle/>
          <a:p>
            <a:r>
              <a:rPr lang="en-GB"/>
              <a:t>Source: </a:t>
            </a:r>
            <a:r>
              <a:rPr lang="en-US"/>
              <a:t>ShopperScape better-for-you research, February 2022</a:t>
            </a:r>
            <a:endParaRPr lang="en-GB"/>
          </a:p>
        </p:txBody>
      </p:sp>
      <p:sp>
        <p:nvSpPr>
          <p:cNvPr id="5" name="Text Placeholder 4">
            <a:extLst>
              <a:ext uri="{FF2B5EF4-FFF2-40B4-BE49-F238E27FC236}">
                <a16:creationId xmlns:a16="http://schemas.microsoft.com/office/drawing/2014/main" id="{04C511F5-D1FD-460F-92EC-2985B2AB89F6}"/>
              </a:ext>
            </a:extLst>
          </p:cNvPr>
          <p:cNvSpPr>
            <a:spLocks noGrp="1"/>
          </p:cNvSpPr>
          <p:nvPr>
            <p:ph type="body" sz="quarter" idx="12"/>
          </p:nvPr>
        </p:nvSpPr>
        <p:spPr/>
        <p:txBody>
          <a:bodyPr/>
          <a:lstStyle/>
          <a:p>
            <a:r>
              <a:rPr lang="en-US"/>
              <a:t>Kroger shoppers have more trouble finding better-for-you snacks</a:t>
            </a:r>
          </a:p>
        </p:txBody>
      </p:sp>
      <p:sp>
        <p:nvSpPr>
          <p:cNvPr id="11" name="Text Placeholder 10">
            <a:extLst>
              <a:ext uri="{FF2B5EF4-FFF2-40B4-BE49-F238E27FC236}">
                <a16:creationId xmlns:a16="http://schemas.microsoft.com/office/drawing/2014/main" id="{8BC7E1A7-6B9A-402B-937A-15C53114F436}"/>
              </a:ext>
            </a:extLst>
          </p:cNvPr>
          <p:cNvSpPr>
            <a:spLocks noGrp="1"/>
          </p:cNvSpPr>
          <p:nvPr>
            <p:ph type="body" sz="quarter" idx="14"/>
          </p:nvPr>
        </p:nvSpPr>
        <p:spPr/>
        <p:txBody>
          <a:bodyPr/>
          <a:lstStyle/>
          <a:p>
            <a:r>
              <a:rPr lang="en-US"/>
              <a:t>Kroger shoppers are less trusting </a:t>
            </a:r>
            <a:br>
              <a:rPr lang="en-US"/>
            </a:br>
            <a:r>
              <a:rPr lang="en-US"/>
              <a:t>of better-for-you health claims</a:t>
            </a:r>
          </a:p>
        </p:txBody>
      </p:sp>
      <p:sp>
        <p:nvSpPr>
          <p:cNvPr id="14" name="Text Placeholder 13">
            <a:extLst>
              <a:ext uri="{FF2B5EF4-FFF2-40B4-BE49-F238E27FC236}">
                <a16:creationId xmlns:a16="http://schemas.microsoft.com/office/drawing/2014/main" id="{6D59C690-A397-4A8B-A70D-56EEF036D6EC}"/>
              </a:ext>
            </a:extLst>
          </p:cNvPr>
          <p:cNvSpPr>
            <a:spLocks noGrp="1"/>
          </p:cNvSpPr>
          <p:nvPr>
            <p:ph type="body" sz="quarter" idx="16"/>
          </p:nvPr>
        </p:nvSpPr>
        <p:spPr/>
        <p:txBody>
          <a:bodyPr/>
          <a:lstStyle/>
          <a:p>
            <a:r>
              <a:rPr lang="en-US"/>
              <a:t>Private label is an opportunity to meet Kroger shoppers’ BFY needs</a:t>
            </a:r>
          </a:p>
        </p:txBody>
      </p:sp>
      <p:sp>
        <p:nvSpPr>
          <p:cNvPr id="13" name="TextBox 12">
            <a:extLst>
              <a:ext uri="{FF2B5EF4-FFF2-40B4-BE49-F238E27FC236}">
                <a16:creationId xmlns:a16="http://schemas.microsoft.com/office/drawing/2014/main" id="{F09BAF1A-D47E-42DC-9711-93AD945BB3E0}"/>
              </a:ext>
            </a:extLst>
          </p:cNvPr>
          <p:cNvSpPr txBox="1"/>
          <p:nvPr/>
        </p:nvSpPr>
        <p:spPr>
          <a:xfrm>
            <a:off x="359999" y="2507750"/>
            <a:ext cx="2828324"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rgbClr val="333333"/>
                </a:solidFill>
                <a:latin typeface="Arial"/>
              </a:rPr>
              <a:t>Healthy snacks brands are often hard to find</a:t>
            </a:r>
            <a:r>
              <a:rPr kumimoji="0" lang="en-US" sz="1400" b="0" i="0" u="none" strike="noStrike" kern="1200" cap="none" spc="0" normalizeH="0" baseline="0" noProof="0">
                <a:ln>
                  <a:noFill/>
                </a:ln>
                <a:solidFill>
                  <a:srgbClr val="333333"/>
                </a:solidFill>
                <a:effectLst/>
                <a:uLnTx/>
                <a:uFillTx/>
                <a:latin typeface="Arial"/>
                <a:ea typeface="+mn-ea"/>
                <a:cs typeface="+mn-cs"/>
              </a:rPr>
              <a:t>:</a:t>
            </a:r>
          </a:p>
        </p:txBody>
      </p:sp>
      <p:pic>
        <p:nvPicPr>
          <p:cNvPr id="22" name="Picture 21">
            <a:extLst>
              <a:ext uri="{FF2B5EF4-FFF2-40B4-BE49-F238E27FC236}">
                <a16:creationId xmlns:a16="http://schemas.microsoft.com/office/drawing/2014/main" id="{68D96C35-0297-4BE0-A489-A53CAE23971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10" name="TextBox 9">
            <a:extLst>
              <a:ext uri="{FF2B5EF4-FFF2-40B4-BE49-F238E27FC236}">
                <a16:creationId xmlns:a16="http://schemas.microsoft.com/office/drawing/2014/main" id="{B87529ED-8596-42C0-B8AE-651C184255C2}"/>
              </a:ext>
            </a:extLst>
          </p:cNvPr>
          <p:cNvSpPr txBox="1"/>
          <p:nvPr/>
        </p:nvSpPr>
        <p:spPr>
          <a:xfrm>
            <a:off x="361950" y="4037052"/>
            <a:ext cx="3102106"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33333"/>
                </a:solidFill>
                <a:effectLst/>
                <a:uLnTx/>
                <a:uFillTx/>
                <a:latin typeface="Arial"/>
                <a:ea typeface="+mn-ea"/>
                <a:cs typeface="+mn-cs"/>
              </a:rPr>
              <a:t>On-the-go options of healthy snacks are hard to find: </a:t>
            </a:r>
          </a:p>
        </p:txBody>
      </p:sp>
      <p:sp>
        <p:nvSpPr>
          <p:cNvPr id="17" name="TextBox 16">
            <a:extLst>
              <a:ext uri="{FF2B5EF4-FFF2-40B4-BE49-F238E27FC236}">
                <a16:creationId xmlns:a16="http://schemas.microsoft.com/office/drawing/2014/main" id="{88988486-E981-4258-8A77-540B6DDEDBFF}"/>
              </a:ext>
            </a:extLst>
          </p:cNvPr>
          <p:cNvSpPr txBox="1"/>
          <p:nvPr/>
        </p:nvSpPr>
        <p:spPr>
          <a:xfrm>
            <a:off x="800709" y="303105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44</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82" name="TextBox 81">
            <a:extLst>
              <a:ext uri="{FF2B5EF4-FFF2-40B4-BE49-F238E27FC236}">
                <a16:creationId xmlns:a16="http://schemas.microsoft.com/office/drawing/2014/main" id="{47ECDD67-8955-4959-816A-04CADECB0D6D}"/>
              </a:ext>
            </a:extLst>
          </p:cNvPr>
          <p:cNvSpPr txBox="1"/>
          <p:nvPr/>
        </p:nvSpPr>
        <p:spPr>
          <a:xfrm>
            <a:off x="2522493" y="303284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47</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92" name="Group 91">
            <a:extLst>
              <a:ext uri="{FF2B5EF4-FFF2-40B4-BE49-F238E27FC236}">
                <a16:creationId xmlns:a16="http://schemas.microsoft.com/office/drawing/2014/main" id="{D4CB7557-F26E-4E29-83DE-CF10BF5ACE31}"/>
              </a:ext>
            </a:extLst>
          </p:cNvPr>
          <p:cNvGrpSpPr/>
          <p:nvPr/>
        </p:nvGrpSpPr>
        <p:grpSpPr>
          <a:xfrm>
            <a:off x="359999" y="3102112"/>
            <a:ext cx="399965" cy="399965"/>
            <a:chOff x="324314" y="3586293"/>
            <a:chExt cx="399965" cy="399965"/>
          </a:xfrm>
        </p:grpSpPr>
        <p:sp>
          <p:nvSpPr>
            <p:cNvPr id="91" name="Oval 90">
              <a:extLst>
                <a:ext uri="{FF2B5EF4-FFF2-40B4-BE49-F238E27FC236}">
                  <a16:creationId xmlns:a16="http://schemas.microsoft.com/office/drawing/2014/main" id="{C7DDCA3A-B35F-4CD3-A6B2-B810AC68F8B6}"/>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74" name="Graphic 72">
              <a:extLst>
                <a:ext uri="{FF2B5EF4-FFF2-40B4-BE49-F238E27FC236}">
                  <a16:creationId xmlns:a16="http://schemas.microsoft.com/office/drawing/2014/main" id="{C9A21351-6221-4EB5-BE16-86CE5786F6B8}"/>
                </a:ext>
              </a:extLst>
            </p:cNvPr>
            <p:cNvGrpSpPr/>
            <p:nvPr/>
          </p:nvGrpSpPr>
          <p:grpSpPr>
            <a:xfrm>
              <a:off x="401272" y="3671386"/>
              <a:ext cx="249903" cy="206453"/>
              <a:chOff x="2200762" y="3282460"/>
              <a:chExt cx="876300" cy="723940"/>
            </a:xfrm>
            <a:noFill/>
          </p:grpSpPr>
          <p:sp>
            <p:nvSpPr>
              <p:cNvPr id="75" name="Freeform: Shape 74">
                <a:extLst>
                  <a:ext uri="{FF2B5EF4-FFF2-40B4-BE49-F238E27FC236}">
                    <a16:creationId xmlns:a16="http://schemas.microsoft.com/office/drawing/2014/main" id="{2A286259-5D11-4A66-9EE7-30EBE9E3F5D6}"/>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76" name="Freeform: Shape 75">
                <a:extLst>
                  <a:ext uri="{FF2B5EF4-FFF2-40B4-BE49-F238E27FC236}">
                    <a16:creationId xmlns:a16="http://schemas.microsoft.com/office/drawing/2014/main" id="{6B9ABBC1-8093-4AFB-97B5-82EB872E4ACA}"/>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77" name="Freeform: Shape 76">
                <a:extLst>
                  <a:ext uri="{FF2B5EF4-FFF2-40B4-BE49-F238E27FC236}">
                    <a16:creationId xmlns:a16="http://schemas.microsoft.com/office/drawing/2014/main" id="{D1BFF421-E62B-4027-B956-C5E4A751BAFA}"/>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78" name="Freeform: Shape 77">
                <a:extLst>
                  <a:ext uri="{FF2B5EF4-FFF2-40B4-BE49-F238E27FC236}">
                    <a16:creationId xmlns:a16="http://schemas.microsoft.com/office/drawing/2014/main" id="{A74F790E-2E5A-4A25-9E14-266988EC8D40}"/>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79" name="Freeform: Shape 78">
                <a:extLst>
                  <a:ext uri="{FF2B5EF4-FFF2-40B4-BE49-F238E27FC236}">
                    <a16:creationId xmlns:a16="http://schemas.microsoft.com/office/drawing/2014/main" id="{CD29E012-D671-4939-8F54-49DEC6E01B4D}"/>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80" name="Freeform: Shape 79">
                <a:extLst>
                  <a:ext uri="{FF2B5EF4-FFF2-40B4-BE49-F238E27FC236}">
                    <a16:creationId xmlns:a16="http://schemas.microsoft.com/office/drawing/2014/main" id="{BD641786-1EB4-4B89-9BE4-655CDBA5AE9C}"/>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81" name="Freeform: Shape 80">
                <a:extLst>
                  <a:ext uri="{FF2B5EF4-FFF2-40B4-BE49-F238E27FC236}">
                    <a16:creationId xmlns:a16="http://schemas.microsoft.com/office/drawing/2014/main" id="{8F2BF863-EDB7-4218-BDD4-300458C358C1}"/>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93" name="Group 92">
            <a:extLst>
              <a:ext uri="{FF2B5EF4-FFF2-40B4-BE49-F238E27FC236}">
                <a16:creationId xmlns:a16="http://schemas.microsoft.com/office/drawing/2014/main" id="{467B205B-8BF1-4695-B62B-67569F51BF72}"/>
              </a:ext>
            </a:extLst>
          </p:cNvPr>
          <p:cNvGrpSpPr/>
          <p:nvPr/>
        </p:nvGrpSpPr>
        <p:grpSpPr>
          <a:xfrm>
            <a:off x="2081783" y="3101018"/>
            <a:ext cx="399965" cy="399965"/>
            <a:chOff x="324314" y="3586293"/>
            <a:chExt cx="399965" cy="399965"/>
          </a:xfrm>
        </p:grpSpPr>
        <p:sp>
          <p:nvSpPr>
            <p:cNvPr id="94" name="Oval 93">
              <a:extLst>
                <a:ext uri="{FF2B5EF4-FFF2-40B4-BE49-F238E27FC236}">
                  <a16:creationId xmlns:a16="http://schemas.microsoft.com/office/drawing/2014/main" id="{05667F99-162D-4232-9305-FD9D6B4CC0E3}"/>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95" name="Graphic 72">
              <a:extLst>
                <a:ext uri="{FF2B5EF4-FFF2-40B4-BE49-F238E27FC236}">
                  <a16:creationId xmlns:a16="http://schemas.microsoft.com/office/drawing/2014/main" id="{9B7261FA-6EAB-4812-BFF5-0C9A84A32420}"/>
                </a:ext>
              </a:extLst>
            </p:cNvPr>
            <p:cNvGrpSpPr/>
            <p:nvPr/>
          </p:nvGrpSpPr>
          <p:grpSpPr>
            <a:xfrm>
              <a:off x="401272" y="3671386"/>
              <a:ext cx="249903" cy="206453"/>
              <a:chOff x="2200762" y="3282460"/>
              <a:chExt cx="876300" cy="723940"/>
            </a:xfrm>
            <a:noFill/>
          </p:grpSpPr>
          <p:sp>
            <p:nvSpPr>
              <p:cNvPr id="96" name="Freeform: Shape 95">
                <a:extLst>
                  <a:ext uri="{FF2B5EF4-FFF2-40B4-BE49-F238E27FC236}">
                    <a16:creationId xmlns:a16="http://schemas.microsoft.com/office/drawing/2014/main" id="{8A103071-2800-4706-A618-D5B5F6EF1197}"/>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97" name="Freeform: Shape 96">
                <a:extLst>
                  <a:ext uri="{FF2B5EF4-FFF2-40B4-BE49-F238E27FC236}">
                    <a16:creationId xmlns:a16="http://schemas.microsoft.com/office/drawing/2014/main" id="{5399707E-A59B-4DAA-A111-1F18D83A2213}"/>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98" name="Freeform: Shape 97">
                <a:extLst>
                  <a:ext uri="{FF2B5EF4-FFF2-40B4-BE49-F238E27FC236}">
                    <a16:creationId xmlns:a16="http://schemas.microsoft.com/office/drawing/2014/main" id="{604704F7-51E2-4E9D-9F86-0EB42E17FA4E}"/>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99" name="Freeform: Shape 98">
                <a:extLst>
                  <a:ext uri="{FF2B5EF4-FFF2-40B4-BE49-F238E27FC236}">
                    <a16:creationId xmlns:a16="http://schemas.microsoft.com/office/drawing/2014/main" id="{2019E285-2B51-49D4-8AC2-D751438D8629}"/>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00" name="Freeform: Shape 99">
                <a:extLst>
                  <a:ext uri="{FF2B5EF4-FFF2-40B4-BE49-F238E27FC236}">
                    <a16:creationId xmlns:a16="http://schemas.microsoft.com/office/drawing/2014/main" id="{10CE69EF-8935-4551-B6C0-E5782D33020E}"/>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01" name="Freeform: Shape 100">
                <a:extLst>
                  <a:ext uri="{FF2B5EF4-FFF2-40B4-BE49-F238E27FC236}">
                    <a16:creationId xmlns:a16="http://schemas.microsoft.com/office/drawing/2014/main" id="{7404FC9A-334E-4132-9BC5-CB8A73591E27}"/>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02" name="Freeform: Shape 101">
                <a:extLst>
                  <a:ext uri="{FF2B5EF4-FFF2-40B4-BE49-F238E27FC236}">
                    <a16:creationId xmlns:a16="http://schemas.microsoft.com/office/drawing/2014/main" id="{7BFF63E5-7E7D-467C-84FB-E6081C82B43B}"/>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sp>
        <p:nvSpPr>
          <p:cNvPr id="103" name="TextBox 102">
            <a:extLst>
              <a:ext uri="{FF2B5EF4-FFF2-40B4-BE49-F238E27FC236}">
                <a16:creationId xmlns:a16="http://schemas.microsoft.com/office/drawing/2014/main" id="{C3BB5CCB-3EA4-49CD-8BE3-0FACADDB8FE7}"/>
              </a:ext>
            </a:extLst>
          </p:cNvPr>
          <p:cNvSpPr txBox="1"/>
          <p:nvPr/>
        </p:nvSpPr>
        <p:spPr>
          <a:xfrm>
            <a:off x="802660" y="457660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39</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104" name="TextBox 103">
            <a:extLst>
              <a:ext uri="{FF2B5EF4-FFF2-40B4-BE49-F238E27FC236}">
                <a16:creationId xmlns:a16="http://schemas.microsoft.com/office/drawing/2014/main" id="{56E12144-7EF8-4147-8C90-55C9B15101BB}"/>
              </a:ext>
            </a:extLst>
          </p:cNvPr>
          <p:cNvSpPr txBox="1"/>
          <p:nvPr/>
        </p:nvSpPr>
        <p:spPr>
          <a:xfrm>
            <a:off x="2524444" y="457838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43</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105" name="Group 104">
            <a:extLst>
              <a:ext uri="{FF2B5EF4-FFF2-40B4-BE49-F238E27FC236}">
                <a16:creationId xmlns:a16="http://schemas.microsoft.com/office/drawing/2014/main" id="{F2D8BDF9-CABE-4CDB-82CB-1C35CEF57818}"/>
              </a:ext>
            </a:extLst>
          </p:cNvPr>
          <p:cNvGrpSpPr/>
          <p:nvPr/>
        </p:nvGrpSpPr>
        <p:grpSpPr>
          <a:xfrm>
            <a:off x="361950" y="4647657"/>
            <a:ext cx="399965" cy="399965"/>
            <a:chOff x="324314" y="3586293"/>
            <a:chExt cx="399965" cy="399965"/>
          </a:xfrm>
        </p:grpSpPr>
        <p:sp>
          <p:nvSpPr>
            <p:cNvPr id="106" name="Oval 105">
              <a:extLst>
                <a:ext uri="{FF2B5EF4-FFF2-40B4-BE49-F238E27FC236}">
                  <a16:creationId xmlns:a16="http://schemas.microsoft.com/office/drawing/2014/main" id="{A0435FDE-5F06-4D77-9ED4-712C60622075}"/>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07" name="Graphic 72">
              <a:extLst>
                <a:ext uri="{FF2B5EF4-FFF2-40B4-BE49-F238E27FC236}">
                  <a16:creationId xmlns:a16="http://schemas.microsoft.com/office/drawing/2014/main" id="{0C26C8AA-6043-41E5-98A2-9AC1AB030A06}"/>
                </a:ext>
              </a:extLst>
            </p:cNvPr>
            <p:cNvGrpSpPr/>
            <p:nvPr/>
          </p:nvGrpSpPr>
          <p:grpSpPr>
            <a:xfrm>
              <a:off x="401272" y="3671386"/>
              <a:ext cx="249903" cy="206453"/>
              <a:chOff x="2200762" y="3282460"/>
              <a:chExt cx="876300" cy="723940"/>
            </a:xfrm>
            <a:noFill/>
          </p:grpSpPr>
          <p:sp>
            <p:nvSpPr>
              <p:cNvPr id="108" name="Freeform: Shape 107">
                <a:extLst>
                  <a:ext uri="{FF2B5EF4-FFF2-40B4-BE49-F238E27FC236}">
                    <a16:creationId xmlns:a16="http://schemas.microsoft.com/office/drawing/2014/main" id="{625D4D58-E10F-40B0-B586-EE19A24F10A9}"/>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09" name="Freeform: Shape 108">
                <a:extLst>
                  <a:ext uri="{FF2B5EF4-FFF2-40B4-BE49-F238E27FC236}">
                    <a16:creationId xmlns:a16="http://schemas.microsoft.com/office/drawing/2014/main" id="{087863DC-8A83-48EC-B629-2B7880DEDE0F}"/>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10" name="Freeform: Shape 109">
                <a:extLst>
                  <a:ext uri="{FF2B5EF4-FFF2-40B4-BE49-F238E27FC236}">
                    <a16:creationId xmlns:a16="http://schemas.microsoft.com/office/drawing/2014/main" id="{499F7422-DFB6-4CEB-AB0F-F4FA435303B9}"/>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11" name="Freeform: Shape 110">
                <a:extLst>
                  <a:ext uri="{FF2B5EF4-FFF2-40B4-BE49-F238E27FC236}">
                    <a16:creationId xmlns:a16="http://schemas.microsoft.com/office/drawing/2014/main" id="{165C5478-62CF-49F2-8534-E86753E1C36E}"/>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12" name="Freeform: Shape 111">
                <a:extLst>
                  <a:ext uri="{FF2B5EF4-FFF2-40B4-BE49-F238E27FC236}">
                    <a16:creationId xmlns:a16="http://schemas.microsoft.com/office/drawing/2014/main" id="{9E97906A-C9F1-45B6-8342-EEDE90DA8DFE}"/>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13" name="Freeform: Shape 112">
                <a:extLst>
                  <a:ext uri="{FF2B5EF4-FFF2-40B4-BE49-F238E27FC236}">
                    <a16:creationId xmlns:a16="http://schemas.microsoft.com/office/drawing/2014/main" id="{735F2219-57A6-41B0-9BCE-EA9729937B30}"/>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14" name="Freeform: Shape 113">
                <a:extLst>
                  <a:ext uri="{FF2B5EF4-FFF2-40B4-BE49-F238E27FC236}">
                    <a16:creationId xmlns:a16="http://schemas.microsoft.com/office/drawing/2014/main" id="{FD447681-A32F-4BF8-9FBB-03B7002E2826}"/>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115" name="Group 114">
            <a:extLst>
              <a:ext uri="{FF2B5EF4-FFF2-40B4-BE49-F238E27FC236}">
                <a16:creationId xmlns:a16="http://schemas.microsoft.com/office/drawing/2014/main" id="{55B9A9D0-81D7-4C4D-ADB1-633AEFF59C26}"/>
              </a:ext>
            </a:extLst>
          </p:cNvPr>
          <p:cNvGrpSpPr/>
          <p:nvPr/>
        </p:nvGrpSpPr>
        <p:grpSpPr>
          <a:xfrm>
            <a:off x="2083734" y="4646563"/>
            <a:ext cx="399965" cy="399965"/>
            <a:chOff x="324314" y="3586293"/>
            <a:chExt cx="399965" cy="399965"/>
          </a:xfrm>
        </p:grpSpPr>
        <p:sp>
          <p:nvSpPr>
            <p:cNvPr id="116" name="Oval 115">
              <a:extLst>
                <a:ext uri="{FF2B5EF4-FFF2-40B4-BE49-F238E27FC236}">
                  <a16:creationId xmlns:a16="http://schemas.microsoft.com/office/drawing/2014/main" id="{8604C70B-EF49-4905-AC72-0C660DB6A56A}"/>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17" name="Graphic 72">
              <a:extLst>
                <a:ext uri="{FF2B5EF4-FFF2-40B4-BE49-F238E27FC236}">
                  <a16:creationId xmlns:a16="http://schemas.microsoft.com/office/drawing/2014/main" id="{106C2908-82DE-4A04-B200-D68B9FD9AE0F}"/>
                </a:ext>
              </a:extLst>
            </p:cNvPr>
            <p:cNvGrpSpPr/>
            <p:nvPr/>
          </p:nvGrpSpPr>
          <p:grpSpPr>
            <a:xfrm>
              <a:off x="401272" y="3671386"/>
              <a:ext cx="249903" cy="206453"/>
              <a:chOff x="2200762" y="3282460"/>
              <a:chExt cx="876300" cy="723940"/>
            </a:xfrm>
            <a:noFill/>
          </p:grpSpPr>
          <p:sp>
            <p:nvSpPr>
              <p:cNvPr id="118" name="Freeform: Shape 117">
                <a:extLst>
                  <a:ext uri="{FF2B5EF4-FFF2-40B4-BE49-F238E27FC236}">
                    <a16:creationId xmlns:a16="http://schemas.microsoft.com/office/drawing/2014/main" id="{8684EDCD-5985-44AD-84B6-7EA386A575E1}"/>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19" name="Freeform: Shape 118">
                <a:extLst>
                  <a:ext uri="{FF2B5EF4-FFF2-40B4-BE49-F238E27FC236}">
                    <a16:creationId xmlns:a16="http://schemas.microsoft.com/office/drawing/2014/main" id="{7709DBB2-27C2-48DB-B773-DE233DA1E2B7}"/>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20" name="Freeform: Shape 119">
                <a:extLst>
                  <a:ext uri="{FF2B5EF4-FFF2-40B4-BE49-F238E27FC236}">
                    <a16:creationId xmlns:a16="http://schemas.microsoft.com/office/drawing/2014/main" id="{9CCAA5FF-FA03-4DBE-A18B-86D9E3CB7818}"/>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21" name="Freeform: Shape 120">
                <a:extLst>
                  <a:ext uri="{FF2B5EF4-FFF2-40B4-BE49-F238E27FC236}">
                    <a16:creationId xmlns:a16="http://schemas.microsoft.com/office/drawing/2014/main" id="{B1F1EC8E-8799-4CFF-8466-E4FDB226D576}"/>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22" name="Freeform: Shape 121">
                <a:extLst>
                  <a:ext uri="{FF2B5EF4-FFF2-40B4-BE49-F238E27FC236}">
                    <a16:creationId xmlns:a16="http://schemas.microsoft.com/office/drawing/2014/main" id="{5D7F142D-D251-4E2C-AC85-0B2FDB263B8C}"/>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23" name="Freeform: Shape 122">
                <a:extLst>
                  <a:ext uri="{FF2B5EF4-FFF2-40B4-BE49-F238E27FC236}">
                    <a16:creationId xmlns:a16="http://schemas.microsoft.com/office/drawing/2014/main" id="{2516A488-0FD2-4BB3-A7D1-702E322AC465}"/>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24" name="Freeform: Shape 123">
                <a:extLst>
                  <a:ext uri="{FF2B5EF4-FFF2-40B4-BE49-F238E27FC236}">
                    <a16:creationId xmlns:a16="http://schemas.microsoft.com/office/drawing/2014/main" id="{C3558705-DD93-47BA-9D94-7E7881AB7D8F}"/>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cxnSp>
        <p:nvCxnSpPr>
          <p:cNvPr id="65" name="Straight Connector 64">
            <a:extLst>
              <a:ext uri="{FF2B5EF4-FFF2-40B4-BE49-F238E27FC236}">
                <a16:creationId xmlns:a16="http://schemas.microsoft.com/office/drawing/2014/main" id="{614E70E2-A0CB-4A73-8A1C-BB0C996995C4}"/>
              </a:ext>
            </a:extLst>
          </p:cNvPr>
          <p:cNvCxnSpPr>
            <a:cxnSpLocks/>
          </p:cNvCxnSpPr>
          <p:nvPr/>
        </p:nvCxnSpPr>
        <p:spPr>
          <a:xfrm>
            <a:off x="4150506" y="1710000"/>
            <a:ext cx="0" cy="4009763"/>
          </a:xfrm>
          <a:prstGeom prst="line">
            <a:avLst/>
          </a:prstGeom>
          <a:ln w="19050" cap="rnd">
            <a:solidFill>
              <a:schemeClr val="accent1">
                <a:lumMod val="60000"/>
                <a:lumOff val="40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61" name="TextBox 160">
            <a:extLst>
              <a:ext uri="{FF2B5EF4-FFF2-40B4-BE49-F238E27FC236}">
                <a16:creationId xmlns:a16="http://schemas.microsoft.com/office/drawing/2014/main" id="{F35312C0-EE0A-4E28-99FE-1A3D3F65850F}"/>
              </a:ext>
            </a:extLst>
          </p:cNvPr>
          <p:cNvSpPr txBox="1"/>
          <p:nvPr/>
        </p:nvSpPr>
        <p:spPr>
          <a:xfrm>
            <a:off x="4259586" y="2507750"/>
            <a:ext cx="2828324"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33333"/>
                </a:solidFill>
                <a:effectLst/>
                <a:uLnTx/>
                <a:uFillTx/>
                <a:latin typeface="Arial"/>
                <a:ea typeface="+mn-ea"/>
                <a:cs typeface="+mn-cs"/>
              </a:rPr>
              <a:t>It is hard to trust the health benefits </a:t>
            </a:r>
            <a:br>
              <a:rPr kumimoji="0" lang="en-US" sz="1400" b="0" i="0" u="none" strike="noStrike" kern="1200" cap="none" spc="0" normalizeH="0" baseline="0" noProof="0">
                <a:ln>
                  <a:noFill/>
                </a:ln>
                <a:solidFill>
                  <a:srgbClr val="333333"/>
                </a:solidFill>
                <a:effectLst/>
                <a:uLnTx/>
                <a:uFillTx/>
                <a:latin typeface="Arial"/>
                <a:ea typeface="+mn-ea"/>
                <a:cs typeface="+mn-cs"/>
              </a:rPr>
            </a:br>
            <a:r>
              <a:rPr kumimoji="0" lang="en-US" sz="1400" b="0" i="0" u="none" strike="noStrike" kern="1200" cap="none" spc="0" normalizeH="0" baseline="0" noProof="0">
                <a:ln>
                  <a:noFill/>
                </a:ln>
                <a:solidFill>
                  <a:srgbClr val="333333"/>
                </a:solidFill>
                <a:effectLst/>
                <a:uLnTx/>
                <a:uFillTx/>
                <a:latin typeface="Arial"/>
                <a:ea typeface="+mn-ea"/>
                <a:cs typeface="+mn-cs"/>
              </a:rPr>
              <a:t>of healthy snacks:</a:t>
            </a:r>
          </a:p>
        </p:txBody>
      </p:sp>
      <p:sp>
        <p:nvSpPr>
          <p:cNvPr id="162" name="TextBox 161">
            <a:extLst>
              <a:ext uri="{FF2B5EF4-FFF2-40B4-BE49-F238E27FC236}">
                <a16:creationId xmlns:a16="http://schemas.microsoft.com/office/drawing/2014/main" id="{BEDB27EF-371F-4B20-BE88-5E5451A26B6B}"/>
              </a:ext>
            </a:extLst>
          </p:cNvPr>
          <p:cNvSpPr txBox="1"/>
          <p:nvPr/>
        </p:nvSpPr>
        <p:spPr>
          <a:xfrm>
            <a:off x="4261537" y="4037052"/>
            <a:ext cx="3102106" cy="43088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333333"/>
                </a:solidFill>
                <a:effectLst/>
                <a:uLnTx/>
                <a:uFillTx/>
                <a:latin typeface="Arial"/>
                <a:ea typeface="+mn-ea"/>
                <a:cs typeface="+mn-cs"/>
              </a:rPr>
              <a:t>It is hard to trust the health benefits </a:t>
            </a:r>
            <a:br>
              <a:rPr kumimoji="0" lang="en-US" sz="1400" b="0" i="0" u="none" strike="noStrike" kern="1200" cap="none" spc="0" normalizeH="0" baseline="0" noProof="0">
                <a:ln>
                  <a:noFill/>
                </a:ln>
                <a:solidFill>
                  <a:srgbClr val="333333"/>
                </a:solidFill>
                <a:effectLst/>
                <a:uLnTx/>
                <a:uFillTx/>
                <a:latin typeface="Arial"/>
                <a:ea typeface="+mn-ea"/>
                <a:cs typeface="+mn-cs"/>
              </a:rPr>
            </a:br>
            <a:r>
              <a:rPr kumimoji="0" lang="en-US" sz="1400" b="0" i="0" u="none" strike="noStrike" kern="1200" cap="none" spc="0" normalizeH="0" baseline="0" noProof="0">
                <a:ln>
                  <a:noFill/>
                </a:ln>
                <a:solidFill>
                  <a:srgbClr val="333333"/>
                </a:solidFill>
                <a:effectLst/>
                <a:uLnTx/>
                <a:uFillTx/>
                <a:latin typeface="Arial"/>
                <a:ea typeface="+mn-ea"/>
                <a:cs typeface="+mn-cs"/>
              </a:rPr>
              <a:t>of larger manufacturers: </a:t>
            </a:r>
          </a:p>
        </p:txBody>
      </p:sp>
      <p:sp>
        <p:nvSpPr>
          <p:cNvPr id="163" name="TextBox 162">
            <a:extLst>
              <a:ext uri="{FF2B5EF4-FFF2-40B4-BE49-F238E27FC236}">
                <a16:creationId xmlns:a16="http://schemas.microsoft.com/office/drawing/2014/main" id="{8EB5BD22-B751-4DBC-9471-0D3608E7BCB5}"/>
              </a:ext>
            </a:extLst>
          </p:cNvPr>
          <p:cNvSpPr txBox="1"/>
          <p:nvPr/>
        </p:nvSpPr>
        <p:spPr>
          <a:xfrm>
            <a:off x="4700296" y="303105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39</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164" name="TextBox 163">
            <a:extLst>
              <a:ext uri="{FF2B5EF4-FFF2-40B4-BE49-F238E27FC236}">
                <a16:creationId xmlns:a16="http://schemas.microsoft.com/office/drawing/2014/main" id="{08D45A24-C127-418C-B581-9F0FFFC43CD2}"/>
              </a:ext>
            </a:extLst>
          </p:cNvPr>
          <p:cNvSpPr txBox="1"/>
          <p:nvPr/>
        </p:nvSpPr>
        <p:spPr>
          <a:xfrm>
            <a:off x="6422080" y="303284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43</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165" name="Group 164">
            <a:extLst>
              <a:ext uri="{FF2B5EF4-FFF2-40B4-BE49-F238E27FC236}">
                <a16:creationId xmlns:a16="http://schemas.microsoft.com/office/drawing/2014/main" id="{5301F61E-CE84-4C62-B99A-9031E1D10979}"/>
              </a:ext>
            </a:extLst>
          </p:cNvPr>
          <p:cNvGrpSpPr/>
          <p:nvPr/>
        </p:nvGrpSpPr>
        <p:grpSpPr>
          <a:xfrm>
            <a:off x="4259586" y="3102112"/>
            <a:ext cx="399965" cy="399965"/>
            <a:chOff x="324314" y="3586293"/>
            <a:chExt cx="399965" cy="399965"/>
          </a:xfrm>
        </p:grpSpPr>
        <p:sp>
          <p:nvSpPr>
            <p:cNvPr id="166" name="Oval 165">
              <a:extLst>
                <a:ext uri="{FF2B5EF4-FFF2-40B4-BE49-F238E27FC236}">
                  <a16:creationId xmlns:a16="http://schemas.microsoft.com/office/drawing/2014/main" id="{6BFDDE5A-6CDB-4BA1-B862-77AF4978BDC5}"/>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67" name="Graphic 72">
              <a:extLst>
                <a:ext uri="{FF2B5EF4-FFF2-40B4-BE49-F238E27FC236}">
                  <a16:creationId xmlns:a16="http://schemas.microsoft.com/office/drawing/2014/main" id="{D1630ED0-F2CF-452F-8D6E-1CF569E014AB}"/>
                </a:ext>
              </a:extLst>
            </p:cNvPr>
            <p:cNvGrpSpPr/>
            <p:nvPr/>
          </p:nvGrpSpPr>
          <p:grpSpPr>
            <a:xfrm>
              <a:off x="401272" y="3671386"/>
              <a:ext cx="249903" cy="206453"/>
              <a:chOff x="2200762" y="3282460"/>
              <a:chExt cx="876300" cy="723940"/>
            </a:xfrm>
            <a:noFill/>
          </p:grpSpPr>
          <p:sp>
            <p:nvSpPr>
              <p:cNvPr id="168" name="Freeform: Shape 167">
                <a:extLst>
                  <a:ext uri="{FF2B5EF4-FFF2-40B4-BE49-F238E27FC236}">
                    <a16:creationId xmlns:a16="http://schemas.microsoft.com/office/drawing/2014/main" id="{5120AC6B-A48D-439A-88EF-5A13C2F68D40}"/>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69" name="Freeform: Shape 168">
                <a:extLst>
                  <a:ext uri="{FF2B5EF4-FFF2-40B4-BE49-F238E27FC236}">
                    <a16:creationId xmlns:a16="http://schemas.microsoft.com/office/drawing/2014/main" id="{5714EC13-D039-46B3-9662-777EDE088182}"/>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70" name="Freeform: Shape 169">
                <a:extLst>
                  <a:ext uri="{FF2B5EF4-FFF2-40B4-BE49-F238E27FC236}">
                    <a16:creationId xmlns:a16="http://schemas.microsoft.com/office/drawing/2014/main" id="{65EAC6DA-79A1-4A03-B890-2BE53B8CE18D}"/>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71" name="Freeform: Shape 170">
                <a:extLst>
                  <a:ext uri="{FF2B5EF4-FFF2-40B4-BE49-F238E27FC236}">
                    <a16:creationId xmlns:a16="http://schemas.microsoft.com/office/drawing/2014/main" id="{F1E7B805-210D-492A-876E-6D0AF1EE951C}"/>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72" name="Freeform: Shape 171">
                <a:extLst>
                  <a:ext uri="{FF2B5EF4-FFF2-40B4-BE49-F238E27FC236}">
                    <a16:creationId xmlns:a16="http://schemas.microsoft.com/office/drawing/2014/main" id="{B7C5A5E8-7A71-4C22-A15A-1E55A073AC3A}"/>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73" name="Freeform: Shape 172">
                <a:extLst>
                  <a:ext uri="{FF2B5EF4-FFF2-40B4-BE49-F238E27FC236}">
                    <a16:creationId xmlns:a16="http://schemas.microsoft.com/office/drawing/2014/main" id="{44F19173-AB88-4204-A2C5-58F8DF3FA416}"/>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74" name="Freeform: Shape 173">
                <a:extLst>
                  <a:ext uri="{FF2B5EF4-FFF2-40B4-BE49-F238E27FC236}">
                    <a16:creationId xmlns:a16="http://schemas.microsoft.com/office/drawing/2014/main" id="{2A123AB5-371E-495B-9506-30E340B219DB}"/>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175" name="Group 174">
            <a:extLst>
              <a:ext uri="{FF2B5EF4-FFF2-40B4-BE49-F238E27FC236}">
                <a16:creationId xmlns:a16="http://schemas.microsoft.com/office/drawing/2014/main" id="{1E702B3C-C9C6-43BD-96BC-6B22B0D49416}"/>
              </a:ext>
            </a:extLst>
          </p:cNvPr>
          <p:cNvGrpSpPr/>
          <p:nvPr/>
        </p:nvGrpSpPr>
        <p:grpSpPr>
          <a:xfrm>
            <a:off x="5981370" y="3101018"/>
            <a:ext cx="399965" cy="399965"/>
            <a:chOff x="324314" y="3586293"/>
            <a:chExt cx="399965" cy="399965"/>
          </a:xfrm>
        </p:grpSpPr>
        <p:sp>
          <p:nvSpPr>
            <p:cNvPr id="176" name="Oval 175">
              <a:extLst>
                <a:ext uri="{FF2B5EF4-FFF2-40B4-BE49-F238E27FC236}">
                  <a16:creationId xmlns:a16="http://schemas.microsoft.com/office/drawing/2014/main" id="{8ED5FD57-7F23-4FA9-B893-899154F5E046}"/>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77" name="Graphic 72">
              <a:extLst>
                <a:ext uri="{FF2B5EF4-FFF2-40B4-BE49-F238E27FC236}">
                  <a16:creationId xmlns:a16="http://schemas.microsoft.com/office/drawing/2014/main" id="{DFB866C7-B82E-499C-8553-45FA9165CD91}"/>
                </a:ext>
              </a:extLst>
            </p:cNvPr>
            <p:cNvGrpSpPr/>
            <p:nvPr/>
          </p:nvGrpSpPr>
          <p:grpSpPr>
            <a:xfrm>
              <a:off x="401272" y="3671386"/>
              <a:ext cx="249903" cy="206453"/>
              <a:chOff x="2200762" y="3282460"/>
              <a:chExt cx="876300" cy="723940"/>
            </a:xfrm>
            <a:noFill/>
          </p:grpSpPr>
          <p:sp>
            <p:nvSpPr>
              <p:cNvPr id="178" name="Freeform: Shape 177">
                <a:extLst>
                  <a:ext uri="{FF2B5EF4-FFF2-40B4-BE49-F238E27FC236}">
                    <a16:creationId xmlns:a16="http://schemas.microsoft.com/office/drawing/2014/main" id="{DCCA647E-BC0B-45B7-815D-2FE86B0036B2}"/>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79" name="Freeform: Shape 178">
                <a:extLst>
                  <a:ext uri="{FF2B5EF4-FFF2-40B4-BE49-F238E27FC236}">
                    <a16:creationId xmlns:a16="http://schemas.microsoft.com/office/drawing/2014/main" id="{E287FD9A-62A1-473B-9FCA-6E9BA4E4601D}"/>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80" name="Freeform: Shape 179">
                <a:extLst>
                  <a:ext uri="{FF2B5EF4-FFF2-40B4-BE49-F238E27FC236}">
                    <a16:creationId xmlns:a16="http://schemas.microsoft.com/office/drawing/2014/main" id="{8AC1927C-E5BC-41C2-A939-98CFAB63ED93}"/>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81" name="Freeform: Shape 180">
                <a:extLst>
                  <a:ext uri="{FF2B5EF4-FFF2-40B4-BE49-F238E27FC236}">
                    <a16:creationId xmlns:a16="http://schemas.microsoft.com/office/drawing/2014/main" id="{5060DF07-BF0B-4264-A252-EF57BDD5B1A0}"/>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82" name="Freeform: Shape 181">
                <a:extLst>
                  <a:ext uri="{FF2B5EF4-FFF2-40B4-BE49-F238E27FC236}">
                    <a16:creationId xmlns:a16="http://schemas.microsoft.com/office/drawing/2014/main" id="{12A765DF-A370-4500-A743-335F55479003}"/>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83" name="Freeform: Shape 182">
                <a:extLst>
                  <a:ext uri="{FF2B5EF4-FFF2-40B4-BE49-F238E27FC236}">
                    <a16:creationId xmlns:a16="http://schemas.microsoft.com/office/drawing/2014/main" id="{1CF76FE7-8798-483D-8891-9F0F0C88BF6D}"/>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84" name="Freeform: Shape 183">
                <a:extLst>
                  <a:ext uri="{FF2B5EF4-FFF2-40B4-BE49-F238E27FC236}">
                    <a16:creationId xmlns:a16="http://schemas.microsoft.com/office/drawing/2014/main" id="{0E8726EE-3D7E-4D03-86BE-DBB7304091B8}"/>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sp>
        <p:nvSpPr>
          <p:cNvPr id="185" name="TextBox 184">
            <a:extLst>
              <a:ext uri="{FF2B5EF4-FFF2-40B4-BE49-F238E27FC236}">
                <a16:creationId xmlns:a16="http://schemas.microsoft.com/office/drawing/2014/main" id="{60B92579-B72D-4421-821E-46E0EB0CB927}"/>
              </a:ext>
            </a:extLst>
          </p:cNvPr>
          <p:cNvSpPr txBox="1"/>
          <p:nvPr/>
        </p:nvSpPr>
        <p:spPr>
          <a:xfrm>
            <a:off x="4702247" y="457660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41</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186" name="TextBox 185">
            <a:extLst>
              <a:ext uri="{FF2B5EF4-FFF2-40B4-BE49-F238E27FC236}">
                <a16:creationId xmlns:a16="http://schemas.microsoft.com/office/drawing/2014/main" id="{DEB602D2-8CE5-4C28-AF40-53A06C7EAF63}"/>
              </a:ext>
            </a:extLst>
          </p:cNvPr>
          <p:cNvSpPr txBox="1"/>
          <p:nvPr/>
        </p:nvSpPr>
        <p:spPr>
          <a:xfrm>
            <a:off x="6424031" y="457838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47</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187" name="Group 186">
            <a:extLst>
              <a:ext uri="{FF2B5EF4-FFF2-40B4-BE49-F238E27FC236}">
                <a16:creationId xmlns:a16="http://schemas.microsoft.com/office/drawing/2014/main" id="{01C34897-E5E0-45B5-B2E3-480DA669FF02}"/>
              </a:ext>
            </a:extLst>
          </p:cNvPr>
          <p:cNvGrpSpPr/>
          <p:nvPr/>
        </p:nvGrpSpPr>
        <p:grpSpPr>
          <a:xfrm>
            <a:off x="4261537" y="4647657"/>
            <a:ext cx="399965" cy="399965"/>
            <a:chOff x="324314" y="3586293"/>
            <a:chExt cx="399965" cy="399965"/>
          </a:xfrm>
        </p:grpSpPr>
        <p:sp>
          <p:nvSpPr>
            <p:cNvPr id="188" name="Oval 187">
              <a:extLst>
                <a:ext uri="{FF2B5EF4-FFF2-40B4-BE49-F238E27FC236}">
                  <a16:creationId xmlns:a16="http://schemas.microsoft.com/office/drawing/2014/main" id="{A2136CFD-94FD-4F6E-AFAF-E79960F19F51}"/>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89" name="Graphic 72">
              <a:extLst>
                <a:ext uri="{FF2B5EF4-FFF2-40B4-BE49-F238E27FC236}">
                  <a16:creationId xmlns:a16="http://schemas.microsoft.com/office/drawing/2014/main" id="{A51D500C-DCB0-4BCC-995E-EC6349EFA922}"/>
                </a:ext>
              </a:extLst>
            </p:cNvPr>
            <p:cNvGrpSpPr/>
            <p:nvPr/>
          </p:nvGrpSpPr>
          <p:grpSpPr>
            <a:xfrm>
              <a:off x="401272" y="3671386"/>
              <a:ext cx="249903" cy="206453"/>
              <a:chOff x="2200762" y="3282460"/>
              <a:chExt cx="876300" cy="723940"/>
            </a:xfrm>
            <a:noFill/>
          </p:grpSpPr>
          <p:sp>
            <p:nvSpPr>
              <p:cNvPr id="190" name="Freeform: Shape 189">
                <a:extLst>
                  <a:ext uri="{FF2B5EF4-FFF2-40B4-BE49-F238E27FC236}">
                    <a16:creationId xmlns:a16="http://schemas.microsoft.com/office/drawing/2014/main" id="{A9C77CE0-9C72-4A69-B72A-A47EC57D6176}"/>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191" name="Freeform: Shape 190">
                <a:extLst>
                  <a:ext uri="{FF2B5EF4-FFF2-40B4-BE49-F238E27FC236}">
                    <a16:creationId xmlns:a16="http://schemas.microsoft.com/office/drawing/2014/main" id="{133C6E96-080C-4BC2-A654-C8F02F01D950}"/>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192" name="Freeform: Shape 191">
                <a:extLst>
                  <a:ext uri="{FF2B5EF4-FFF2-40B4-BE49-F238E27FC236}">
                    <a16:creationId xmlns:a16="http://schemas.microsoft.com/office/drawing/2014/main" id="{D4071A76-4D9C-459F-A68E-6C35D93F6DE7}"/>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193" name="Freeform: Shape 192">
                <a:extLst>
                  <a:ext uri="{FF2B5EF4-FFF2-40B4-BE49-F238E27FC236}">
                    <a16:creationId xmlns:a16="http://schemas.microsoft.com/office/drawing/2014/main" id="{C45C61E7-0228-43E1-9B86-D5793FFBC847}"/>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194" name="Freeform: Shape 193">
                <a:extLst>
                  <a:ext uri="{FF2B5EF4-FFF2-40B4-BE49-F238E27FC236}">
                    <a16:creationId xmlns:a16="http://schemas.microsoft.com/office/drawing/2014/main" id="{06DF241C-FC5F-49D8-A255-4005B297F947}"/>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195" name="Freeform: Shape 194">
                <a:extLst>
                  <a:ext uri="{FF2B5EF4-FFF2-40B4-BE49-F238E27FC236}">
                    <a16:creationId xmlns:a16="http://schemas.microsoft.com/office/drawing/2014/main" id="{D9A58E9B-2712-4912-913D-EA60A467873E}"/>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196" name="Freeform: Shape 195">
                <a:extLst>
                  <a:ext uri="{FF2B5EF4-FFF2-40B4-BE49-F238E27FC236}">
                    <a16:creationId xmlns:a16="http://schemas.microsoft.com/office/drawing/2014/main" id="{B40BA320-AEB1-4BFA-B7AA-9BA4BFD32F82}"/>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197" name="Group 196">
            <a:extLst>
              <a:ext uri="{FF2B5EF4-FFF2-40B4-BE49-F238E27FC236}">
                <a16:creationId xmlns:a16="http://schemas.microsoft.com/office/drawing/2014/main" id="{E37058B3-1FE3-474A-B746-D13DF5E2ACD3}"/>
              </a:ext>
            </a:extLst>
          </p:cNvPr>
          <p:cNvGrpSpPr/>
          <p:nvPr/>
        </p:nvGrpSpPr>
        <p:grpSpPr>
          <a:xfrm>
            <a:off x="5983321" y="4646563"/>
            <a:ext cx="399965" cy="399965"/>
            <a:chOff x="324314" y="3586293"/>
            <a:chExt cx="399965" cy="399965"/>
          </a:xfrm>
        </p:grpSpPr>
        <p:sp>
          <p:nvSpPr>
            <p:cNvPr id="198" name="Oval 197">
              <a:extLst>
                <a:ext uri="{FF2B5EF4-FFF2-40B4-BE49-F238E27FC236}">
                  <a16:creationId xmlns:a16="http://schemas.microsoft.com/office/drawing/2014/main" id="{2A807178-9089-4256-932C-A5C83C6383BC}"/>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199" name="Graphic 72">
              <a:extLst>
                <a:ext uri="{FF2B5EF4-FFF2-40B4-BE49-F238E27FC236}">
                  <a16:creationId xmlns:a16="http://schemas.microsoft.com/office/drawing/2014/main" id="{5D1D6522-F776-4F39-A6CE-67CEFC8DF457}"/>
                </a:ext>
              </a:extLst>
            </p:cNvPr>
            <p:cNvGrpSpPr/>
            <p:nvPr/>
          </p:nvGrpSpPr>
          <p:grpSpPr>
            <a:xfrm>
              <a:off x="401272" y="3671386"/>
              <a:ext cx="249903" cy="206453"/>
              <a:chOff x="2200762" y="3282460"/>
              <a:chExt cx="876300" cy="723940"/>
            </a:xfrm>
            <a:noFill/>
          </p:grpSpPr>
          <p:sp>
            <p:nvSpPr>
              <p:cNvPr id="200" name="Freeform: Shape 199">
                <a:extLst>
                  <a:ext uri="{FF2B5EF4-FFF2-40B4-BE49-F238E27FC236}">
                    <a16:creationId xmlns:a16="http://schemas.microsoft.com/office/drawing/2014/main" id="{46E563C6-8B67-4DE9-8C9D-8BF8520128B2}"/>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201" name="Freeform: Shape 200">
                <a:extLst>
                  <a:ext uri="{FF2B5EF4-FFF2-40B4-BE49-F238E27FC236}">
                    <a16:creationId xmlns:a16="http://schemas.microsoft.com/office/drawing/2014/main" id="{5299C4BF-7F48-4D2C-BAEE-A694BDFC4BBB}"/>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202" name="Freeform: Shape 201">
                <a:extLst>
                  <a:ext uri="{FF2B5EF4-FFF2-40B4-BE49-F238E27FC236}">
                    <a16:creationId xmlns:a16="http://schemas.microsoft.com/office/drawing/2014/main" id="{7E69B7AE-77AE-42BB-B555-45CDE8FEAA20}"/>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203" name="Freeform: Shape 202">
                <a:extLst>
                  <a:ext uri="{FF2B5EF4-FFF2-40B4-BE49-F238E27FC236}">
                    <a16:creationId xmlns:a16="http://schemas.microsoft.com/office/drawing/2014/main" id="{2DE4CFFD-0487-4035-AF83-D254A96D8F64}"/>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204" name="Freeform: Shape 203">
                <a:extLst>
                  <a:ext uri="{FF2B5EF4-FFF2-40B4-BE49-F238E27FC236}">
                    <a16:creationId xmlns:a16="http://schemas.microsoft.com/office/drawing/2014/main" id="{75BC519A-1EE9-45F8-B9E5-EC572D843E07}"/>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205" name="Freeform: Shape 204">
                <a:extLst>
                  <a:ext uri="{FF2B5EF4-FFF2-40B4-BE49-F238E27FC236}">
                    <a16:creationId xmlns:a16="http://schemas.microsoft.com/office/drawing/2014/main" id="{4468A619-1346-4FF8-8ACA-5B2650F7263C}"/>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206" name="Freeform: Shape 205">
                <a:extLst>
                  <a:ext uri="{FF2B5EF4-FFF2-40B4-BE49-F238E27FC236}">
                    <a16:creationId xmlns:a16="http://schemas.microsoft.com/office/drawing/2014/main" id="{F39A2FDE-C134-432F-B4D1-1EAE1883DD05}"/>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cxnSp>
        <p:nvCxnSpPr>
          <p:cNvPr id="207" name="Straight Connector 206">
            <a:extLst>
              <a:ext uri="{FF2B5EF4-FFF2-40B4-BE49-F238E27FC236}">
                <a16:creationId xmlns:a16="http://schemas.microsoft.com/office/drawing/2014/main" id="{17358627-4C82-47B6-A403-29A11D929225}"/>
              </a:ext>
            </a:extLst>
          </p:cNvPr>
          <p:cNvCxnSpPr>
            <a:cxnSpLocks/>
          </p:cNvCxnSpPr>
          <p:nvPr/>
        </p:nvCxnSpPr>
        <p:spPr>
          <a:xfrm>
            <a:off x="8054774" y="1710000"/>
            <a:ext cx="0" cy="4009763"/>
          </a:xfrm>
          <a:prstGeom prst="line">
            <a:avLst/>
          </a:prstGeom>
          <a:ln w="19050" cap="rnd">
            <a:solidFill>
              <a:schemeClr val="accent1">
                <a:lumMod val="60000"/>
                <a:lumOff val="40000"/>
              </a:schemeClr>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274" name="TextBox 273">
            <a:extLst>
              <a:ext uri="{FF2B5EF4-FFF2-40B4-BE49-F238E27FC236}">
                <a16:creationId xmlns:a16="http://schemas.microsoft.com/office/drawing/2014/main" id="{DE5D395D-B852-40F8-8AA3-DE4CBF7AB0A5}"/>
              </a:ext>
            </a:extLst>
          </p:cNvPr>
          <p:cNvSpPr txBox="1"/>
          <p:nvPr/>
        </p:nvSpPr>
        <p:spPr>
          <a:xfrm>
            <a:off x="8180112" y="2507750"/>
            <a:ext cx="2828324" cy="430887"/>
          </a:xfrm>
          <a:prstGeom prst="rect">
            <a:avLst/>
          </a:prstGeom>
          <a:noFill/>
        </p:spPr>
        <p:txBody>
          <a:bodyPr wrap="square" lIns="0" tIns="0" rIns="0" bIns="0" rtlCol="0">
            <a:spAutoFit/>
          </a:bodyPr>
          <a:lstStyle/>
          <a:p>
            <a:pPr>
              <a:defRPr/>
            </a:pPr>
            <a:r>
              <a:rPr lang="en-US" sz="1400">
                <a:solidFill>
                  <a:srgbClr val="333333"/>
                </a:solidFill>
                <a:latin typeface="Arial"/>
              </a:rPr>
              <a:t>I prefer store brand snacks because they are fresher:</a:t>
            </a:r>
          </a:p>
        </p:txBody>
      </p:sp>
      <p:sp>
        <p:nvSpPr>
          <p:cNvPr id="276" name="TextBox 275">
            <a:extLst>
              <a:ext uri="{FF2B5EF4-FFF2-40B4-BE49-F238E27FC236}">
                <a16:creationId xmlns:a16="http://schemas.microsoft.com/office/drawing/2014/main" id="{21B9F2DF-CF19-460C-9E96-A710343B07D9}"/>
              </a:ext>
            </a:extLst>
          </p:cNvPr>
          <p:cNvSpPr txBox="1"/>
          <p:nvPr/>
        </p:nvSpPr>
        <p:spPr>
          <a:xfrm>
            <a:off x="8620822" y="2969448"/>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33</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277" name="TextBox 276">
            <a:extLst>
              <a:ext uri="{FF2B5EF4-FFF2-40B4-BE49-F238E27FC236}">
                <a16:creationId xmlns:a16="http://schemas.microsoft.com/office/drawing/2014/main" id="{4467E5DB-ADF7-4750-B7A1-8D341A970850}"/>
              </a:ext>
            </a:extLst>
          </p:cNvPr>
          <p:cNvSpPr txBox="1"/>
          <p:nvPr/>
        </p:nvSpPr>
        <p:spPr>
          <a:xfrm>
            <a:off x="10342606" y="2971233"/>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43</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278" name="Group 277">
            <a:extLst>
              <a:ext uri="{FF2B5EF4-FFF2-40B4-BE49-F238E27FC236}">
                <a16:creationId xmlns:a16="http://schemas.microsoft.com/office/drawing/2014/main" id="{12022CAE-BBAC-4E1A-B60A-7E38557666F0}"/>
              </a:ext>
            </a:extLst>
          </p:cNvPr>
          <p:cNvGrpSpPr/>
          <p:nvPr/>
        </p:nvGrpSpPr>
        <p:grpSpPr>
          <a:xfrm>
            <a:off x="8180112" y="3040501"/>
            <a:ext cx="399965" cy="399965"/>
            <a:chOff x="324314" y="3586293"/>
            <a:chExt cx="399965" cy="399965"/>
          </a:xfrm>
        </p:grpSpPr>
        <p:sp>
          <p:nvSpPr>
            <p:cNvPr id="279" name="Oval 278">
              <a:extLst>
                <a:ext uri="{FF2B5EF4-FFF2-40B4-BE49-F238E27FC236}">
                  <a16:creationId xmlns:a16="http://schemas.microsoft.com/office/drawing/2014/main" id="{8B5E23C2-4B4E-422F-9FA0-8EB016FCC6B5}"/>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280" name="Graphic 72">
              <a:extLst>
                <a:ext uri="{FF2B5EF4-FFF2-40B4-BE49-F238E27FC236}">
                  <a16:creationId xmlns:a16="http://schemas.microsoft.com/office/drawing/2014/main" id="{6FFF2E22-B51D-41F0-AC6E-63C07383B416}"/>
                </a:ext>
              </a:extLst>
            </p:cNvPr>
            <p:cNvGrpSpPr/>
            <p:nvPr/>
          </p:nvGrpSpPr>
          <p:grpSpPr>
            <a:xfrm>
              <a:off x="401272" y="3671386"/>
              <a:ext cx="249903" cy="206453"/>
              <a:chOff x="2200762" y="3282460"/>
              <a:chExt cx="876300" cy="723940"/>
            </a:xfrm>
            <a:noFill/>
          </p:grpSpPr>
          <p:sp>
            <p:nvSpPr>
              <p:cNvPr id="281" name="Freeform: Shape 280">
                <a:extLst>
                  <a:ext uri="{FF2B5EF4-FFF2-40B4-BE49-F238E27FC236}">
                    <a16:creationId xmlns:a16="http://schemas.microsoft.com/office/drawing/2014/main" id="{9EFB7F42-FC47-4E57-8C42-00EDF5C3B9CF}"/>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282" name="Freeform: Shape 281">
                <a:extLst>
                  <a:ext uri="{FF2B5EF4-FFF2-40B4-BE49-F238E27FC236}">
                    <a16:creationId xmlns:a16="http://schemas.microsoft.com/office/drawing/2014/main" id="{25C71FF1-6732-4C92-932E-58E41D9B106D}"/>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283" name="Freeform: Shape 282">
                <a:extLst>
                  <a:ext uri="{FF2B5EF4-FFF2-40B4-BE49-F238E27FC236}">
                    <a16:creationId xmlns:a16="http://schemas.microsoft.com/office/drawing/2014/main" id="{7443B1D8-5B6C-4619-8632-E02246B86F79}"/>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284" name="Freeform: Shape 283">
                <a:extLst>
                  <a:ext uri="{FF2B5EF4-FFF2-40B4-BE49-F238E27FC236}">
                    <a16:creationId xmlns:a16="http://schemas.microsoft.com/office/drawing/2014/main" id="{2E345EB1-E21D-4043-BB86-4F98C4973665}"/>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285" name="Freeform: Shape 284">
                <a:extLst>
                  <a:ext uri="{FF2B5EF4-FFF2-40B4-BE49-F238E27FC236}">
                    <a16:creationId xmlns:a16="http://schemas.microsoft.com/office/drawing/2014/main" id="{DF62B5B8-5788-488C-9319-AE6BDA580B15}"/>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286" name="Freeform: Shape 285">
                <a:extLst>
                  <a:ext uri="{FF2B5EF4-FFF2-40B4-BE49-F238E27FC236}">
                    <a16:creationId xmlns:a16="http://schemas.microsoft.com/office/drawing/2014/main" id="{25211205-B959-4BB0-B29F-960DCF74E3EA}"/>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287" name="Freeform: Shape 286">
                <a:extLst>
                  <a:ext uri="{FF2B5EF4-FFF2-40B4-BE49-F238E27FC236}">
                    <a16:creationId xmlns:a16="http://schemas.microsoft.com/office/drawing/2014/main" id="{41383064-E0AC-4C32-BE1E-8429C5749116}"/>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288" name="Group 287">
            <a:extLst>
              <a:ext uri="{FF2B5EF4-FFF2-40B4-BE49-F238E27FC236}">
                <a16:creationId xmlns:a16="http://schemas.microsoft.com/office/drawing/2014/main" id="{713397A4-52C0-4A63-B5A6-2BF2EB762E18}"/>
              </a:ext>
            </a:extLst>
          </p:cNvPr>
          <p:cNvGrpSpPr/>
          <p:nvPr/>
        </p:nvGrpSpPr>
        <p:grpSpPr>
          <a:xfrm>
            <a:off x="9901896" y="3039407"/>
            <a:ext cx="399965" cy="399965"/>
            <a:chOff x="324314" y="3586293"/>
            <a:chExt cx="399965" cy="399965"/>
          </a:xfrm>
        </p:grpSpPr>
        <p:sp>
          <p:nvSpPr>
            <p:cNvPr id="289" name="Oval 288">
              <a:extLst>
                <a:ext uri="{FF2B5EF4-FFF2-40B4-BE49-F238E27FC236}">
                  <a16:creationId xmlns:a16="http://schemas.microsoft.com/office/drawing/2014/main" id="{D3033E97-0836-45AE-B277-DB0848AD722C}"/>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290" name="Graphic 72">
              <a:extLst>
                <a:ext uri="{FF2B5EF4-FFF2-40B4-BE49-F238E27FC236}">
                  <a16:creationId xmlns:a16="http://schemas.microsoft.com/office/drawing/2014/main" id="{1D3E8B46-BBFE-43A5-AEA6-5DB623D66385}"/>
                </a:ext>
              </a:extLst>
            </p:cNvPr>
            <p:cNvGrpSpPr/>
            <p:nvPr/>
          </p:nvGrpSpPr>
          <p:grpSpPr>
            <a:xfrm>
              <a:off x="401272" y="3671386"/>
              <a:ext cx="249903" cy="206453"/>
              <a:chOff x="2200762" y="3282460"/>
              <a:chExt cx="876300" cy="723940"/>
            </a:xfrm>
            <a:noFill/>
          </p:grpSpPr>
          <p:sp>
            <p:nvSpPr>
              <p:cNvPr id="291" name="Freeform: Shape 290">
                <a:extLst>
                  <a:ext uri="{FF2B5EF4-FFF2-40B4-BE49-F238E27FC236}">
                    <a16:creationId xmlns:a16="http://schemas.microsoft.com/office/drawing/2014/main" id="{4CEFF282-3FC2-4A35-A7B9-43170727D460}"/>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292" name="Freeform: Shape 291">
                <a:extLst>
                  <a:ext uri="{FF2B5EF4-FFF2-40B4-BE49-F238E27FC236}">
                    <a16:creationId xmlns:a16="http://schemas.microsoft.com/office/drawing/2014/main" id="{E63E552D-6211-4A0A-80AD-9B90DDEA3754}"/>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293" name="Freeform: Shape 292">
                <a:extLst>
                  <a:ext uri="{FF2B5EF4-FFF2-40B4-BE49-F238E27FC236}">
                    <a16:creationId xmlns:a16="http://schemas.microsoft.com/office/drawing/2014/main" id="{E692C466-70CC-499C-A1A5-C8048FAA6EA7}"/>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294" name="Freeform: Shape 293">
                <a:extLst>
                  <a:ext uri="{FF2B5EF4-FFF2-40B4-BE49-F238E27FC236}">
                    <a16:creationId xmlns:a16="http://schemas.microsoft.com/office/drawing/2014/main" id="{5ACCE28B-DF84-4B63-A98C-9D2FDCC39FC1}"/>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295" name="Freeform: Shape 294">
                <a:extLst>
                  <a:ext uri="{FF2B5EF4-FFF2-40B4-BE49-F238E27FC236}">
                    <a16:creationId xmlns:a16="http://schemas.microsoft.com/office/drawing/2014/main" id="{8A3D7A8E-78BF-4A7A-9687-FFFA89BFC5AF}"/>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296" name="Freeform: Shape 295">
                <a:extLst>
                  <a:ext uri="{FF2B5EF4-FFF2-40B4-BE49-F238E27FC236}">
                    <a16:creationId xmlns:a16="http://schemas.microsoft.com/office/drawing/2014/main" id="{945FA7E4-4B38-4C70-B90B-3187AA81939E}"/>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297" name="Freeform: Shape 296">
                <a:extLst>
                  <a:ext uri="{FF2B5EF4-FFF2-40B4-BE49-F238E27FC236}">
                    <a16:creationId xmlns:a16="http://schemas.microsoft.com/office/drawing/2014/main" id="{DEB0A35D-CBE6-4E48-A9C7-5B2B01F8FD48}"/>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sp>
        <p:nvSpPr>
          <p:cNvPr id="320" name="TextBox 319">
            <a:extLst>
              <a:ext uri="{FF2B5EF4-FFF2-40B4-BE49-F238E27FC236}">
                <a16:creationId xmlns:a16="http://schemas.microsoft.com/office/drawing/2014/main" id="{0337F283-99CF-4A5A-A5FF-4161484358A4}"/>
              </a:ext>
            </a:extLst>
          </p:cNvPr>
          <p:cNvSpPr txBox="1"/>
          <p:nvPr/>
        </p:nvSpPr>
        <p:spPr>
          <a:xfrm>
            <a:off x="8154874" y="3649806"/>
            <a:ext cx="2828324" cy="430887"/>
          </a:xfrm>
          <a:prstGeom prst="rect">
            <a:avLst/>
          </a:prstGeom>
          <a:noFill/>
        </p:spPr>
        <p:txBody>
          <a:bodyPr wrap="square" lIns="0" tIns="0" rIns="0" bIns="0" rtlCol="0">
            <a:spAutoFit/>
          </a:bodyPr>
          <a:lstStyle/>
          <a:p>
            <a:pPr>
              <a:defRPr/>
            </a:pPr>
            <a:r>
              <a:rPr lang="en-US" sz="1400">
                <a:solidFill>
                  <a:srgbClr val="333333"/>
                </a:solidFill>
                <a:latin typeface="Arial"/>
              </a:rPr>
              <a:t>Store brand healthy snacks lag behind in innovation: </a:t>
            </a:r>
          </a:p>
        </p:txBody>
      </p:sp>
      <p:sp>
        <p:nvSpPr>
          <p:cNvPr id="321" name="TextBox 320">
            <a:extLst>
              <a:ext uri="{FF2B5EF4-FFF2-40B4-BE49-F238E27FC236}">
                <a16:creationId xmlns:a16="http://schemas.microsoft.com/office/drawing/2014/main" id="{7187FC10-C096-4D1A-86AE-E5076B87CB88}"/>
              </a:ext>
            </a:extLst>
          </p:cNvPr>
          <p:cNvSpPr txBox="1"/>
          <p:nvPr/>
        </p:nvSpPr>
        <p:spPr>
          <a:xfrm>
            <a:off x="8595584" y="411150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36</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322" name="TextBox 321">
            <a:extLst>
              <a:ext uri="{FF2B5EF4-FFF2-40B4-BE49-F238E27FC236}">
                <a16:creationId xmlns:a16="http://schemas.microsoft.com/office/drawing/2014/main" id="{EC9B01B5-5B29-4737-AF19-6F77C3489639}"/>
              </a:ext>
            </a:extLst>
          </p:cNvPr>
          <p:cNvSpPr txBox="1"/>
          <p:nvPr/>
        </p:nvSpPr>
        <p:spPr>
          <a:xfrm>
            <a:off x="10317368" y="411328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41</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323" name="Group 322">
            <a:extLst>
              <a:ext uri="{FF2B5EF4-FFF2-40B4-BE49-F238E27FC236}">
                <a16:creationId xmlns:a16="http://schemas.microsoft.com/office/drawing/2014/main" id="{F4453411-4178-426C-82E5-61584FE4F8D5}"/>
              </a:ext>
            </a:extLst>
          </p:cNvPr>
          <p:cNvGrpSpPr/>
          <p:nvPr/>
        </p:nvGrpSpPr>
        <p:grpSpPr>
          <a:xfrm>
            <a:off x="8154874" y="4182557"/>
            <a:ext cx="399965" cy="399965"/>
            <a:chOff x="324314" y="3586293"/>
            <a:chExt cx="399965" cy="399965"/>
          </a:xfrm>
        </p:grpSpPr>
        <p:sp>
          <p:nvSpPr>
            <p:cNvPr id="324" name="Oval 323">
              <a:extLst>
                <a:ext uri="{FF2B5EF4-FFF2-40B4-BE49-F238E27FC236}">
                  <a16:creationId xmlns:a16="http://schemas.microsoft.com/office/drawing/2014/main" id="{3366F381-BB71-4465-A518-5574A43350AF}"/>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325" name="Graphic 72">
              <a:extLst>
                <a:ext uri="{FF2B5EF4-FFF2-40B4-BE49-F238E27FC236}">
                  <a16:creationId xmlns:a16="http://schemas.microsoft.com/office/drawing/2014/main" id="{D3A43A26-7988-4907-8C68-D192ADE611B5}"/>
                </a:ext>
              </a:extLst>
            </p:cNvPr>
            <p:cNvGrpSpPr/>
            <p:nvPr/>
          </p:nvGrpSpPr>
          <p:grpSpPr>
            <a:xfrm>
              <a:off x="401272" y="3671386"/>
              <a:ext cx="249903" cy="206453"/>
              <a:chOff x="2200762" y="3282460"/>
              <a:chExt cx="876300" cy="723940"/>
            </a:xfrm>
            <a:noFill/>
          </p:grpSpPr>
          <p:sp>
            <p:nvSpPr>
              <p:cNvPr id="326" name="Freeform: Shape 325">
                <a:extLst>
                  <a:ext uri="{FF2B5EF4-FFF2-40B4-BE49-F238E27FC236}">
                    <a16:creationId xmlns:a16="http://schemas.microsoft.com/office/drawing/2014/main" id="{0C4F9A1A-7B57-41BD-8583-D0596C5EE88C}"/>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327" name="Freeform: Shape 326">
                <a:extLst>
                  <a:ext uri="{FF2B5EF4-FFF2-40B4-BE49-F238E27FC236}">
                    <a16:creationId xmlns:a16="http://schemas.microsoft.com/office/drawing/2014/main" id="{2C1DF0D4-D0E9-43D0-A44A-EAEECC8CE467}"/>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328" name="Freeform: Shape 327">
                <a:extLst>
                  <a:ext uri="{FF2B5EF4-FFF2-40B4-BE49-F238E27FC236}">
                    <a16:creationId xmlns:a16="http://schemas.microsoft.com/office/drawing/2014/main" id="{C37B54E5-42AF-4DA5-B200-71AC1ACE3B87}"/>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329" name="Freeform: Shape 328">
                <a:extLst>
                  <a:ext uri="{FF2B5EF4-FFF2-40B4-BE49-F238E27FC236}">
                    <a16:creationId xmlns:a16="http://schemas.microsoft.com/office/drawing/2014/main" id="{E2A57A1C-8F30-4DD9-B65C-6F1E6FCBA658}"/>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330" name="Freeform: Shape 329">
                <a:extLst>
                  <a:ext uri="{FF2B5EF4-FFF2-40B4-BE49-F238E27FC236}">
                    <a16:creationId xmlns:a16="http://schemas.microsoft.com/office/drawing/2014/main" id="{E7E1DA8C-614A-4E34-98DD-7E40E07BE540}"/>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331" name="Freeform: Shape 330">
                <a:extLst>
                  <a:ext uri="{FF2B5EF4-FFF2-40B4-BE49-F238E27FC236}">
                    <a16:creationId xmlns:a16="http://schemas.microsoft.com/office/drawing/2014/main" id="{AB1F4490-C9F3-4503-A30F-2F9577CA3B99}"/>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332" name="Freeform: Shape 331">
                <a:extLst>
                  <a:ext uri="{FF2B5EF4-FFF2-40B4-BE49-F238E27FC236}">
                    <a16:creationId xmlns:a16="http://schemas.microsoft.com/office/drawing/2014/main" id="{4E66CEF8-E42B-413A-9AE7-A5071F520F74}"/>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333" name="Group 332">
            <a:extLst>
              <a:ext uri="{FF2B5EF4-FFF2-40B4-BE49-F238E27FC236}">
                <a16:creationId xmlns:a16="http://schemas.microsoft.com/office/drawing/2014/main" id="{1359BC57-A59F-4AC8-BD22-6D7E00A76137}"/>
              </a:ext>
            </a:extLst>
          </p:cNvPr>
          <p:cNvGrpSpPr/>
          <p:nvPr/>
        </p:nvGrpSpPr>
        <p:grpSpPr>
          <a:xfrm>
            <a:off x="9876658" y="4181463"/>
            <a:ext cx="399965" cy="399965"/>
            <a:chOff x="324314" y="3586293"/>
            <a:chExt cx="399965" cy="399965"/>
          </a:xfrm>
        </p:grpSpPr>
        <p:sp>
          <p:nvSpPr>
            <p:cNvPr id="334" name="Oval 333">
              <a:extLst>
                <a:ext uri="{FF2B5EF4-FFF2-40B4-BE49-F238E27FC236}">
                  <a16:creationId xmlns:a16="http://schemas.microsoft.com/office/drawing/2014/main" id="{06EC7307-B4B8-4693-AFE7-BDC3036A6279}"/>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335" name="Graphic 72">
              <a:extLst>
                <a:ext uri="{FF2B5EF4-FFF2-40B4-BE49-F238E27FC236}">
                  <a16:creationId xmlns:a16="http://schemas.microsoft.com/office/drawing/2014/main" id="{B5423A5E-D343-4629-8654-7A95423720D0}"/>
                </a:ext>
              </a:extLst>
            </p:cNvPr>
            <p:cNvGrpSpPr/>
            <p:nvPr/>
          </p:nvGrpSpPr>
          <p:grpSpPr>
            <a:xfrm>
              <a:off x="401272" y="3671386"/>
              <a:ext cx="249903" cy="206453"/>
              <a:chOff x="2200762" y="3282460"/>
              <a:chExt cx="876300" cy="723940"/>
            </a:xfrm>
            <a:noFill/>
          </p:grpSpPr>
          <p:sp>
            <p:nvSpPr>
              <p:cNvPr id="336" name="Freeform: Shape 335">
                <a:extLst>
                  <a:ext uri="{FF2B5EF4-FFF2-40B4-BE49-F238E27FC236}">
                    <a16:creationId xmlns:a16="http://schemas.microsoft.com/office/drawing/2014/main" id="{9C3F7682-D3B5-4FDD-BE5B-1890637A3275}"/>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337" name="Freeform: Shape 336">
                <a:extLst>
                  <a:ext uri="{FF2B5EF4-FFF2-40B4-BE49-F238E27FC236}">
                    <a16:creationId xmlns:a16="http://schemas.microsoft.com/office/drawing/2014/main" id="{7FBBF207-8ECE-4D0E-BC8D-7B7A84E22A19}"/>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338" name="Freeform: Shape 337">
                <a:extLst>
                  <a:ext uri="{FF2B5EF4-FFF2-40B4-BE49-F238E27FC236}">
                    <a16:creationId xmlns:a16="http://schemas.microsoft.com/office/drawing/2014/main" id="{71576CA1-5153-4ADE-94E5-D98D1EC8EE5F}"/>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339" name="Freeform: Shape 338">
                <a:extLst>
                  <a:ext uri="{FF2B5EF4-FFF2-40B4-BE49-F238E27FC236}">
                    <a16:creationId xmlns:a16="http://schemas.microsoft.com/office/drawing/2014/main" id="{D6206A39-DAD9-4A15-AFFA-68953B269979}"/>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340" name="Freeform: Shape 339">
                <a:extLst>
                  <a:ext uri="{FF2B5EF4-FFF2-40B4-BE49-F238E27FC236}">
                    <a16:creationId xmlns:a16="http://schemas.microsoft.com/office/drawing/2014/main" id="{18E9E271-17FD-47DA-BBC8-7C1D55C5942D}"/>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341" name="Freeform: Shape 340">
                <a:extLst>
                  <a:ext uri="{FF2B5EF4-FFF2-40B4-BE49-F238E27FC236}">
                    <a16:creationId xmlns:a16="http://schemas.microsoft.com/office/drawing/2014/main" id="{E721E7A8-2924-4EF9-9B49-7EC79B5EB209}"/>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342" name="Freeform: Shape 341">
                <a:extLst>
                  <a:ext uri="{FF2B5EF4-FFF2-40B4-BE49-F238E27FC236}">
                    <a16:creationId xmlns:a16="http://schemas.microsoft.com/office/drawing/2014/main" id="{832E64C9-14A7-475C-944E-41E4DAD374BA}"/>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sp>
        <p:nvSpPr>
          <p:cNvPr id="343" name="TextBox 342">
            <a:extLst>
              <a:ext uri="{FF2B5EF4-FFF2-40B4-BE49-F238E27FC236}">
                <a16:creationId xmlns:a16="http://schemas.microsoft.com/office/drawing/2014/main" id="{64253CA7-A251-4505-A612-2977F17BCB39}"/>
              </a:ext>
            </a:extLst>
          </p:cNvPr>
          <p:cNvSpPr txBox="1"/>
          <p:nvPr/>
        </p:nvSpPr>
        <p:spPr>
          <a:xfrm>
            <a:off x="8152297" y="4811351"/>
            <a:ext cx="2828324" cy="430887"/>
          </a:xfrm>
          <a:prstGeom prst="rect">
            <a:avLst/>
          </a:prstGeom>
          <a:noFill/>
        </p:spPr>
        <p:txBody>
          <a:bodyPr wrap="square" lIns="0" tIns="0" rIns="0" bIns="0" rtlCol="0">
            <a:spAutoFit/>
          </a:bodyPr>
          <a:lstStyle/>
          <a:p>
            <a:pPr>
              <a:defRPr/>
            </a:pPr>
            <a:r>
              <a:rPr lang="en-US" sz="1400">
                <a:solidFill>
                  <a:srgbClr val="333333"/>
                </a:solidFill>
                <a:latin typeface="Arial"/>
              </a:rPr>
              <a:t>Healthy snacks do not taste as good as regular snacks:</a:t>
            </a:r>
          </a:p>
        </p:txBody>
      </p:sp>
      <p:sp>
        <p:nvSpPr>
          <p:cNvPr id="344" name="TextBox 343">
            <a:extLst>
              <a:ext uri="{FF2B5EF4-FFF2-40B4-BE49-F238E27FC236}">
                <a16:creationId xmlns:a16="http://schemas.microsoft.com/office/drawing/2014/main" id="{FD3548C8-992A-4B17-98B3-E55F0F04F29F}"/>
              </a:ext>
            </a:extLst>
          </p:cNvPr>
          <p:cNvSpPr txBox="1"/>
          <p:nvPr/>
        </p:nvSpPr>
        <p:spPr>
          <a:xfrm>
            <a:off x="8593007" y="5273049"/>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All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latin typeface="Arial"/>
              </a:rPr>
              <a:t>38</a:t>
            </a:r>
            <a:r>
              <a:rPr kumimoji="0" lang="en-US" b="1" i="0" u="none" strike="noStrike" kern="1200" cap="none" spc="0" normalizeH="0" baseline="0" noProof="0">
                <a:ln>
                  <a:noFill/>
                </a:ln>
                <a:solidFill>
                  <a:schemeClr val="accent3"/>
                </a:solidFill>
                <a:effectLst/>
                <a:uLnTx/>
                <a:uFillTx/>
                <a:latin typeface="Arial"/>
                <a:ea typeface="+mn-ea"/>
                <a:cs typeface="+mn-cs"/>
              </a:rPr>
              <a:t>%</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sp>
        <p:nvSpPr>
          <p:cNvPr id="345" name="TextBox 344">
            <a:extLst>
              <a:ext uri="{FF2B5EF4-FFF2-40B4-BE49-F238E27FC236}">
                <a16:creationId xmlns:a16="http://schemas.microsoft.com/office/drawing/2014/main" id="{20ABD3C5-D74B-4AB4-ACC4-99B335C54D82}"/>
              </a:ext>
            </a:extLst>
          </p:cNvPr>
          <p:cNvSpPr txBox="1"/>
          <p:nvPr/>
        </p:nvSpPr>
        <p:spPr>
          <a:xfrm>
            <a:off x="10314791" y="5274834"/>
            <a:ext cx="2094966"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srgbClr val="333333"/>
                </a:solidFill>
                <a:latin typeface="Arial"/>
              </a:rPr>
              <a:t>Kroger shoppers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tx2"/>
                </a:solidFill>
                <a:latin typeface="Arial"/>
              </a:rPr>
              <a:t>47</a:t>
            </a:r>
            <a:r>
              <a:rPr kumimoji="0" lang="en-US" b="1" i="0" u="none" strike="noStrike" kern="1200" cap="none" spc="0" normalizeH="0" baseline="0" noProof="0">
                <a:ln>
                  <a:noFill/>
                </a:ln>
                <a:solidFill>
                  <a:schemeClr val="tx2"/>
                </a:solidFill>
                <a:effectLst/>
                <a:uLnTx/>
                <a:uFillTx/>
                <a:latin typeface="Arial"/>
                <a:ea typeface="+mn-ea"/>
                <a:cs typeface="+mn-cs"/>
              </a:rPr>
              <a:t>% </a:t>
            </a:r>
            <a:endParaRPr kumimoji="0" lang="en-US" sz="2400" b="1" i="0" u="none" strike="noStrike" kern="1200" cap="none" spc="0" normalizeH="0" baseline="0" noProof="0">
              <a:ln>
                <a:noFill/>
              </a:ln>
              <a:solidFill>
                <a:schemeClr val="tx2"/>
              </a:solidFill>
              <a:effectLst/>
              <a:uLnTx/>
              <a:uFillTx/>
              <a:latin typeface="Arial"/>
              <a:ea typeface="+mn-ea"/>
              <a:cs typeface="+mn-cs"/>
            </a:endParaRPr>
          </a:p>
        </p:txBody>
      </p:sp>
      <p:grpSp>
        <p:nvGrpSpPr>
          <p:cNvPr id="346" name="Group 345">
            <a:extLst>
              <a:ext uri="{FF2B5EF4-FFF2-40B4-BE49-F238E27FC236}">
                <a16:creationId xmlns:a16="http://schemas.microsoft.com/office/drawing/2014/main" id="{3F04545B-BCEA-44FC-A9AB-A586213EFA61}"/>
              </a:ext>
            </a:extLst>
          </p:cNvPr>
          <p:cNvGrpSpPr/>
          <p:nvPr/>
        </p:nvGrpSpPr>
        <p:grpSpPr>
          <a:xfrm>
            <a:off x="8152297" y="5344102"/>
            <a:ext cx="399965" cy="399965"/>
            <a:chOff x="324314" y="3586293"/>
            <a:chExt cx="399965" cy="399965"/>
          </a:xfrm>
        </p:grpSpPr>
        <p:sp>
          <p:nvSpPr>
            <p:cNvPr id="347" name="Oval 346">
              <a:extLst>
                <a:ext uri="{FF2B5EF4-FFF2-40B4-BE49-F238E27FC236}">
                  <a16:creationId xmlns:a16="http://schemas.microsoft.com/office/drawing/2014/main" id="{609E0B06-F7E9-4928-BD65-D92E3BFA07EE}"/>
                </a:ext>
              </a:extLst>
            </p:cNvPr>
            <p:cNvSpPr/>
            <p:nvPr/>
          </p:nvSpPr>
          <p:spPr bwMode="ltGray">
            <a:xfrm>
              <a:off x="324314" y="3586293"/>
              <a:ext cx="399965" cy="399965"/>
            </a:xfrm>
            <a:prstGeom prst="ellipse">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348" name="Graphic 72">
              <a:extLst>
                <a:ext uri="{FF2B5EF4-FFF2-40B4-BE49-F238E27FC236}">
                  <a16:creationId xmlns:a16="http://schemas.microsoft.com/office/drawing/2014/main" id="{946AC65A-88F5-4A90-980D-420436966CAF}"/>
                </a:ext>
              </a:extLst>
            </p:cNvPr>
            <p:cNvGrpSpPr/>
            <p:nvPr/>
          </p:nvGrpSpPr>
          <p:grpSpPr>
            <a:xfrm>
              <a:off x="401272" y="3671386"/>
              <a:ext cx="249903" cy="206453"/>
              <a:chOff x="2200762" y="3282460"/>
              <a:chExt cx="876300" cy="723940"/>
            </a:xfrm>
            <a:noFill/>
          </p:grpSpPr>
          <p:sp>
            <p:nvSpPr>
              <p:cNvPr id="349" name="Freeform: Shape 348">
                <a:extLst>
                  <a:ext uri="{FF2B5EF4-FFF2-40B4-BE49-F238E27FC236}">
                    <a16:creationId xmlns:a16="http://schemas.microsoft.com/office/drawing/2014/main" id="{377A3CB8-AC84-4142-8D8A-B0CB9FEB9991}"/>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350" name="Freeform: Shape 349">
                <a:extLst>
                  <a:ext uri="{FF2B5EF4-FFF2-40B4-BE49-F238E27FC236}">
                    <a16:creationId xmlns:a16="http://schemas.microsoft.com/office/drawing/2014/main" id="{731B641D-22AE-449A-A471-A148B8D5EC3B}"/>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351" name="Freeform: Shape 350">
                <a:extLst>
                  <a:ext uri="{FF2B5EF4-FFF2-40B4-BE49-F238E27FC236}">
                    <a16:creationId xmlns:a16="http://schemas.microsoft.com/office/drawing/2014/main" id="{691A395B-D651-4759-A8A8-0610B690EAAC}"/>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352" name="Freeform: Shape 351">
                <a:extLst>
                  <a:ext uri="{FF2B5EF4-FFF2-40B4-BE49-F238E27FC236}">
                    <a16:creationId xmlns:a16="http://schemas.microsoft.com/office/drawing/2014/main" id="{42CBC098-2787-4A4F-85D2-4160E1E49322}"/>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353" name="Freeform: Shape 352">
                <a:extLst>
                  <a:ext uri="{FF2B5EF4-FFF2-40B4-BE49-F238E27FC236}">
                    <a16:creationId xmlns:a16="http://schemas.microsoft.com/office/drawing/2014/main" id="{799028DE-4600-42E7-BF83-2CF7AB9BC26B}"/>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354" name="Freeform: Shape 353">
                <a:extLst>
                  <a:ext uri="{FF2B5EF4-FFF2-40B4-BE49-F238E27FC236}">
                    <a16:creationId xmlns:a16="http://schemas.microsoft.com/office/drawing/2014/main" id="{32C6B766-94FF-4E31-9C2E-D58F7503783B}"/>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355" name="Freeform: Shape 354">
                <a:extLst>
                  <a:ext uri="{FF2B5EF4-FFF2-40B4-BE49-F238E27FC236}">
                    <a16:creationId xmlns:a16="http://schemas.microsoft.com/office/drawing/2014/main" id="{E0552E0B-8D6D-40C8-9894-5C5E11FAAAF0}"/>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grpSp>
        <p:nvGrpSpPr>
          <p:cNvPr id="356" name="Group 355">
            <a:extLst>
              <a:ext uri="{FF2B5EF4-FFF2-40B4-BE49-F238E27FC236}">
                <a16:creationId xmlns:a16="http://schemas.microsoft.com/office/drawing/2014/main" id="{79383936-8DAC-4957-8167-DF9E19A09B34}"/>
              </a:ext>
            </a:extLst>
          </p:cNvPr>
          <p:cNvGrpSpPr/>
          <p:nvPr/>
        </p:nvGrpSpPr>
        <p:grpSpPr>
          <a:xfrm>
            <a:off x="9874081" y="5343008"/>
            <a:ext cx="399965" cy="399965"/>
            <a:chOff x="324314" y="3586293"/>
            <a:chExt cx="399965" cy="399965"/>
          </a:xfrm>
        </p:grpSpPr>
        <p:sp>
          <p:nvSpPr>
            <p:cNvPr id="357" name="Oval 356">
              <a:extLst>
                <a:ext uri="{FF2B5EF4-FFF2-40B4-BE49-F238E27FC236}">
                  <a16:creationId xmlns:a16="http://schemas.microsoft.com/office/drawing/2014/main" id="{77AB4127-0849-469B-A2B4-29340357BDBB}"/>
                </a:ext>
              </a:extLst>
            </p:cNvPr>
            <p:cNvSpPr/>
            <p:nvPr/>
          </p:nvSpPr>
          <p:spPr bwMode="ltGray">
            <a:xfrm>
              <a:off x="324314" y="3586293"/>
              <a:ext cx="399965" cy="39996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err="1"/>
            </a:p>
          </p:txBody>
        </p:sp>
        <p:grpSp>
          <p:nvGrpSpPr>
            <p:cNvPr id="358" name="Graphic 72">
              <a:extLst>
                <a:ext uri="{FF2B5EF4-FFF2-40B4-BE49-F238E27FC236}">
                  <a16:creationId xmlns:a16="http://schemas.microsoft.com/office/drawing/2014/main" id="{11AA5AC4-A43A-4360-B432-29434CD6DA41}"/>
                </a:ext>
              </a:extLst>
            </p:cNvPr>
            <p:cNvGrpSpPr/>
            <p:nvPr/>
          </p:nvGrpSpPr>
          <p:grpSpPr>
            <a:xfrm>
              <a:off x="401272" y="3671386"/>
              <a:ext cx="249903" cy="206453"/>
              <a:chOff x="2200762" y="3282460"/>
              <a:chExt cx="876300" cy="723940"/>
            </a:xfrm>
            <a:noFill/>
          </p:grpSpPr>
          <p:sp>
            <p:nvSpPr>
              <p:cNvPr id="359" name="Freeform: Shape 358">
                <a:extLst>
                  <a:ext uri="{FF2B5EF4-FFF2-40B4-BE49-F238E27FC236}">
                    <a16:creationId xmlns:a16="http://schemas.microsoft.com/office/drawing/2014/main" id="{DC490BE5-86E9-4EB1-A844-731E3CE67E80}"/>
                  </a:ext>
                </a:extLst>
              </p:cNvPr>
              <p:cNvSpPr/>
              <p:nvPr/>
            </p:nvSpPr>
            <p:spPr>
              <a:xfrm>
                <a:off x="2334112" y="3282460"/>
                <a:ext cx="114300" cy="228600"/>
              </a:xfrm>
              <a:custGeom>
                <a:avLst/>
                <a:gdLst>
                  <a:gd name="connsiteX0" fmla="*/ 0 w 114300"/>
                  <a:gd name="connsiteY0" fmla="*/ 228600 h 228600"/>
                  <a:gd name="connsiteX1" fmla="*/ 114300 w 114300"/>
                  <a:gd name="connsiteY1" fmla="*/ 0 h 228600"/>
                </a:gdLst>
                <a:ahLst/>
                <a:cxnLst>
                  <a:cxn ang="0">
                    <a:pos x="connsiteX0" y="connsiteY0"/>
                  </a:cxn>
                  <a:cxn ang="0">
                    <a:pos x="connsiteX1" y="connsiteY1"/>
                  </a:cxn>
                </a:cxnLst>
                <a:rect l="l" t="t" r="r" b="b"/>
                <a:pathLst>
                  <a:path w="114300" h="228600">
                    <a:moveTo>
                      <a:pt x="0" y="228600"/>
                    </a:moveTo>
                    <a:lnTo>
                      <a:pt x="114300" y="0"/>
                    </a:lnTo>
                  </a:path>
                </a:pathLst>
              </a:custGeom>
              <a:noFill/>
              <a:ln w="9525" cap="rnd">
                <a:solidFill>
                  <a:schemeClr val="bg1"/>
                </a:solidFill>
                <a:prstDash val="solid"/>
                <a:round/>
              </a:ln>
            </p:spPr>
            <p:txBody>
              <a:bodyPr rtlCol="0" anchor="ctr"/>
              <a:lstStyle/>
              <a:p>
                <a:endParaRPr lang="en-US"/>
              </a:p>
            </p:txBody>
          </p:sp>
          <p:sp>
            <p:nvSpPr>
              <p:cNvPr id="360" name="Freeform: Shape 359">
                <a:extLst>
                  <a:ext uri="{FF2B5EF4-FFF2-40B4-BE49-F238E27FC236}">
                    <a16:creationId xmlns:a16="http://schemas.microsoft.com/office/drawing/2014/main" id="{5F8186E9-0C18-4398-A52D-3E01421B4193}"/>
                  </a:ext>
                </a:extLst>
              </p:cNvPr>
              <p:cNvSpPr/>
              <p:nvPr/>
            </p:nvSpPr>
            <p:spPr>
              <a:xfrm>
                <a:off x="2829412" y="3282460"/>
                <a:ext cx="114300" cy="228600"/>
              </a:xfrm>
              <a:custGeom>
                <a:avLst/>
                <a:gdLst>
                  <a:gd name="connsiteX0" fmla="*/ 114300 w 114300"/>
                  <a:gd name="connsiteY0" fmla="*/ 228600 h 228600"/>
                  <a:gd name="connsiteX1" fmla="*/ 0 w 114300"/>
                  <a:gd name="connsiteY1" fmla="*/ 0 h 228600"/>
                </a:gdLst>
                <a:ahLst/>
                <a:cxnLst>
                  <a:cxn ang="0">
                    <a:pos x="connsiteX0" y="connsiteY0"/>
                  </a:cxn>
                  <a:cxn ang="0">
                    <a:pos x="connsiteX1" y="connsiteY1"/>
                  </a:cxn>
                </a:cxnLst>
                <a:rect l="l" t="t" r="r" b="b"/>
                <a:pathLst>
                  <a:path w="114300" h="228600">
                    <a:moveTo>
                      <a:pt x="114300" y="228600"/>
                    </a:moveTo>
                    <a:lnTo>
                      <a:pt x="0" y="0"/>
                    </a:lnTo>
                  </a:path>
                </a:pathLst>
              </a:custGeom>
              <a:noFill/>
              <a:ln w="9525" cap="rnd">
                <a:solidFill>
                  <a:schemeClr val="bg1"/>
                </a:solidFill>
                <a:prstDash val="solid"/>
                <a:round/>
              </a:ln>
            </p:spPr>
            <p:txBody>
              <a:bodyPr rtlCol="0" anchor="ctr"/>
              <a:lstStyle/>
              <a:p>
                <a:endParaRPr lang="en-US"/>
              </a:p>
            </p:txBody>
          </p:sp>
          <p:sp>
            <p:nvSpPr>
              <p:cNvPr id="361" name="Freeform: Shape 360">
                <a:extLst>
                  <a:ext uri="{FF2B5EF4-FFF2-40B4-BE49-F238E27FC236}">
                    <a16:creationId xmlns:a16="http://schemas.microsoft.com/office/drawing/2014/main" id="{27CB29D8-63F7-4896-8EA2-23806CEF96DF}"/>
                  </a:ext>
                </a:extLst>
              </p:cNvPr>
              <p:cNvSpPr/>
              <p:nvPr/>
            </p:nvSpPr>
            <p:spPr>
              <a:xfrm>
                <a:off x="2257912" y="3625360"/>
                <a:ext cx="762000" cy="381040"/>
              </a:xfrm>
              <a:custGeom>
                <a:avLst/>
                <a:gdLst>
                  <a:gd name="connsiteX0" fmla="*/ 762000 w 762000"/>
                  <a:gd name="connsiteY0" fmla="*/ 0 h 381040"/>
                  <a:gd name="connsiteX1" fmla="*/ 0 w 762000"/>
                  <a:gd name="connsiteY1" fmla="*/ 0 h 381040"/>
                  <a:gd name="connsiteX2" fmla="*/ 64770 w 762000"/>
                  <a:gd name="connsiteY2" fmla="*/ 323850 h 381040"/>
                  <a:gd name="connsiteX3" fmla="*/ 139827 w 762000"/>
                  <a:gd name="connsiteY3" fmla="*/ 381000 h 381040"/>
                  <a:gd name="connsiteX4" fmla="*/ 622173 w 762000"/>
                  <a:gd name="connsiteY4" fmla="*/ 381000 h 381040"/>
                  <a:gd name="connsiteX5" fmla="*/ 697230 w 762000"/>
                  <a:gd name="connsiteY5" fmla="*/ 323850 h 381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0" h="381040">
                    <a:moveTo>
                      <a:pt x="762000" y="0"/>
                    </a:moveTo>
                    <a:lnTo>
                      <a:pt x="0" y="0"/>
                    </a:lnTo>
                    <a:lnTo>
                      <a:pt x="64770" y="323850"/>
                    </a:lnTo>
                    <a:cubicBezTo>
                      <a:pt x="73065" y="358292"/>
                      <a:pt x="104419" y="382166"/>
                      <a:pt x="139827" y="381000"/>
                    </a:cubicBezTo>
                    <a:lnTo>
                      <a:pt x="622173" y="381000"/>
                    </a:lnTo>
                    <a:cubicBezTo>
                      <a:pt x="657581" y="382166"/>
                      <a:pt x="688935" y="358292"/>
                      <a:pt x="697230" y="323850"/>
                    </a:cubicBezTo>
                    <a:close/>
                  </a:path>
                </a:pathLst>
              </a:custGeom>
              <a:noFill/>
              <a:ln w="9525" cap="rnd">
                <a:solidFill>
                  <a:schemeClr val="bg1"/>
                </a:solidFill>
                <a:prstDash val="solid"/>
                <a:round/>
              </a:ln>
            </p:spPr>
            <p:txBody>
              <a:bodyPr rtlCol="0" anchor="ctr"/>
              <a:lstStyle/>
              <a:p>
                <a:endParaRPr lang="en-US"/>
              </a:p>
            </p:txBody>
          </p:sp>
          <p:sp>
            <p:nvSpPr>
              <p:cNvPr id="362" name="Freeform: Shape 361">
                <a:extLst>
                  <a:ext uri="{FF2B5EF4-FFF2-40B4-BE49-F238E27FC236}">
                    <a16:creationId xmlns:a16="http://schemas.microsoft.com/office/drawing/2014/main" id="{43966008-6E2C-4B86-BD24-1E05480A4970}"/>
                  </a:ext>
                </a:extLst>
              </p:cNvPr>
              <p:cNvSpPr/>
              <p:nvPr/>
            </p:nvSpPr>
            <p:spPr>
              <a:xfrm>
                <a:off x="2200762" y="3511060"/>
                <a:ext cx="876300" cy="114300"/>
              </a:xfrm>
              <a:custGeom>
                <a:avLst/>
                <a:gdLst>
                  <a:gd name="connsiteX0" fmla="*/ 0 w 876300"/>
                  <a:gd name="connsiteY0" fmla="*/ 38100 h 114300"/>
                  <a:gd name="connsiteX1" fmla="*/ 38100 w 876300"/>
                  <a:gd name="connsiteY1" fmla="*/ 0 h 114300"/>
                  <a:gd name="connsiteX2" fmla="*/ 838200 w 876300"/>
                  <a:gd name="connsiteY2" fmla="*/ 0 h 114300"/>
                  <a:gd name="connsiteX3" fmla="*/ 876300 w 876300"/>
                  <a:gd name="connsiteY3" fmla="*/ 38100 h 114300"/>
                  <a:gd name="connsiteX4" fmla="*/ 876300 w 876300"/>
                  <a:gd name="connsiteY4" fmla="*/ 76200 h 114300"/>
                  <a:gd name="connsiteX5" fmla="*/ 838200 w 876300"/>
                  <a:gd name="connsiteY5" fmla="*/ 114300 h 114300"/>
                  <a:gd name="connsiteX6" fmla="*/ 38100 w 876300"/>
                  <a:gd name="connsiteY6" fmla="*/ 114300 h 114300"/>
                  <a:gd name="connsiteX7" fmla="*/ 0 w 8763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300" h="114300">
                    <a:moveTo>
                      <a:pt x="0" y="38100"/>
                    </a:moveTo>
                    <a:cubicBezTo>
                      <a:pt x="0" y="17058"/>
                      <a:pt x="17058" y="0"/>
                      <a:pt x="38100" y="0"/>
                    </a:cubicBezTo>
                    <a:lnTo>
                      <a:pt x="838200" y="0"/>
                    </a:lnTo>
                    <a:cubicBezTo>
                      <a:pt x="859242" y="0"/>
                      <a:pt x="876300" y="17058"/>
                      <a:pt x="876300" y="38100"/>
                    </a:cubicBezTo>
                    <a:lnTo>
                      <a:pt x="876300" y="76200"/>
                    </a:lnTo>
                    <a:cubicBezTo>
                      <a:pt x="876300" y="97242"/>
                      <a:pt x="859242" y="114300"/>
                      <a:pt x="838200" y="114300"/>
                    </a:cubicBezTo>
                    <a:lnTo>
                      <a:pt x="38100" y="114300"/>
                    </a:lnTo>
                    <a:cubicBezTo>
                      <a:pt x="17058" y="114300"/>
                      <a:pt x="0" y="97242"/>
                      <a:pt x="0" y="76200"/>
                    </a:cubicBezTo>
                    <a:close/>
                  </a:path>
                </a:pathLst>
              </a:custGeom>
              <a:noFill/>
              <a:ln w="9525" cap="rnd">
                <a:solidFill>
                  <a:schemeClr val="bg1"/>
                </a:solidFill>
                <a:prstDash val="solid"/>
                <a:round/>
              </a:ln>
            </p:spPr>
            <p:txBody>
              <a:bodyPr rtlCol="0" anchor="ctr"/>
              <a:lstStyle/>
              <a:p>
                <a:endParaRPr lang="en-US"/>
              </a:p>
            </p:txBody>
          </p:sp>
          <p:sp>
            <p:nvSpPr>
              <p:cNvPr id="363" name="Freeform: Shape 362">
                <a:extLst>
                  <a:ext uri="{FF2B5EF4-FFF2-40B4-BE49-F238E27FC236}">
                    <a16:creationId xmlns:a16="http://schemas.microsoft.com/office/drawing/2014/main" id="{5ADC09F6-621F-4FEB-BD20-0E4C0D28EF17}"/>
                  </a:ext>
                </a:extLst>
              </p:cNvPr>
              <p:cNvSpPr/>
              <p:nvPr/>
            </p:nvSpPr>
            <p:spPr>
              <a:xfrm>
                <a:off x="2619862" y="3739660"/>
                <a:ext cx="9525" cy="133350"/>
              </a:xfrm>
              <a:custGeom>
                <a:avLst/>
                <a:gdLst>
                  <a:gd name="connsiteX0" fmla="*/ 0 w 9525"/>
                  <a:gd name="connsiteY0" fmla="*/ 0 h 133350"/>
                  <a:gd name="connsiteX1" fmla="*/ 0 w 9525"/>
                  <a:gd name="connsiteY1" fmla="*/ 133350 h 133350"/>
                </a:gdLst>
                <a:ahLst/>
                <a:cxnLst>
                  <a:cxn ang="0">
                    <a:pos x="connsiteX0" y="connsiteY0"/>
                  </a:cxn>
                  <a:cxn ang="0">
                    <a:pos x="connsiteX1" y="connsiteY1"/>
                  </a:cxn>
                </a:cxnLst>
                <a:rect l="l" t="t" r="r" b="b"/>
                <a:pathLst>
                  <a:path w="9525" h="133350">
                    <a:moveTo>
                      <a:pt x="0" y="0"/>
                    </a:moveTo>
                    <a:lnTo>
                      <a:pt x="0" y="133350"/>
                    </a:lnTo>
                  </a:path>
                </a:pathLst>
              </a:custGeom>
              <a:noFill/>
              <a:ln w="9525" cap="rnd">
                <a:solidFill>
                  <a:schemeClr val="bg1"/>
                </a:solidFill>
                <a:prstDash val="solid"/>
                <a:round/>
              </a:ln>
            </p:spPr>
            <p:txBody>
              <a:bodyPr rtlCol="0" anchor="ctr"/>
              <a:lstStyle/>
              <a:p>
                <a:endParaRPr lang="en-US"/>
              </a:p>
            </p:txBody>
          </p:sp>
          <p:sp>
            <p:nvSpPr>
              <p:cNvPr id="364" name="Freeform: Shape 363">
                <a:extLst>
                  <a:ext uri="{FF2B5EF4-FFF2-40B4-BE49-F238E27FC236}">
                    <a16:creationId xmlns:a16="http://schemas.microsoft.com/office/drawing/2014/main" id="{5A23EDEA-2F66-44F7-B311-7CDCACE510FC}"/>
                  </a:ext>
                </a:extLst>
              </p:cNvPr>
              <p:cNvSpPr/>
              <p:nvPr/>
            </p:nvSpPr>
            <p:spPr>
              <a:xfrm>
                <a:off x="2772262" y="3739660"/>
                <a:ext cx="19050" cy="133350"/>
              </a:xfrm>
              <a:custGeom>
                <a:avLst/>
                <a:gdLst>
                  <a:gd name="connsiteX0" fmla="*/ 19050 w 19050"/>
                  <a:gd name="connsiteY0" fmla="*/ 0 h 133350"/>
                  <a:gd name="connsiteX1" fmla="*/ 0 w 19050"/>
                  <a:gd name="connsiteY1" fmla="*/ 133350 h 133350"/>
                </a:gdLst>
                <a:ahLst/>
                <a:cxnLst>
                  <a:cxn ang="0">
                    <a:pos x="connsiteX0" y="connsiteY0"/>
                  </a:cxn>
                  <a:cxn ang="0">
                    <a:pos x="connsiteX1" y="connsiteY1"/>
                  </a:cxn>
                </a:cxnLst>
                <a:rect l="l" t="t" r="r" b="b"/>
                <a:pathLst>
                  <a:path w="19050" h="133350">
                    <a:moveTo>
                      <a:pt x="19050" y="0"/>
                    </a:moveTo>
                    <a:lnTo>
                      <a:pt x="0" y="133350"/>
                    </a:lnTo>
                  </a:path>
                </a:pathLst>
              </a:custGeom>
              <a:noFill/>
              <a:ln w="9525" cap="rnd">
                <a:solidFill>
                  <a:schemeClr val="bg1"/>
                </a:solidFill>
                <a:prstDash val="solid"/>
                <a:round/>
              </a:ln>
            </p:spPr>
            <p:txBody>
              <a:bodyPr rtlCol="0" anchor="ctr"/>
              <a:lstStyle/>
              <a:p>
                <a:endParaRPr lang="en-US"/>
              </a:p>
            </p:txBody>
          </p:sp>
          <p:sp>
            <p:nvSpPr>
              <p:cNvPr id="365" name="Freeform: Shape 364">
                <a:extLst>
                  <a:ext uri="{FF2B5EF4-FFF2-40B4-BE49-F238E27FC236}">
                    <a16:creationId xmlns:a16="http://schemas.microsoft.com/office/drawing/2014/main" id="{A99023FF-FDFA-4E29-8CF8-6FE8F936455F}"/>
                  </a:ext>
                </a:extLst>
              </p:cNvPr>
              <p:cNvSpPr/>
              <p:nvPr/>
            </p:nvSpPr>
            <p:spPr>
              <a:xfrm>
                <a:off x="2448412" y="3739660"/>
                <a:ext cx="19050" cy="133350"/>
              </a:xfrm>
              <a:custGeom>
                <a:avLst/>
                <a:gdLst>
                  <a:gd name="connsiteX0" fmla="*/ 0 w 19050"/>
                  <a:gd name="connsiteY0" fmla="*/ 0 h 133350"/>
                  <a:gd name="connsiteX1" fmla="*/ 19050 w 19050"/>
                  <a:gd name="connsiteY1" fmla="*/ 133350 h 133350"/>
                </a:gdLst>
                <a:ahLst/>
                <a:cxnLst>
                  <a:cxn ang="0">
                    <a:pos x="connsiteX0" y="connsiteY0"/>
                  </a:cxn>
                  <a:cxn ang="0">
                    <a:pos x="connsiteX1" y="connsiteY1"/>
                  </a:cxn>
                </a:cxnLst>
                <a:rect l="l" t="t" r="r" b="b"/>
                <a:pathLst>
                  <a:path w="19050" h="133350">
                    <a:moveTo>
                      <a:pt x="0" y="0"/>
                    </a:moveTo>
                    <a:lnTo>
                      <a:pt x="19050" y="133350"/>
                    </a:lnTo>
                  </a:path>
                </a:pathLst>
              </a:custGeom>
              <a:noFill/>
              <a:ln w="9525" cap="rnd">
                <a:solidFill>
                  <a:schemeClr val="bg1"/>
                </a:solidFill>
                <a:prstDash val="solid"/>
                <a:round/>
              </a:ln>
            </p:spPr>
            <p:txBody>
              <a:bodyPr rtlCol="0" anchor="ctr"/>
              <a:lstStyle/>
              <a:p>
                <a:endParaRPr lang="en-US"/>
              </a:p>
            </p:txBody>
          </p:sp>
        </p:grpSp>
      </p:grpSp>
      <p:sp>
        <p:nvSpPr>
          <p:cNvPr id="3" name="Slide Number Placeholder 2">
            <a:extLst>
              <a:ext uri="{FF2B5EF4-FFF2-40B4-BE49-F238E27FC236}">
                <a16:creationId xmlns:a16="http://schemas.microsoft.com/office/drawing/2014/main" id="{CF05B2D6-F58A-4623-A11D-6D5BF3A7FF45}"/>
              </a:ext>
            </a:extLst>
          </p:cNvPr>
          <p:cNvSpPr>
            <a:spLocks noGrp="1"/>
          </p:cNvSpPr>
          <p:nvPr>
            <p:ph type="sldNum" sz="quarter" idx="10"/>
          </p:nvPr>
        </p:nvSpPr>
        <p:spPr/>
        <p:txBody>
          <a:bodyPr/>
          <a:lstStyle/>
          <a:p>
            <a:fld id="{4034BEE3-566C-4068-A777-C3A4762E861B}" type="slidenum">
              <a:rPr lang="en-GB" smtClean="0"/>
              <a:pPr/>
              <a:t>25</a:t>
            </a:fld>
            <a:endParaRPr lang="en-GB"/>
          </a:p>
        </p:txBody>
      </p:sp>
    </p:spTree>
    <p:extLst>
      <p:ext uri="{BB962C8B-B14F-4D97-AF65-F5344CB8AC3E}">
        <p14:creationId xmlns:p14="http://schemas.microsoft.com/office/powerpoint/2010/main" val="29512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descr="A person pushing a shopping cart&#10;&#10;Description automatically generated with medium confidence">
            <a:extLst>
              <a:ext uri="{FF2B5EF4-FFF2-40B4-BE49-F238E27FC236}">
                <a16:creationId xmlns:a16="http://schemas.microsoft.com/office/drawing/2014/main" id="{188CDAB4-BD86-47B3-B8FD-F6704C3E2B0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9672366" y="1703208"/>
            <a:ext cx="2154508" cy="4013642"/>
          </a:xfrm>
          <a:prstGeom prst="rect">
            <a:avLst/>
          </a:prstGeom>
        </p:spPr>
      </p:pic>
      <p:pic>
        <p:nvPicPr>
          <p:cNvPr id="48" name="Picture 47" descr="A person cutting a cake&#10;&#10;Description automatically generated with low confidence">
            <a:extLst>
              <a:ext uri="{FF2B5EF4-FFF2-40B4-BE49-F238E27FC236}">
                <a16:creationId xmlns:a16="http://schemas.microsoft.com/office/drawing/2014/main" id="{869C813A-827D-4E13-B391-F103993FFC4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23963" y="1719000"/>
            <a:ext cx="2144073" cy="3997850"/>
          </a:xfrm>
          <a:prstGeom prst="rect">
            <a:avLst/>
          </a:prstGeom>
        </p:spPr>
      </p:pic>
      <p:pic>
        <p:nvPicPr>
          <p:cNvPr id="46" name="Picture 45" descr="A person in a grocery store&#10;&#10;Description automatically generated with medium confidence">
            <a:extLst>
              <a:ext uri="{FF2B5EF4-FFF2-40B4-BE49-F238E27FC236}">
                <a16:creationId xmlns:a16="http://schemas.microsoft.com/office/drawing/2014/main" id="{58CDA3F8-6C8A-4500-8EB2-957F64EAE0B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348346" y="1708150"/>
            <a:ext cx="2149201" cy="4013642"/>
          </a:xfrm>
          <a:prstGeom prst="rect">
            <a:avLst/>
          </a:prstGeom>
        </p:spPr>
      </p:pic>
      <p:pic>
        <p:nvPicPr>
          <p:cNvPr id="42" name="Picture 41" descr="A picture containing person, indoor, person&#10;&#10;Description automatically generated">
            <a:extLst>
              <a:ext uri="{FF2B5EF4-FFF2-40B4-BE49-F238E27FC236}">
                <a16:creationId xmlns:a16="http://schemas.microsoft.com/office/drawing/2014/main" id="{4A364011-0CFE-4AFA-848E-3223B350835D}"/>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b="-1"/>
          <a:stretch/>
        </p:blipFill>
        <p:spPr>
          <a:xfrm>
            <a:off x="2689327" y="1708150"/>
            <a:ext cx="2149200" cy="4006850"/>
          </a:xfrm>
          <a:prstGeom prst="rect">
            <a:avLst/>
          </a:prstGeom>
        </p:spPr>
      </p:pic>
      <p:pic>
        <p:nvPicPr>
          <p:cNvPr id="38" name="Picture 37" descr="A picture containing text, person&#10;&#10;Description automatically generated">
            <a:extLst>
              <a:ext uri="{FF2B5EF4-FFF2-40B4-BE49-F238E27FC236}">
                <a16:creationId xmlns:a16="http://schemas.microsoft.com/office/drawing/2014/main" id="{47D15A0A-D0D4-4B40-BB2E-CC59FF9C4741}"/>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360000" y="1708150"/>
            <a:ext cx="2149200" cy="4006850"/>
          </a:xfrm>
          <a:prstGeom prst="rect">
            <a:avLst/>
          </a:prstGeom>
        </p:spPr>
      </p:pic>
      <p:sp>
        <p:nvSpPr>
          <p:cNvPr id="12" name="Title 11">
            <a:extLst>
              <a:ext uri="{FF2B5EF4-FFF2-40B4-BE49-F238E27FC236}">
                <a16:creationId xmlns:a16="http://schemas.microsoft.com/office/drawing/2014/main" id="{9C8DA60E-FFE6-DD48-AE1C-E11FC244369C}"/>
              </a:ext>
            </a:extLst>
          </p:cNvPr>
          <p:cNvSpPr>
            <a:spLocks noGrp="1"/>
          </p:cNvSpPr>
          <p:nvPr>
            <p:ph type="title"/>
          </p:nvPr>
        </p:nvSpPr>
        <p:spPr/>
        <p:txBody>
          <a:bodyPr/>
          <a:lstStyle/>
          <a:p>
            <a:r>
              <a:rPr lang="en-US"/>
              <a:t>Five things to remember about the Kroger better-for-you shopper</a:t>
            </a:r>
          </a:p>
        </p:txBody>
      </p:sp>
      <p:sp>
        <p:nvSpPr>
          <p:cNvPr id="4" name="Footer Placeholder 3">
            <a:extLst>
              <a:ext uri="{FF2B5EF4-FFF2-40B4-BE49-F238E27FC236}">
                <a16:creationId xmlns:a16="http://schemas.microsoft.com/office/drawing/2014/main" id="{0EE5B971-E9A3-0F41-BBD1-11A471EF02EC}"/>
              </a:ext>
            </a:extLst>
          </p:cNvPr>
          <p:cNvSpPr>
            <a:spLocks noGrp="1"/>
          </p:cNvSpPr>
          <p:nvPr>
            <p:ph type="ftr" sz="quarter" idx="11"/>
          </p:nvPr>
        </p:nvSpPr>
        <p:spPr/>
        <p:txBody>
          <a:bodyPr/>
          <a:lstStyle/>
          <a:p>
            <a:r>
              <a:rPr lang="en-GB">
                <a:latin typeface="+mj-lt"/>
              </a:rPr>
              <a:t>Source: </a:t>
            </a:r>
            <a:r>
              <a:rPr lang="en-US" b="0" i="0">
                <a:solidFill>
                  <a:srgbClr val="242424"/>
                </a:solidFill>
                <a:effectLst/>
                <a:latin typeface="+mj-lt"/>
              </a:rPr>
              <a:t>ShopperScape better-for-you research, February 2022</a:t>
            </a:r>
            <a:endParaRPr lang="en-GB"/>
          </a:p>
        </p:txBody>
      </p:sp>
      <p:sp>
        <p:nvSpPr>
          <p:cNvPr id="25" name="Content Placeholder 24">
            <a:extLst>
              <a:ext uri="{FF2B5EF4-FFF2-40B4-BE49-F238E27FC236}">
                <a16:creationId xmlns:a16="http://schemas.microsoft.com/office/drawing/2014/main" id="{E333ED45-6AD1-484C-A803-B4F794BEE395}"/>
              </a:ext>
            </a:extLst>
          </p:cNvPr>
          <p:cNvSpPr>
            <a:spLocks noGrp="1"/>
          </p:cNvSpPr>
          <p:nvPr>
            <p:ph sz="quarter" idx="12"/>
          </p:nvPr>
        </p:nvSpPr>
        <p:spPr>
          <a:xfrm>
            <a:off x="350626" y="1719000"/>
            <a:ext cx="2149200" cy="3999600"/>
          </a:xfrm>
          <a:solidFill>
            <a:schemeClr val="tx2">
              <a:alpha val="54000"/>
            </a:schemeClr>
          </a:solidFill>
        </p:spPr>
        <p:txBody>
          <a:bodyPr lIns="91440" tIns="1828800" rIns="0"/>
          <a:lstStyle/>
          <a:p>
            <a:r>
              <a:rPr lang="en-US" sz="2400" b="1">
                <a:solidFill>
                  <a:schemeClr val="bg1"/>
                </a:solidFill>
              </a:rPr>
              <a:t>Younger, more men and African-</a:t>
            </a:r>
            <a:br>
              <a:rPr lang="en-US" sz="2400" b="1">
                <a:solidFill>
                  <a:schemeClr val="bg1"/>
                </a:solidFill>
              </a:rPr>
            </a:br>
            <a:r>
              <a:rPr lang="en-US" sz="2400" b="1">
                <a:solidFill>
                  <a:schemeClr val="bg1"/>
                </a:solidFill>
              </a:rPr>
              <a:t>Americans</a:t>
            </a:r>
          </a:p>
          <a:p>
            <a:endParaRPr lang="en-US" sz="2400">
              <a:solidFill>
                <a:schemeClr val="bg1"/>
              </a:solidFill>
            </a:endParaRPr>
          </a:p>
        </p:txBody>
      </p:sp>
      <p:sp>
        <p:nvSpPr>
          <p:cNvPr id="27" name="Content Placeholder 26">
            <a:extLst>
              <a:ext uri="{FF2B5EF4-FFF2-40B4-BE49-F238E27FC236}">
                <a16:creationId xmlns:a16="http://schemas.microsoft.com/office/drawing/2014/main" id="{1D6A2650-1138-4514-B5EB-6612BA8EE234}"/>
              </a:ext>
            </a:extLst>
          </p:cNvPr>
          <p:cNvSpPr>
            <a:spLocks noGrp="1"/>
          </p:cNvSpPr>
          <p:nvPr>
            <p:ph sz="quarter" idx="13"/>
          </p:nvPr>
        </p:nvSpPr>
        <p:spPr>
          <a:solidFill>
            <a:srgbClr val="C700D3">
              <a:alpha val="54000"/>
            </a:srgbClr>
          </a:solidFill>
        </p:spPr>
        <p:txBody>
          <a:bodyPr lIns="91440" tIns="1828800" rIns="0"/>
          <a:lstStyle/>
          <a:p>
            <a:r>
              <a:rPr lang="en-US" sz="2400" b="1">
                <a:solidFill>
                  <a:schemeClr val="bg1"/>
                </a:solidFill>
              </a:rPr>
              <a:t>More frequent, healthier snackers</a:t>
            </a:r>
          </a:p>
          <a:p>
            <a:endParaRPr lang="en-US" sz="2400">
              <a:solidFill>
                <a:schemeClr val="bg1"/>
              </a:solidFill>
            </a:endParaRPr>
          </a:p>
        </p:txBody>
      </p:sp>
      <p:sp>
        <p:nvSpPr>
          <p:cNvPr id="31" name="Content Placeholder 30">
            <a:extLst>
              <a:ext uri="{FF2B5EF4-FFF2-40B4-BE49-F238E27FC236}">
                <a16:creationId xmlns:a16="http://schemas.microsoft.com/office/drawing/2014/main" id="{B8D1AD57-EC75-4023-83A9-B496D7B02C82}"/>
              </a:ext>
            </a:extLst>
          </p:cNvPr>
          <p:cNvSpPr>
            <a:spLocks noGrp="1"/>
          </p:cNvSpPr>
          <p:nvPr>
            <p:ph sz="quarter" idx="14"/>
          </p:nvPr>
        </p:nvSpPr>
        <p:spPr>
          <a:solidFill>
            <a:schemeClr val="accent5">
              <a:alpha val="54000"/>
            </a:schemeClr>
          </a:solidFill>
        </p:spPr>
        <p:txBody>
          <a:bodyPr vert="horz" lIns="91440" tIns="1828800" rIns="0" bIns="0" rtlCol="0">
            <a:noAutofit/>
          </a:bodyPr>
          <a:lstStyle/>
          <a:p>
            <a:r>
              <a:rPr lang="en-US" sz="2400" b="1">
                <a:solidFill>
                  <a:schemeClr val="bg1"/>
                </a:solidFill>
              </a:rPr>
              <a:t>Include cheese as better-for-you snack</a:t>
            </a:r>
          </a:p>
          <a:p>
            <a:endParaRPr lang="en-US" sz="2400" b="1">
              <a:solidFill>
                <a:schemeClr val="bg1"/>
              </a:solidFill>
            </a:endParaRPr>
          </a:p>
        </p:txBody>
      </p:sp>
      <p:sp>
        <p:nvSpPr>
          <p:cNvPr id="32" name="Content Placeholder 31">
            <a:extLst>
              <a:ext uri="{FF2B5EF4-FFF2-40B4-BE49-F238E27FC236}">
                <a16:creationId xmlns:a16="http://schemas.microsoft.com/office/drawing/2014/main" id="{A597AF63-042B-494A-A8FB-D633531F23F5}"/>
              </a:ext>
            </a:extLst>
          </p:cNvPr>
          <p:cNvSpPr>
            <a:spLocks noGrp="1"/>
          </p:cNvSpPr>
          <p:nvPr>
            <p:ph sz="quarter" idx="15"/>
          </p:nvPr>
        </p:nvSpPr>
        <p:spPr>
          <a:xfrm>
            <a:off x="7348347" y="1710000"/>
            <a:ext cx="2149200" cy="3999600"/>
          </a:xfrm>
          <a:solidFill>
            <a:schemeClr val="accent3">
              <a:lumMod val="75000"/>
              <a:alpha val="54000"/>
            </a:schemeClr>
          </a:solidFill>
        </p:spPr>
        <p:txBody>
          <a:bodyPr vert="horz" lIns="91440" tIns="1828800" rIns="0" bIns="0" rtlCol="0">
            <a:noAutofit/>
          </a:bodyPr>
          <a:lstStyle/>
          <a:p>
            <a:r>
              <a:rPr lang="en-US" sz="2400" b="1">
                <a:solidFill>
                  <a:schemeClr val="bg1"/>
                </a:solidFill>
              </a:rPr>
              <a:t>Struggle to find and trust better-for-you snacks</a:t>
            </a:r>
          </a:p>
          <a:p>
            <a:endParaRPr lang="en-US" sz="2400" b="1">
              <a:solidFill>
                <a:schemeClr val="bg1"/>
              </a:solidFill>
            </a:endParaRPr>
          </a:p>
        </p:txBody>
      </p:sp>
      <p:sp>
        <p:nvSpPr>
          <p:cNvPr id="33" name="Content Placeholder 32">
            <a:extLst>
              <a:ext uri="{FF2B5EF4-FFF2-40B4-BE49-F238E27FC236}">
                <a16:creationId xmlns:a16="http://schemas.microsoft.com/office/drawing/2014/main" id="{6C3667FF-987F-4C31-9D85-674D377E9A08}"/>
              </a:ext>
            </a:extLst>
          </p:cNvPr>
          <p:cNvSpPr>
            <a:spLocks noGrp="1"/>
          </p:cNvSpPr>
          <p:nvPr>
            <p:ph sz="quarter" idx="16"/>
          </p:nvPr>
        </p:nvSpPr>
        <p:spPr>
          <a:solidFill>
            <a:schemeClr val="accent6">
              <a:alpha val="54000"/>
            </a:schemeClr>
          </a:solidFill>
        </p:spPr>
        <p:txBody>
          <a:bodyPr vert="horz" lIns="91440" tIns="1828800" rIns="91440" bIns="0" rtlCol="0">
            <a:noAutofit/>
          </a:bodyPr>
          <a:lstStyle/>
          <a:p>
            <a:r>
              <a:rPr lang="en-US" sz="2400" b="1">
                <a:solidFill>
                  <a:schemeClr val="bg1"/>
                </a:solidFill>
              </a:rPr>
              <a:t>Open to innovations in private label</a:t>
            </a:r>
          </a:p>
          <a:p>
            <a:endParaRPr lang="en-US" sz="2400" b="1">
              <a:solidFill>
                <a:schemeClr val="bg1"/>
              </a:solidFill>
            </a:endParaRPr>
          </a:p>
        </p:txBody>
      </p:sp>
      <p:pic>
        <p:nvPicPr>
          <p:cNvPr id="23" name="Picture 22">
            <a:extLst>
              <a:ext uri="{FF2B5EF4-FFF2-40B4-BE49-F238E27FC236}">
                <a16:creationId xmlns:a16="http://schemas.microsoft.com/office/drawing/2014/main" id="{0FFF5A6E-E469-4162-9F6C-E0E90395D073}"/>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grpSp>
        <p:nvGrpSpPr>
          <p:cNvPr id="53" name="Graphic 51">
            <a:extLst>
              <a:ext uri="{FF2B5EF4-FFF2-40B4-BE49-F238E27FC236}">
                <a16:creationId xmlns:a16="http://schemas.microsoft.com/office/drawing/2014/main" id="{D1FFC7F3-41B8-4BEF-A00D-7AF692A60775}"/>
              </a:ext>
            </a:extLst>
          </p:cNvPr>
          <p:cNvGrpSpPr/>
          <p:nvPr/>
        </p:nvGrpSpPr>
        <p:grpSpPr>
          <a:xfrm>
            <a:off x="472176" y="2621252"/>
            <a:ext cx="696266" cy="712080"/>
            <a:chOff x="5676896" y="3000374"/>
            <a:chExt cx="838205" cy="857250"/>
          </a:xfrm>
          <a:noFill/>
        </p:grpSpPr>
        <p:sp>
          <p:nvSpPr>
            <p:cNvPr id="54" name="Freeform: Shape 53">
              <a:extLst>
                <a:ext uri="{FF2B5EF4-FFF2-40B4-BE49-F238E27FC236}">
                  <a16:creationId xmlns:a16="http://schemas.microsoft.com/office/drawing/2014/main" id="{2B1CF610-01E2-4F7D-8CDD-72DE8350E4B4}"/>
                </a:ext>
              </a:extLst>
            </p:cNvPr>
            <p:cNvSpPr/>
            <p:nvPr/>
          </p:nvSpPr>
          <p:spPr>
            <a:xfrm>
              <a:off x="6038849" y="3400424"/>
              <a:ext cx="114300" cy="19050"/>
            </a:xfrm>
            <a:custGeom>
              <a:avLst/>
              <a:gdLst>
                <a:gd name="connsiteX0" fmla="*/ 114300 w 114300"/>
                <a:gd name="connsiteY0" fmla="*/ 0 h 19050"/>
                <a:gd name="connsiteX1" fmla="*/ 0 w 114300"/>
                <a:gd name="connsiteY1" fmla="*/ 0 h 19050"/>
              </a:gdLst>
              <a:ahLst/>
              <a:cxnLst>
                <a:cxn ang="0">
                  <a:pos x="connsiteX0" y="connsiteY0"/>
                </a:cxn>
                <a:cxn ang="0">
                  <a:pos x="connsiteX1" y="connsiteY1"/>
                </a:cxn>
              </a:cxnLst>
              <a:rect l="l" t="t" r="r" b="b"/>
              <a:pathLst>
                <a:path w="114300" h="19050">
                  <a:moveTo>
                    <a:pt x="114300" y="0"/>
                  </a:moveTo>
                  <a:cubicBezTo>
                    <a:pt x="80433" y="25400"/>
                    <a:pt x="33867" y="25400"/>
                    <a:pt x="0" y="0"/>
                  </a:cubicBezTo>
                </a:path>
              </a:pathLst>
            </a:custGeom>
            <a:noFill/>
            <a:ln w="12700" cap="rnd">
              <a:solidFill>
                <a:schemeClr val="bg1"/>
              </a:solidFill>
              <a:prstDash val="solid"/>
              <a:round/>
            </a:ln>
          </p:spPr>
          <p:txBody>
            <a:bodyPr rtlCol="0" anchor="ctr"/>
            <a:lstStyle/>
            <a:p>
              <a:endParaRPr lang="en-US"/>
            </a:p>
          </p:txBody>
        </p:sp>
        <p:sp>
          <p:nvSpPr>
            <p:cNvPr id="55" name="Freeform: Shape 54">
              <a:extLst>
                <a:ext uri="{FF2B5EF4-FFF2-40B4-BE49-F238E27FC236}">
                  <a16:creationId xmlns:a16="http://schemas.microsoft.com/office/drawing/2014/main" id="{7C35BF99-4DBB-436C-BA50-AD0FC989E43D}"/>
                </a:ext>
              </a:extLst>
            </p:cNvPr>
            <p:cNvSpPr/>
            <p:nvPr/>
          </p:nvSpPr>
          <p:spPr>
            <a:xfrm>
              <a:off x="6162674" y="3295649"/>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12700" cap="rnd">
              <a:solidFill>
                <a:schemeClr val="bg1"/>
              </a:solidFill>
              <a:prstDash val="solid"/>
              <a:round/>
            </a:ln>
          </p:spPr>
          <p:txBody>
            <a:bodyPr rtlCol="0" anchor="ctr"/>
            <a:lstStyle/>
            <a:p>
              <a:endParaRPr lang="en-US"/>
            </a:p>
          </p:txBody>
        </p:sp>
        <p:sp>
          <p:nvSpPr>
            <p:cNvPr id="56" name="Freeform: Shape 55">
              <a:extLst>
                <a:ext uri="{FF2B5EF4-FFF2-40B4-BE49-F238E27FC236}">
                  <a16:creationId xmlns:a16="http://schemas.microsoft.com/office/drawing/2014/main" id="{A2EBE5E6-76F5-49E1-883B-20790F58EF06}"/>
                </a:ext>
              </a:extLst>
            </p:cNvPr>
            <p:cNvSpPr/>
            <p:nvPr/>
          </p:nvSpPr>
          <p:spPr>
            <a:xfrm>
              <a:off x="6010274" y="3295649"/>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12700" cap="rnd">
              <a:solidFill>
                <a:schemeClr val="bg1"/>
              </a:solidFill>
              <a:prstDash val="solid"/>
              <a:round/>
            </a:ln>
          </p:spPr>
          <p:txBody>
            <a:bodyPr rtlCol="0" anchor="ctr"/>
            <a:lstStyle/>
            <a:p>
              <a:endParaRPr lang="en-US"/>
            </a:p>
          </p:txBody>
        </p:sp>
        <p:sp>
          <p:nvSpPr>
            <p:cNvPr id="57" name="Freeform: Shape 56">
              <a:extLst>
                <a:ext uri="{FF2B5EF4-FFF2-40B4-BE49-F238E27FC236}">
                  <a16:creationId xmlns:a16="http://schemas.microsoft.com/office/drawing/2014/main" id="{DF8677A2-63D0-4567-8B6A-79AFC3F1BC7F}"/>
                </a:ext>
              </a:extLst>
            </p:cNvPr>
            <p:cNvSpPr/>
            <p:nvPr/>
          </p:nvSpPr>
          <p:spPr>
            <a:xfrm>
              <a:off x="5867399" y="3000374"/>
              <a:ext cx="457200" cy="533400"/>
            </a:xfrm>
            <a:custGeom>
              <a:avLst/>
              <a:gdLst>
                <a:gd name="connsiteX0" fmla="*/ 457200 w 457200"/>
                <a:gd name="connsiteY0" fmla="*/ 228600 h 533400"/>
                <a:gd name="connsiteX1" fmla="*/ 228600 w 457200"/>
                <a:gd name="connsiteY1" fmla="*/ 0 h 533400"/>
                <a:gd name="connsiteX2" fmla="*/ 0 w 457200"/>
                <a:gd name="connsiteY2" fmla="*/ 228600 h 533400"/>
                <a:gd name="connsiteX3" fmla="*/ 0 w 457200"/>
                <a:gd name="connsiteY3" fmla="*/ 304800 h 533400"/>
                <a:gd name="connsiteX4" fmla="*/ 228600 w 457200"/>
                <a:gd name="connsiteY4" fmla="*/ 533400 h 533400"/>
                <a:gd name="connsiteX5" fmla="*/ 457200 w 457200"/>
                <a:gd name="connsiteY5" fmla="*/ 30480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7200" h="533400">
                  <a:moveTo>
                    <a:pt x="457200" y="228600"/>
                  </a:moveTo>
                  <a:cubicBezTo>
                    <a:pt x="457200" y="102348"/>
                    <a:pt x="354852" y="0"/>
                    <a:pt x="228600" y="0"/>
                  </a:cubicBezTo>
                  <a:cubicBezTo>
                    <a:pt x="102348" y="0"/>
                    <a:pt x="0" y="102348"/>
                    <a:pt x="0" y="228600"/>
                  </a:cubicBezTo>
                  <a:lnTo>
                    <a:pt x="0" y="304800"/>
                  </a:lnTo>
                  <a:cubicBezTo>
                    <a:pt x="0" y="431052"/>
                    <a:pt x="102348" y="533400"/>
                    <a:pt x="228600" y="533400"/>
                  </a:cubicBezTo>
                  <a:cubicBezTo>
                    <a:pt x="354852" y="533400"/>
                    <a:pt x="457200" y="431052"/>
                    <a:pt x="457200" y="304800"/>
                  </a:cubicBezTo>
                  <a:close/>
                </a:path>
              </a:pathLst>
            </a:custGeom>
            <a:noFill/>
            <a:ln w="12700" cap="rnd">
              <a:solidFill>
                <a:schemeClr val="bg1"/>
              </a:solid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6B6F0BB3-5690-4D84-9E34-3BF874BCEF6B}"/>
                </a:ext>
              </a:extLst>
            </p:cNvPr>
            <p:cNvSpPr/>
            <p:nvPr/>
          </p:nvSpPr>
          <p:spPr>
            <a:xfrm>
              <a:off x="5867399" y="3152774"/>
              <a:ext cx="457200" cy="76845"/>
            </a:xfrm>
            <a:custGeom>
              <a:avLst/>
              <a:gdLst>
                <a:gd name="connsiteX0" fmla="*/ 457200 w 457200"/>
                <a:gd name="connsiteY0" fmla="*/ 76200 h 76845"/>
                <a:gd name="connsiteX1" fmla="*/ 381000 w 457200"/>
                <a:gd name="connsiteY1" fmla="*/ 76200 h 76845"/>
                <a:gd name="connsiteX2" fmla="*/ 152400 w 457200"/>
                <a:gd name="connsiteY2" fmla="*/ 0 h 76845"/>
                <a:gd name="connsiteX3" fmla="*/ 0 w 457200"/>
                <a:gd name="connsiteY3" fmla="*/ 75438 h 76845"/>
              </a:gdLst>
              <a:ahLst/>
              <a:cxnLst>
                <a:cxn ang="0">
                  <a:pos x="connsiteX0" y="connsiteY0"/>
                </a:cxn>
                <a:cxn ang="0">
                  <a:pos x="connsiteX1" y="connsiteY1"/>
                </a:cxn>
                <a:cxn ang="0">
                  <a:pos x="connsiteX2" y="connsiteY2"/>
                </a:cxn>
                <a:cxn ang="0">
                  <a:pos x="connsiteX3" y="connsiteY3"/>
                </a:cxn>
              </a:cxnLst>
              <a:rect l="l" t="t" r="r" b="b"/>
              <a:pathLst>
                <a:path w="457200" h="76845">
                  <a:moveTo>
                    <a:pt x="457200" y="76200"/>
                  </a:moveTo>
                  <a:lnTo>
                    <a:pt x="381000" y="76200"/>
                  </a:lnTo>
                  <a:cubicBezTo>
                    <a:pt x="330422" y="76200"/>
                    <a:pt x="226409" y="89059"/>
                    <a:pt x="152400" y="0"/>
                  </a:cubicBezTo>
                  <a:cubicBezTo>
                    <a:pt x="114380" y="45346"/>
                    <a:pt x="59112" y="72703"/>
                    <a:pt x="0" y="75438"/>
                  </a:cubicBezTo>
                </a:path>
              </a:pathLst>
            </a:custGeom>
            <a:noFill/>
            <a:ln w="12700" cap="rnd">
              <a:solidFill>
                <a:schemeClr val="bg1"/>
              </a:solid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2D2DD5F6-E7E6-406D-A3F2-9E7E7B997918}"/>
                </a:ext>
              </a:extLst>
            </p:cNvPr>
            <p:cNvSpPr/>
            <p:nvPr/>
          </p:nvSpPr>
          <p:spPr>
            <a:xfrm>
              <a:off x="5676896" y="3609974"/>
              <a:ext cx="838205" cy="247650"/>
            </a:xfrm>
            <a:custGeom>
              <a:avLst/>
              <a:gdLst>
                <a:gd name="connsiteX0" fmla="*/ 838203 w 838205"/>
                <a:gd name="connsiteY0" fmla="*/ 247650 h 247650"/>
                <a:gd name="connsiteX1" fmla="*/ 838203 w 838205"/>
                <a:gd name="connsiteY1" fmla="*/ 167450 h 247650"/>
                <a:gd name="connsiteX2" fmla="*/ 808866 w 838205"/>
                <a:gd name="connsiteY2" fmla="*/ 107252 h 247650"/>
                <a:gd name="connsiteX3" fmla="*/ 419103 w 838205"/>
                <a:gd name="connsiteY3" fmla="*/ 0 h 247650"/>
                <a:gd name="connsiteX4" fmla="*/ 29340 w 838205"/>
                <a:gd name="connsiteY4" fmla="*/ 107252 h 247650"/>
                <a:gd name="connsiteX5" fmla="*/ 3 w 838205"/>
                <a:gd name="connsiteY5" fmla="*/ 167450 h 247650"/>
                <a:gd name="connsiteX6" fmla="*/ 3 w 838205"/>
                <a:gd name="connsiteY6" fmla="*/ 247650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05" h="247650">
                  <a:moveTo>
                    <a:pt x="838203" y="247650"/>
                  </a:moveTo>
                  <a:lnTo>
                    <a:pt x="838203" y="167450"/>
                  </a:lnTo>
                  <a:cubicBezTo>
                    <a:pt x="838398" y="143895"/>
                    <a:pt x="827538" y="121611"/>
                    <a:pt x="808866" y="107252"/>
                  </a:cubicBezTo>
                  <a:cubicBezTo>
                    <a:pt x="758193" y="68390"/>
                    <a:pt x="637416" y="0"/>
                    <a:pt x="419103" y="0"/>
                  </a:cubicBezTo>
                  <a:cubicBezTo>
                    <a:pt x="200790" y="0"/>
                    <a:pt x="80203" y="68580"/>
                    <a:pt x="29340" y="107252"/>
                  </a:cubicBezTo>
                  <a:cubicBezTo>
                    <a:pt x="10667" y="121611"/>
                    <a:pt x="-193" y="143895"/>
                    <a:pt x="3" y="167450"/>
                  </a:cubicBezTo>
                  <a:lnTo>
                    <a:pt x="3" y="247650"/>
                  </a:lnTo>
                </a:path>
              </a:pathLst>
            </a:custGeom>
            <a:noFill/>
            <a:ln w="12700" cap="rnd">
              <a:solidFill>
                <a:schemeClr val="bg1"/>
              </a:solidFill>
              <a:prstDash val="solid"/>
              <a:round/>
            </a:ln>
          </p:spPr>
          <p:txBody>
            <a:bodyPr rtlCol="0" anchor="ctr"/>
            <a:lstStyle/>
            <a:p>
              <a:endParaRPr lang="en-US"/>
            </a:p>
          </p:txBody>
        </p:sp>
        <p:sp>
          <p:nvSpPr>
            <p:cNvPr id="60" name="Freeform: Shape 59">
              <a:extLst>
                <a:ext uri="{FF2B5EF4-FFF2-40B4-BE49-F238E27FC236}">
                  <a16:creationId xmlns:a16="http://schemas.microsoft.com/office/drawing/2014/main" id="{0B52CCC0-27E1-4F7A-8E17-3C201E3BB843}"/>
                </a:ext>
              </a:extLst>
            </p:cNvPr>
            <p:cNvSpPr/>
            <p:nvPr/>
          </p:nvSpPr>
          <p:spPr>
            <a:xfrm>
              <a:off x="5893952" y="3616546"/>
              <a:ext cx="202046" cy="161253"/>
            </a:xfrm>
            <a:custGeom>
              <a:avLst/>
              <a:gdLst>
                <a:gd name="connsiteX0" fmla="*/ 17071 w 202046"/>
                <a:gd name="connsiteY0" fmla="*/ 12192 h 161253"/>
                <a:gd name="connsiteX1" fmla="*/ 117 w 202046"/>
                <a:gd name="connsiteY1" fmla="*/ 140113 h 161253"/>
                <a:gd name="connsiteX2" fmla="*/ 16962 w 202046"/>
                <a:gd name="connsiteY2" fmla="*/ 161138 h 161253"/>
                <a:gd name="connsiteX3" fmla="*/ 30216 w 202046"/>
                <a:gd name="connsiteY3" fmla="*/ 157639 h 161253"/>
                <a:gd name="connsiteX4" fmla="*/ 187283 w 202046"/>
                <a:gd name="connsiteY4" fmla="*/ 100489 h 161253"/>
                <a:gd name="connsiteX5" fmla="*/ 202047 w 202046"/>
                <a:gd name="connsiteY5" fmla="*/ 98488 h 161253"/>
                <a:gd name="connsiteX6" fmla="*/ 89366 w 202046"/>
                <a:gd name="connsiteY6" fmla="*/ 0 h 161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046" h="161253">
                  <a:moveTo>
                    <a:pt x="17071" y="12192"/>
                  </a:moveTo>
                  <a:lnTo>
                    <a:pt x="117" y="140113"/>
                  </a:lnTo>
                  <a:cubicBezTo>
                    <a:pt x="-1038" y="150570"/>
                    <a:pt x="6504" y="159984"/>
                    <a:pt x="16962" y="161138"/>
                  </a:cubicBezTo>
                  <a:cubicBezTo>
                    <a:pt x="21660" y="161656"/>
                    <a:pt x="26385" y="160410"/>
                    <a:pt x="30216" y="157639"/>
                  </a:cubicBezTo>
                  <a:cubicBezTo>
                    <a:pt x="76801" y="125428"/>
                    <a:pt x="130891" y="105747"/>
                    <a:pt x="187283" y="100489"/>
                  </a:cubicBezTo>
                  <a:lnTo>
                    <a:pt x="202047" y="98488"/>
                  </a:lnTo>
                  <a:cubicBezTo>
                    <a:pt x="145227" y="98229"/>
                    <a:pt x="97225" y="56274"/>
                    <a:pt x="89366" y="0"/>
                  </a:cubicBezTo>
                </a:path>
              </a:pathLst>
            </a:custGeom>
            <a:noFill/>
            <a:ln w="12700" cap="rnd">
              <a:solidFill>
                <a:schemeClr val="bg1"/>
              </a:solidFill>
              <a:prstDash val="solid"/>
              <a:round/>
            </a:ln>
          </p:spPr>
          <p:txBody>
            <a:bodyPr rtlCol="0" anchor="ctr"/>
            <a:lstStyle/>
            <a:p>
              <a:endParaRPr lang="en-US"/>
            </a:p>
          </p:txBody>
        </p:sp>
        <p:sp>
          <p:nvSpPr>
            <p:cNvPr id="61" name="Freeform: Shape 60">
              <a:extLst>
                <a:ext uri="{FF2B5EF4-FFF2-40B4-BE49-F238E27FC236}">
                  <a16:creationId xmlns:a16="http://schemas.microsoft.com/office/drawing/2014/main" id="{ACC091D6-4162-46D9-8322-5FDD9013C852}"/>
                </a:ext>
              </a:extLst>
            </p:cNvPr>
            <p:cNvSpPr/>
            <p:nvPr/>
          </p:nvSpPr>
          <p:spPr>
            <a:xfrm>
              <a:off x="6095999" y="3616641"/>
              <a:ext cx="202046" cy="161157"/>
            </a:xfrm>
            <a:custGeom>
              <a:avLst/>
              <a:gdLst>
                <a:gd name="connsiteX0" fmla="*/ 184975 w 202046"/>
                <a:gd name="connsiteY0" fmla="*/ 12097 h 161157"/>
                <a:gd name="connsiteX1" fmla="*/ 201930 w 202046"/>
                <a:gd name="connsiteY1" fmla="*/ 140018 h 161157"/>
                <a:gd name="connsiteX2" fmla="*/ 185085 w 202046"/>
                <a:gd name="connsiteY2" fmla="*/ 161043 h 161157"/>
                <a:gd name="connsiteX3" fmla="*/ 171831 w 202046"/>
                <a:gd name="connsiteY3" fmla="*/ 157544 h 161157"/>
                <a:gd name="connsiteX4" fmla="*/ 14764 w 202046"/>
                <a:gd name="connsiteY4" fmla="*/ 100394 h 161157"/>
                <a:gd name="connsiteX5" fmla="*/ 0 w 202046"/>
                <a:gd name="connsiteY5" fmla="*/ 98108 h 161157"/>
                <a:gd name="connsiteX6" fmla="*/ 110490 w 202046"/>
                <a:gd name="connsiteY6" fmla="*/ 11430 h 161157"/>
                <a:gd name="connsiteX7" fmla="*/ 113348 w 202046"/>
                <a:gd name="connsiteY7" fmla="*/ 0 h 16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2046" h="161157">
                  <a:moveTo>
                    <a:pt x="184975" y="12097"/>
                  </a:moveTo>
                  <a:lnTo>
                    <a:pt x="201930" y="140018"/>
                  </a:lnTo>
                  <a:cubicBezTo>
                    <a:pt x="203084" y="150475"/>
                    <a:pt x="195543" y="159889"/>
                    <a:pt x="185085" y="161043"/>
                  </a:cubicBezTo>
                  <a:cubicBezTo>
                    <a:pt x="180386" y="161561"/>
                    <a:pt x="175662" y="160314"/>
                    <a:pt x="171831" y="157544"/>
                  </a:cubicBezTo>
                  <a:cubicBezTo>
                    <a:pt x="125254" y="125317"/>
                    <a:pt x="71159" y="105634"/>
                    <a:pt x="14764" y="100394"/>
                  </a:cubicBezTo>
                  <a:lnTo>
                    <a:pt x="0" y="98108"/>
                  </a:lnTo>
                  <a:cubicBezTo>
                    <a:pt x="52329" y="97914"/>
                    <a:pt x="97844" y="62209"/>
                    <a:pt x="110490" y="11430"/>
                  </a:cubicBezTo>
                  <a:lnTo>
                    <a:pt x="113348" y="0"/>
                  </a:lnTo>
                </a:path>
              </a:pathLst>
            </a:custGeom>
            <a:noFill/>
            <a:ln w="12700" cap="rnd">
              <a:solidFill>
                <a:schemeClr val="bg1"/>
              </a:solidFill>
              <a:prstDash val="solid"/>
              <a:round/>
            </a:ln>
          </p:spPr>
          <p:txBody>
            <a:bodyPr rtlCol="0" anchor="ctr"/>
            <a:lstStyle/>
            <a:p>
              <a:endParaRPr lang="en-US"/>
            </a:p>
          </p:txBody>
        </p:sp>
        <p:sp>
          <p:nvSpPr>
            <p:cNvPr id="62" name="Freeform: Shape 61">
              <a:extLst>
                <a:ext uri="{FF2B5EF4-FFF2-40B4-BE49-F238E27FC236}">
                  <a16:creationId xmlns:a16="http://schemas.microsoft.com/office/drawing/2014/main" id="{FC6A1D1C-6796-494A-9D7C-EAC5032D09A2}"/>
                </a:ext>
              </a:extLst>
            </p:cNvPr>
            <p:cNvSpPr/>
            <p:nvPr/>
          </p:nvSpPr>
          <p:spPr>
            <a:xfrm>
              <a:off x="6019799" y="3714749"/>
              <a:ext cx="76200" cy="142875"/>
            </a:xfrm>
            <a:custGeom>
              <a:avLst/>
              <a:gdLst>
                <a:gd name="connsiteX0" fmla="*/ 0 w 76200"/>
                <a:gd name="connsiteY0" fmla="*/ 142875 h 142875"/>
                <a:gd name="connsiteX1" fmla="*/ 76200 w 76200"/>
                <a:gd name="connsiteY1" fmla="*/ 0 h 142875"/>
              </a:gdLst>
              <a:ahLst/>
              <a:cxnLst>
                <a:cxn ang="0">
                  <a:pos x="connsiteX0" y="connsiteY0"/>
                </a:cxn>
                <a:cxn ang="0">
                  <a:pos x="connsiteX1" y="connsiteY1"/>
                </a:cxn>
              </a:cxnLst>
              <a:rect l="l" t="t" r="r" b="b"/>
              <a:pathLst>
                <a:path w="76200" h="142875">
                  <a:moveTo>
                    <a:pt x="0" y="142875"/>
                  </a:moveTo>
                  <a:lnTo>
                    <a:pt x="76200" y="0"/>
                  </a:lnTo>
                </a:path>
              </a:pathLst>
            </a:custGeom>
            <a:noFill/>
            <a:ln w="12700" cap="rnd">
              <a:solidFill>
                <a:schemeClr val="bg1"/>
              </a:solidFill>
              <a:prstDash val="solid"/>
              <a:round/>
            </a:ln>
          </p:spPr>
          <p:txBody>
            <a:bodyPr rtlCol="0" anchor="ctr"/>
            <a:lstStyle/>
            <a:p>
              <a:endParaRPr lang="en-US"/>
            </a:p>
          </p:txBody>
        </p:sp>
        <p:sp>
          <p:nvSpPr>
            <p:cNvPr id="63" name="Freeform: Shape 62">
              <a:extLst>
                <a:ext uri="{FF2B5EF4-FFF2-40B4-BE49-F238E27FC236}">
                  <a16:creationId xmlns:a16="http://schemas.microsoft.com/office/drawing/2014/main" id="{4A873409-B5AC-434A-9526-E8CB9A3D2FA3}"/>
                </a:ext>
              </a:extLst>
            </p:cNvPr>
            <p:cNvSpPr/>
            <p:nvPr/>
          </p:nvSpPr>
          <p:spPr>
            <a:xfrm>
              <a:off x="6095999" y="3714749"/>
              <a:ext cx="76200" cy="142875"/>
            </a:xfrm>
            <a:custGeom>
              <a:avLst/>
              <a:gdLst>
                <a:gd name="connsiteX0" fmla="*/ 76200 w 76200"/>
                <a:gd name="connsiteY0" fmla="*/ 142875 h 142875"/>
                <a:gd name="connsiteX1" fmla="*/ 0 w 76200"/>
                <a:gd name="connsiteY1" fmla="*/ 0 h 142875"/>
              </a:gdLst>
              <a:ahLst/>
              <a:cxnLst>
                <a:cxn ang="0">
                  <a:pos x="connsiteX0" y="connsiteY0"/>
                </a:cxn>
                <a:cxn ang="0">
                  <a:pos x="connsiteX1" y="connsiteY1"/>
                </a:cxn>
              </a:cxnLst>
              <a:rect l="l" t="t" r="r" b="b"/>
              <a:pathLst>
                <a:path w="76200" h="142875">
                  <a:moveTo>
                    <a:pt x="76200" y="142875"/>
                  </a:moveTo>
                  <a:lnTo>
                    <a:pt x="0" y="0"/>
                  </a:lnTo>
                </a:path>
              </a:pathLst>
            </a:custGeom>
            <a:noFill/>
            <a:ln w="12700" cap="rnd">
              <a:solidFill>
                <a:schemeClr val="bg1"/>
              </a:solidFill>
              <a:prstDash val="solid"/>
              <a:round/>
            </a:ln>
          </p:spPr>
          <p:txBody>
            <a:bodyPr rtlCol="0" anchor="ctr"/>
            <a:lstStyle/>
            <a:p>
              <a:endParaRPr lang="en-US"/>
            </a:p>
          </p:txBody>
        </p:sp>
      </p:grpSp>
      <p:grpSp>
        <p:nvGrpSpPr>
          <p:cNvPr id="66" name="Graphic 64">
            <a:extLst>
              <a:ext uri="{FF2B5EF4-FFF2-40B4-BE49-F238E27FC236}">
                <a16:creationId xmlns:a16="http://schemas.microsoft.com/office/drawing/2014/main" id="{02C6CC5C-FE22-4D1B-88E0-251D1803FF4E}"/>
              </a:ext>
            </a:extLst>
          </p:cNvPr>
          <p:cNvGrpSpPr/>
          <p:nvPr/>
        </p:nvGrpSpPr>
        <p:grpSpPr>
          <a:xfrm>
            <a:off x="2806218" y="2699101"/>
            <a:ext cx="682036" cy="652746"/>
            <a:chOff x="5657712" y="3009762"/>
            <a:chExt cx="876155" cy="838527"/>
          </a:xfrm>
          <a:noFill/>
        </p:grpSpPr>
        <p:sp>
          <p:nvSpPr>
            <p:cNvPr id="67" name="Freeform: Shape 66">
              <a:extLst>
                <a:ext uri="{FF2B5EF4-FFF2-40B4-BE49-F238E27FC236}">
                  <a16:creationId xmlns:a16="http://schemas.microsoft.com/office/drawing/2014/main" id="{6D94609E-EACE-4F0A-9FC3-A9E2EB3ABBFD}"/>
                </a:ext>
              </a:extLst>
            </p:cNvPr>
            <p:cNvSpPr/>
            <p:nvPr/>
          </p:nvSpPr>
          <p:spPr>
            <a:xfrm>
              <a:off x="5753194" y="3105149"/>
              <a:ext cx="685800" cy="685800"/>
            </a:xfrm>
            <a:custGeom>
              <a:avLst/>
              <a:gdLst>
                <a:gd name="connsiteX0" fmla="*/ 342900 w 685800"/>
                <a:gd name="connsiteY0" fmla="*/ 685800 h 685800"/>
                <a:gd name="connsiteX1" fmla="*/ 685800 w 685800"/>
                <a:gd name="connsiteY1" fmla="*/ 342900 h 685800"/>
                <a:gd name="connsiteX2" fmla="*/ 342900 w 685800"/>
                <a:gd name="connsiteY2" fmla="*/ 0 h 685800"/>
                <a:gd name="connsiteX3" fmla="*/ 0 w 685800"/>
                <a:gd name="connsiteY3" fmla="*/ 342900 h 685800"/>
                <a:gd name="connsiteX4" fmla="*/ 342900 w 685800"/>
                <a:gd name="connsiteY4" fmla="*/ 685800 h 68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685800">
                  <a:moveTo>
                    <a:pt x="342900" y="685800"/>
                  </a:moveTo>
                  <a:cubicBezTo>
                    <a:pt x="532279" y="685800"/>
                    <a:pt x="685800" y="532278"/>
                    <a:pt x="685800" y="342900"/>
                  </a:cubicBezTo>
                  <a:cubicBezTo>
                    <a:pt x="685800" y="153521"/>
                    <a:pt x="532278" y="0"/>
                    <a:pt x="342900" y="0"/>
                  </a:cubicBezTo>
                  <a:cubicBezTo>
                    <a:pt x="153521" y="0"/>
                    <a:pt x="0" y="153521"/>
                    <a:pt x="0" y="342900"/>
                  </a:cubicBezTo>
                  <a:cubicBezTo>
                    <a:pt x="0" y="532278"/>
                    <a:pt x="153521" y="685800"/>
                    <a:pt x="342900" y="685800"/>
                  </a:cubicBezTo>
                  <a:close/>
                </a:path>
              </a:pathLst>
            </a:custGeom>
            <a:noFill/>
            <a:ln w="12700" cap="rnd">
              <a:solidFill>
                <a:schemeClr val="bg1"/>
              </a:solidFill>
              <a:prstDash val="solid"/>
              <a:round/>
            </a:ln>
          </p:spPr>
          <p:txBody>
            <a:bodyPr rtlCol="0" anchor="ctr"/>
            <a:lstStyle/>
            <a:p>
              <a:endParaRPr lang="en-US"/>
            </a:p>
          </p:txBody>
        </p:sp>
        <p:sp>
          <p:nvSpPr>
            <p:cNvPr id="68" name="Freeform: Shape 67">
              <a:extLst>
                <a:ext uri="{FF2B5EF4-FFF2-40B4-BE49-F238E27FC236}">
                  <a16:creationId xmlns:a16="http://schemas.microsoft.com/office/drawing/2014/main" id="{8F147B39-5F8A-404C-9F91-FCD85A076732}"/>
                </a:ext>
              </a:extLst>
            </p:cNvPr>
            <p:cNvSpPr/>
            <p:nvPr/>
          </p:nvSpPr>
          <p:spPr>
            <a:xfrm>
              <a:off x="5810344" y="3741038"/>
              <a:ext cx="107156" cy="107251"/>
            </a:xfrm>
            <a:custGeom>
              <a:avLst/>
              <a:gdLst>
                <a:gd name="connsiteX0" fmla="*/ 107156 w 107156"/>
                <a:gd name="connsiteY0" fmla="*/ 0 h 107251"/>
                <a:gd name="connsiteX1" fmla="*/ 0 w 107156"/>
                <a:gd name="connsiteY1" fmla="*/ 107251 h 107251"/>
              </a:gdLst>
              <a:ahLst/>
              <a:cxnLst>
                <a:cxn ang="0">
                  <a:pos x="connsiteX0" y="connsiteY0"/>
                </a:cxn>
                <a:cxn ang="0">
                  <a:pos x="connsiteX1" y="connsiteY1"/>
                </a:cxn>
              </a:cxnLst>
              <a:rect l="l" t="t" r="r" b="b"/>
              <a:pathLst>
                <a:path w="107156" h="107251">
                  <a:moveTo>
                    <a:pt x="107156" y="0"/>
                  </a:moveTo>
                  <a:lnTo>
                    <a:pt x="0" y="107251"/>
                  </a:lnTo>
                </a:path>
              </a:pathLst>
            </a:custGeom>
            <a:noFill/>
            <a:ln w="12700" cap="rnd">
              <a:solidFill>
                <a:schemeClr val="bg1"/>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60FBA332-8478-47D8-9887-E5A1471E78E1}"/>
                </a:ext>
              </a:extLst>
            </p:cNvPr>
            <p:cNvSpPr/>
            <p:nvPr/>
          </p:nvSpPr>
          <p:spPr>
            <a:xfrm>
              <a:off x="6274593" y="3741038"/>
              <a:ext cx="107251" cy="107251"/>
            </a:xfrm>
            <a:custGeom>
              <a:avLst/>
              <a:gdLst>
                <a:gd name="connsiteX0" fmla="*/ 0 w 107251"/>
                <a:gd name="connsiteY0" fmla="*/ 0 h 107251"/>
                <a:gd name="connsiteX1" fmla="*/ 107252 w 107251"/>
                <a:gd name="connsiteY1" fmla="*/ 107251 h 107251"/>
              </a:gdLst>
              <a:ahLst/>
              <a:cxnLst>
                <a:cxn ang="0">
                  <a:pos x="connsiteX0" y="connsiteY0"/>
                </a:cxn>
                <a:cxn ang="0">
                  <a:pos x="connsiteX1" y="connsiteY1"/>
                </a:cxn>
              </a:cxnLst>
              <a:rect l="l" t="t" r="r" b="b"/>
              <a:pathLst>
                <a:path w="107251" h="107251">
                  <a:moveTo>
                    <a:pt x="0" y="0"/>
                  </a:moveTo>
                  <a:lnTo>
                    <a:pt x="107252" y="107251"/>
                  </a:lnTo>
                </a:path>
              </a:pathLst>
            </a:custGeom>
            <a:noFill/>
            <a:ln w="12700" cap="rnd">
              <a:solidFill>
                <a:schemeClr val="bg1"/>
              </a:solidFill>
              <a:prstDash val="solid"/>
              <a:round/>
            </a:ln>
          </p:spPr>
          <p:txBody>
            <a:bodyPr rtlCol="0" anchor="ctr"/>
            <a:lstStyle/>
            <a:p>
              <a:endParaRPr lang="en-US"/>
            </a:p>
          </p:txBody>
        </p:sp>
        <p:sp>
          <p:nvSpPr>
            <p:cNvPr id="70" name="Freeform: Shape 69">
              <a:extLst>
                <a:ext uri="{FF2B5EF4-FFF2-40B4-BE49-F238E27FC236}">
                  <a16:creationId xmlns:a16="http://schemas.microsoft.com/office/drawing/2014/main" id="{887F578F-AA15-4257-A439-8FF6733AB9A6}"/>
                </a:ext>
              </a:extLst>
            </p:cNvPr>
            <p:cNvSpPr/>
            <p:nvPr/>
          </p:nvSpPr>
          <p:spPr>
            <a:xfrm>
              <a:off x="6096094" y="3200399"/>
              <a:ext cx="133350" cy="247650"/>
            </a:xfrm>
            <a:custGeom>
              <a:avLst/>
              <a:gdLst>
                <a:gd name="connsiteX0" fmla="*/ 0 w 133350"/>
                <a:gd name="connsiteY0" fmla="*/ 0 h 247650"/>
                <a:gd name="connsiteX1" fmla="*/ 0 w 133350"/>
                <a:gd name="connsiteY1" fmla="*/ 247650 h 247650"/>
                <a:gd name="connsiteX2" fmla="*/ 133350 w 133350"/>
                <a:gd name="connsiteY2" fmla="*/ 247650 h 247650"/>
              </a:gdLst>
              <a:ahLst/>
              <a:cxnLst>
                <a:cxn ang="0">
                  <a:pos x="connsiteX0" y="connsiteY0"/>
                </a:cxn>
                <a:cxn ang="0">
                  <a:pos x="connsiteX1" y="connsiteY1"/>
                </a:cxn>
                <a:cxn ang="0">
                  <a:pos x="connsiteX2" y="connsiteY2"/>
                </a:cxn>
              </a:cxnLst>
              <a:rect l="l" t="t" r="r" b="b"/>
              <a:pathLst>
                <a:path w="133350" h="247650">
                  <a:moveTo>
                    <a:pt x="0" y="0"/>
                  </a:moveTo>
                  <a:lnTo>
                    <a:pt x="0" y="247650"/>
                  </a:lnTo>
                  <a:lnTo>
                    <a:pt x="133350" y="247650"/>
                  </a:lnTo>
                </a:path>
              </a:pathLst>
            </a:custGeom>
            <a:noFill/>
            <a:ln w="12700" cap="rnd">
              <a:solidFill>
                <a:schemeClr val="bg1"/>
              </a:solidFill>
              <a:prstDash val="solid"/>
              <a:round/>
            </a:ln>
          </p:spPr>
          <p:txBody>
            <a:bodyPr rtlCol="0" anchor="ctr"/>
            <a:lstStyle/>
            <a:p>
              <a:endParaRPr lang="en-US"/>
            </a:p>
          </p:txBody>
        </p:sp>
        <p:sp>
          <p:nvSpPr>
            <p:cNvPr id="71" name="Freeform: Shape 70">
              <a:extLst>
                <a:ext uri="{FF2B5EF4-FFF2-40B4-BE49-F238E27FC236}">
                  <a16:creationId xmlns:a16="http://schemas.microsoft.com/office/drawing/2014/main" id="{CF920F5D-F35E-4F13-BC68-F3E1386FA502}"/>
                </a:ext>
              </a:extLst>
            </p:cNvPr>
            <p:cNvSpPr/>
            <p:nvPr/>
          </p:nvSpPr>
          <p:spPr>
            <a:xfrm>
              <a:off x="5657712" y="3009762"/>
              <a:ext cx="268932" cy="268932"/>
            </a:xfrm>
            <a:custGeom>
              <a:avLst/>
              <a:gdLst>
                <a:gd name="connsiteX0" fmla="*/ 55192 w 268932"/>
                <a:gd name="connsiteY0" fmla="*/ 268933 h 268932"/>
                <a:gd name="connsiteX1" fmla="*/ 268933 w 268932"/>
                <a:gd name="connsiteY1" fmla="*/ 55192 h 268932"/>
                <a:gd name="connsiteX2" fmla="*/ 55192 w 268932"/>
                <a:gd name="connsiteY2" fmla="*/ 34733 h 268932"/>
                <a:gd name="connsiteX3" fmla="*/ 34733 w 268932"/>
                <a:gd name="connsiteY3" fmla="*/ 248474 h 268932"/>
                <a:gd name="connsiteX4" fmla="*/ 55192 w 268932"/>
                <a:gd name="connsiteY4" fmla="*/ 268933 h 268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932" h="268932">
                  <a:moveTo>
                    <a:pt x="55192" y="268933"/>
                  </a:moveTo>
                  <a:cubicBezTo>
                    <a:pt x="97500" y="173667"/>
                    <a:pt x="173667" y="97500"/>
                    <a:pt x="268933" y="55192"/>
                  </a:cubicBezTo>
                  <a:cubicBezTo>
                    <a:pt x="215559" y="-9481"/>
                    <a:pt x="119865" y="-18641"/>
                    <a:pt x="55192" y="34733"/>
                  </a:cubicBezTo>
                  <a:cubicBezTo>
                    <a:pt x="-9481" y="88106"/>
                    <a:pt x="-18641" y="183801"/>
                    <a:pt x="34733" y="248474"/>
                  </a:cubicBezTo>
                  <a:cubicBezTo>
                    <a:pt x="40886" y="255929"/>
                    <a:pt x="47736" y="262780"/>
                    <a:pt x="55192" y="268933"/>
                  </a:cubicBezTo>
                  <a:close/>
                </a:path>
              </a:pathLst>
            </a:custGeom>
            <a:noFill/>
            <a:ln w="12700" cap="rnd">
              <a:solidFill>
                <a:schemeClr val="bg1"/>
              </a:solidFill>
              <a:prstDash val="solid"/>
              <a:round/>
            </a:ln>
          </p:spPr>
          <p:txBody>
            <a:bodyPr rtlCol="0" anchor="ctr"/>
            <a:lstStyle/>
            <a:p>
              <a:endParaRPr lang="en-US"/>
            </a:p>
          </p:txBody>
        </p:sp>
        <p:sp>
          <p:nvSpPr>
            <p:cNvPr id="72" name="Freeform: Shape 71">
              <a:extLst>
                <a:ext uri="{FF2B5EF4-FFF2-40B4-BE49-F238E27FC236}">
                  <a16:creationId xmlns:a16="http://schemas.microsoft.com/office/drawing/2014/main" id="{6085F00E-967B-41DE-81EB-121922C0A82D}"/>
                </a:ext>
              </a:extLst>
            </p:cNvPr>
            <p:cNvSpPr/>
            <p:nvPr/>
          </p:nvSpPr>
          <p:spPr>
            <a:xfrm>
              <a:off x="6265544" y="3010328"/>
              <a:ext cx="268323" cy="268366"/>
            </a:xfrm>
            <a:custGeom>
              <a:avLst/>
              <a:gdLst>
                <a:gd name="connsiteX0" fmla="*/ 213646 w 268323"/>
                <a:gd name="connsiteY0" fmla="*/ 268366 h 268366"/>
                <a:gd name="connsiteX1" fmla="*/ 0 w 268323"/>
                <a:gd name="connsiteY1" fmla="*/ 54625 h 268366"/>
                <a:gd name="connsiteX2" fmla="*/ 213698 w 268323"/>
                <a:gd name="connsiteY2" fmla="*/ 35151 h 268366"/>
                <a:gd name="connsiteX3" fmla="*/ 233172 w 268323"/>
                <a:gd name="connsiteY3" fmla="*/ 248849 h 268366"/>
                <a:gd name="connsiteX4" fmla="*/ 213646 w 268323"/>
                <a:gd name="connsiteY4" fmla="*/ 268366 h 268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23" h="268366">
                  <a:moveTo>
                    <a:pt x="213646" y="268366"/>
                  </a:moveTo>
                  <a:cubicBezTo>
                    <a:pt x="171406" y="173087"/>
                    <a:pt x="95260" y="96908"/>
                    <a:pt x="0" y="54625"/>
                  </a:cubicBezTo>
                  <a:cubicBezTo>
                    <a:pt x="53633" y="-9763"/>
                    <a:pt x="149309" y="-18482"/>
                    <a:pt x="213698" y="35151"/>
                  </a:cubicBezTo>
                  <a:cubicBezTo>
                    <a:pt x="278086" y="88785"/>
                    <a:pt x="286805" y="184461"/>
                    <a:pt x="233172" y="248849"/>
                  </a:cubicBezTo>
                  <a:cubicBezTo>
                    <a:pt x="227269" y="255934"/>
                    <a:pt x="220734" y="262467"/>
                    <a:pt x="213646" y="268366"/>
                  </a:cubicBezTo>
                  <a:close/>
                </a:path>
              </a:pathLst>
            </a:custGeom>
            <a:noFill/>
            <a:ln w="12700" cap="rnd">
              <a:solidFill>
                <a:schemeClr val="bg1"/>
              </a:solidFill>
              <a:prstDash val="solid"/>
              <a:round/>
            </a:ln>
          </p:spPr>
          <p:txBody>
            <a:bodyPr rtlCol="0" anchor="ctr"/>
            <a:lstStyle/>
            <a:p>
              <a:endParaRPr lang="en-US"/>
            </a:p>
          </p:txBody>
        </p:sp>
      </p:grpSp>
      <p:grpSp>
        <p:nvGrpSpPr>
          <p:cNvPr id="75" name="Graphic 73">
            <a:extLst>
              <a:ext uri="{FF2B5EF4-FFF2-40B4-BE49-F238E27FC236}">
                <a16:creationId xmlns:a16="http://schemas.microsoft.com/office/drawing/2014/main" id="{7EFD5189-82CE-4557-8FE1-2F8B21D238C9}"/>
              </a:ext>
            </a:extLst>
          </p:cNvPr>
          <p:cNvGrpSpPr/>
          <p:nvPr/>
        </p:nvGrpSpPr>
        <p:grpSpPr>
          <a:xfrm>
            <a:off x="5159914" y="2686916"/>
            <a:ext cx="714396" cy="714956"/>
            <a:chOff x="5657849" y="2990822"/>
            <a:chExt cx="876301" cy="876985"/>
          </a:xfrm>
          <a:noFill/>
        </p:grpSpPr>
        <p:sp>
          <p:nvSpPr>
            <p:cNvPr id="76" name="Freeform: Shape 75">
              <a:extLst>
                <a:ext uri="{FF2B5EF4-FFF2-40B4-BE49-F238E27FC236}">
                  <a16:creationId xmlns:a16="http://schemas.microsoft.com/office/drawing/2014/main" id="{0F9F9AC3-0F15-4EF0-9B52-154985B1D85F}"/>
                </a:ext>
              </a:extLst>
            </p:cNvPr>
            <p:cNvSpPr/>
            <p:nvPr/>
          </p:nvSpPr>
          <p:spPr>
            <a:xfrm>
              <a:off x="6343649" y="3396233"/>
              <a:ext cx="114300" cy="114300"/>
            </a:xfrm>
            <a:custGeom>
              <a:avLst/>
              <a:gdLst>
                <a:gd name="connsiteX0" fmla="*/ 57150 w 114300"/>
                <a:gd name="connsiteY0" fmla="*/ 114300 h 114300"/>
                <a:gd name="connsiteX1" fmla="*/ 114300 w 114300"/>
                <a:gd name="connsiteY1" fmla="*/ 57150 h 114300"/>
                <a:gd name="connsiteX2" fmla="*/ 57150 w 114300"/>
                <a:gd name="connsiteY2" fmla="*/ 0 h 114300"/>
                <a:gd name="connsiteX3" fmla="*/ 0 w 114300"/>
                <a:gd name="connsiteY3" fmla="*/ 57150 h 114300"/>
                <a:gd name="connsiteX4" fmla="*/ 57150 w 114300"/>
                <a:gd name="connsiteY4" fmla="*/ 114300 h 114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 h="114300">
                  <a:moveTo>
                    <a:pt x="57150" y="114300"/>
                  </a:moveTo>
                  <a:cubicBezTo>
                    <a:pt x="88713" y="114300"/>
                    <a:pt x="114300" y="88713"/>
                    <a:pt x="114300" y="57150"/>
                  </a:cubicBezTo>
                  <a:cubicBezTo>
                    <a:pt x="114300" y="25587"/>
                    <a:pt x="88713" y="0"/>
                    <a:pt x="57150" y="0"/>
                  </a:cubicBezTo>
                  <a:cubicBezTo>
                    <a:pt x="25587" y="0"/>
                    <a:pt x="0" y="25587"/>
                    <a:pt x="0" y="57150"/>
                  </a:cubicBezTo>
                  <a:cubicBezTo>
                    <a:pt x="0" y="88713"/>
                    <a:pt x="25587" y="114300"/>
                    <a:pt x="57150" y="114300"/>
                  </a:cubicBezTo>
                  <a:close/>
                </a:path>
              </a:pathLst>
            </a:custGeom>
            <a:noFill/>
            <a:ln w="12700" cap="rnd">
              <a:solidFill>
                <a:schemeClr val="bg1"/>
              </a:solidFill>
              <a:prstDash val="solid"/>
              <a:round/>
            </a:ln>
          </p:spPr>
          <p:txBody>
            <a:bodyPr rtlCol="0" anchor="ctr"/>
            <a:lstStyle/>
            <a:p>
              <a:endParaRPr lang="en-US"/>
            </a:p>
          </p:txBody>
        </p:sp>
        <p:sp>
          <p:nvSpPr>
            <p:cNvPr id="77" name="Freeform: Shape 76">
              <a:extLst>
                <a:ext uri="{FF2B5EF4-FFF2-40B4-BE49-F238E27FC236}">
                  <a16:creationId xmlns:a16="http://schemas.microsoft.com/office/drawing/2014/main" id="{4F558E68-A868-4125-BF6F-5CBC8DDC60C6}"/>
                </a:ext>
              </a:extLst>
            </p:cNvPr>
            <p:cNvSpPr/>
            <p:nvPr/>
          </p:nvSpPr>
          <p:spPr>
            <a:xfrm>
              <a:off x="5829299" y="3472433"/>
              <a:ext cx="76200" cy="76200"/>
            </a:xfrm>
            <a:custGeom>
              <a:avLst/>
              <a:gdLst>
                <a:gd name="connsiteX0" fmla="*/ 38100 w 76200"/>
                <a:gd name="connsiteY0" fmla="*/ 76200 h 76200"/>
                <a:gd name="connsiteX1" fmla="*/ 76200 w 76200"/>
                <a:gd name="connsiteY1" fmla="*/ 38100 h 76200"/>
                <a:gd name="connsiteX2" fmla="*/ 38100 w 76200"/>
                <a:gd name="connsiteY2" fmla="*/ 0 h 76200"/>
                <a:gd name="connsiteX3" fmla="*/ 0 w 76200"/>
                <a:gd name="connsiteY3" fmla="*/ 38100 h 76200"/>
                <a:gd name="connsiteX4" fmla="*/ 38100 w 76200"/>
                <a:gd name="connsiteY4" fmla="*/ 762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38100" y="76200"/>
                  </a:moveTo>
                  <a:cubicBezTo>
                    <a:pt x="59142" y="76200"/>
                    <a:pt x="76200" y="59142"/>
                    <a:pt x="76200" y="38100"/>
                  </a:cubicBezTo>
                  <a:cubicBezTo>
                    <a:pt x="76200" y="17058"/>
                    <a:pt x="59142" y="0"/>
                    <a:pt x="38100" y="0"/>
                  </a:cubicBezTo>
                  <a:cubicBezTo>
                    <a:pt x="17058" y="0"/>
                    <a:pt x="0" y="17058"/>
                    <a:pt x="0" y="38100"/>
                  </a:cubicBezTo>
                  <a:cubicBezTo>
                    <a:pt x="0" y="59142"/>
                    <a:pt x="17058" y="76200"/>
                    <a:pt x="38100" y="76200"/>
                  </a:cubicBezTo>
                  <a:close/>
                </a:path>
              </a:pathLst>
            </a:custGeom>
            <a:noFill/>
            <a:ln w="12700" cap="rnd">
              <a:solidFill>
                <a:schemeClr val="bg1"/>
              </a:solidFill>
              <a:prstDash val="solid"/>
              <a:round/>
            </a:ln>
          </p:spPr>
          <p:txBody>
            <a:bodyPr rtlCol="0" anchor="ctr"/>
            <a:lstStyle/>
            <a:p>
              <a:endParaRPr lang="en-US"/>
            </a:p>
          </p:txBody>
        </p:sp>
        <p:sp>
          <p:nvSpPr>
            <p:cNvPr id="78" name="Freeform: Shape 77">
              <a:extLst>
                <a:ext uri="{FF2B5EF4-FFF2-40B4-BE49-F238E27FC236}">
                  <a16:creationId xmlns:a16="http://schemas.microsoft.com/office/drawing/2014/main" id="{11E6570F-9B06-406D-96E8-05724D484018}"/>
                </a:ext>
              </a:extLst>
            </p:cNvPr>
            <p:cNvSpPr/>
            <p:nvPr/>
          </p:nvSpPr>
          <p:spPr>
            <a:xfrm>
              <a:off x="5981699" y="3586733"/>
              <a:ext cx="152400" cy="152399"/>
            </a:xfrm>
            <a:custGeom>
              <a:avLst/>
              <a:gdLst>
                <a:gd name="connsiteX0" fmla="*/ 76200 w 152400"/>
                <a:gd name="connsiteY0" fmla="*/ 152400 h 152399"/>
                <a:gd name="connsiteX1" fmla="*/ 152400 w 152400"/>
                <a:gd name="connsiteY1" fmla="*/ 76200 h 152399"/>
                <a:gd name="connsiteX2" fmla="*/ 76200 w 152400"/>
                <a:gd name="connsiteY2" fmla="*/ 0 h 152399"/>
                <a:gd name="connsiteX3" fmla="*/ 0 w 152400"/>
                <a:gd name="connsiteY3" fmla="*/ 76200 h 152399"/>
                <a:gd name="connsiteX4" fmla="*/ 76200 w 152400"/>
                <a:gd name="connsiteY4" fmla="*/ 152400 h 152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 h="152399">
                  <a:moveTo>
                    <a:pt x="76200" y="152400"/>
                  </a:moveTo>
                  <a:cubicBezTo>
                    <a:pt x="118284" y="152400"/>
                    <a:pt x="152400" y="118284"/>
                    <a:pt x="152400" y="76200"/>
                  </a:cubicBezTo>
                  <a:cubicBezTo>
                    <a:pt x="152400" y="34116"/>
                    <a:pt x="118284" y="0"/>
                    <a:pt x="76200" y="0"/>
                  </a:cubicBezTo>
                  <a:cubicBezTo>
                    <a:pt x="34116" y="0"/>
                    <a:pt x="0" y="34116"/>
                    <a:pt x="0" y="76200"/>
                  </a:cubicBezTo>
                  <a:cubicBezTo>
                    <a:pt x="0" y="118284"/>
                    <a:pt x="34116" y="152400"/>
                    <a:pt x="76200" y="152400"/>
                  </a:cubicBezTo>
                  <a:close/>
                </a:path>
              </a:pathLst>
            </a:custGeom>
            <a:noFill/>
            <a:ln w="12700" cap="rnd">
              <a:solidFill>
                <a:schemeClr val="bg1"/>
              </a:solidFill>
              <a:prstDash val="solid"/>
              <a:round/>
            </a:ln>
          </p:spPr>
          <p:txBody>
            <a:bodyPr rtlCol="0" anchor="ctr"/>
            <a:lstStyle/>
            <a:p>
              <a:endParaRPr lang="en-US"/>
            </a:p>
          </p:txBody>
        </p:sp>
        <p:sp>
          <p:nvSpPr>
            <p:cNvPr id="79" name="Freeform: Shape 78">
              <a:extLst>
                <a:ext uri="{FF2B5EF4-FFF2-40B4-BE49-F238E27FC236}">
                  <a16:creationId xmlns:a16="http://schemas.microsoft.com/office/drawing/2014/main" id="{4B6F3B5F-0FD6-4C37-85B7-E6B738374A3D}"/>
                </a:ext>
              </a:extLst>
            </p:cNvPr>
            <p:cNvSpPr/>
            <p:nvPr/>
          </p:nvSpPr>
          <p:spPr>
            <a:xfrm>
              <a:off x="5657849" y="2990822"/>
              <a:ext cx="876301" cy="876985"/>
            </a:xfrm>
            <a:custGeom>
              <a:avLst/>
              <a:gdLst>
                <a:gd name="connsiteX0" fmla="*/ 876300 w 876301"/>
                <a:gd name="connsiteY0" fmla="*/ 304541 h 876985"/>
                <a:gd name="connsiteX1" fmla="*/ 876300 w 876301"/>
                <a:gd name="connsiteY1" fmla="*/ 733833 h 876985"/>
                <a:gd name="connsiteX2" fmla="*/ 843153 w 876301"/>
                <a:gd name="connsiteY2" fmla="*/ 771933 h 876985"/>
                <a:gd name="connsiteX3" fmla="*/ 43053 w 876301"/>
                <a:gd name="connsiteY3" fmla="*/ 876708 h 876985"/>
                <a:gd name="connsiteX4" fmla="*/ 12954 w 876301"/>
                <a:gd name="connsiteY4" fmla="*/ 867183 h 876985"/>
                <a:gd name="connsiteX5" fmla="*/ 0 w 876301"/>
                <a:gd name="connsiteY5" fmla="*/ 838608 h 876985"/>
                <a:gd name="connsiteX6" fmla="*/ 26099 w 876301"/>
                <a:gd name="connsiteY6" fmla="*/ 801175 h 876985"/>
                <a:gd name="connsiteX7" fmla="*/ 75057 w 876301"/>
                <a:gd name="connsiteY7" fmla="*/ 716307 h 876985"/>
                <a:gd name="connsiteX8" fmla="*/ 0 w 876301"/>
                <a:gd name="connsiteY8" fmla="*/ 653061 h 876985"/>
                <a:gd name="connsiteX9" fmla="*/ 0 w 876301"/>
                <a:gd name="connsiteY9" fmla="*/ 436082 h 876985"/>
                <a:gd name="connsiteX10" fmla="*/ 12954 w 876301"/>
                <a:gd name="connsiteY10" fmla="*/ 407507 h 876985"/>
                <a:gd name="connsiteX11" fmla="*/ 465201 w 876301"/>
                <a:gd name="connsiteY11" fmla="*/ 9552 h 876985"/>
                <a:gd name="connsiteX12" fmla="*/ 491871 w 876301"/>
                <a:gd name="connsiteY12" fmla="*/ 27 h 876985"/>
                <a:gd name="connsiteX13" fmla="*/ 876300 w 876301"/>
                <a:gd name="connsiteY13" fmla="*/ 304827 h 87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6301" h="876985">
                  <a:moveTo>
                    <a:pt x="876300" y="304541"/>
                  </a:moveTo>
                  <a:lnTo>
                    <a:pt x="876300" y="733833"/>
                  </a:lnTo>
                  <a:cubicBezTo>
                    <a:pt x="876463" y="753083"/>
                    <a:pt x="862241" y="769431"/>
                    <a:pt x="843153" y="771933"/>
                  </a:cubicBezTo>
                  <a:lnTo>
                    <a:pt x="43053" y="876708"/>
                  </a:lnTo>
                  <a:cubicBezTo>
                    <a:pt x="32115" y="878035"/>
                    <a:pt x="21138" y="874561"/>
                    <a:pt x="12954" y="867183"/>
                  </a:cubicBezTo>
                  <a:cubicBezTo>
                    <a:pt x="4733" y="859960"/>
                    <a:pt x="14" y="849552"/>
                    <a:pt x="0" y="838608"/>
                  </a:cubicBezTo>
                  <a:cubicBezTo>
                    <a:pt x="4" y="821897"/>
                    <a:pt x="10420" y="806958"/>
                    <a:pt x="26099" y="801175"/>
                  </a:cubicBezTo>
                  <a:cubicBezTo>
                    <a:pt x="60852" y="788517"/>
                    <a:pt x="81498" y="752730"/>
                    <a:pt x="75057" y="716307"/>
                  </a:cubicBezTo>
                  <a:cubicBezTo>
                    <a:pt x="68755" y="679774"/>
                    <a:pt x="37073" y="653077"/>
                    <a:pt x="0" y="653061"/>
                  </a:cubicBezTo>
                  <a:lnTo>
                    <a:pt x="0" y="436082"/>
                  </a:lnTo>
                  <a:cubicBezTo>
                    <a:pt x="14" y="425138"/>
                    <a:pt x="4733" y="414730"/>
                    <a:pt x="12954" y="407507"/>
                  </a:cubicBezTo>
                  <a:lnTo>
                    <a:pt x="465201" y="9552"/>
                  </a:lnTo>
                  <a:cubicBezTo>
                    <a:pt x="472537" y="3068"/>
                    <a:pt x="482088" y="-342"/>
                    <a:pt x="491871" y="27"/>
                  </a:cubicBezTo>
                  <a:cubicBezTo>
                    <a:pt x="661226" y="6695"/>
                    <a:pt x="876300" y="119756"/>
                    <a:pt x="876300" y="304827"/>
                  </a:cubicBezTo>
                </a:path>
              </a:pathLst>
            </a:custGeom>
            <a:noFill/>
            <a:ln w="12700" cap="rnd">
              <a:solidFill>
                <a:schemeClr val="bg1"/>
              </a:solidFill>
              <a:prstDash val="solid"/>
              <a:round/>
            </a:ln>
          </p:spPr>
          <p:txBody>
            <a:bodyPr rtlCol="0" anchor="ctr"/>
            <a:lstStyle/>
            <a:p>
              <a:endParaRPr lang="en-US"/>
            </a:p>
          </p:txBody>
        </p:sp>
        <p:sp>
          <p:nvSpPr>
            <p:cNvPr id="80" name="Freeform: Shape 79">
              <a:extLst>
                <a:ext uri="{FF2B5EF4-FFF2-40B4-BE49-F238E27FC236}">
                  <a16:creationId xmlns:a16="http://schemas.microsoft.com/office/drawing/2014/main" id="{67D24294-59FB-47A4-BD13-FD2751A2C697}"/>
                </a:ext>
              </a:extLst>
            </p:cNvPr>
            <p:cNvSpPr/>
            <p:nvPr/>
          </p:nvSpPr>
          <p:spPr>
            <a:xfrm>
              <a:off x="5662612" y="3295268"/>
              <a:ext cx="871537" cy="113728"/>
            </a:xfrm>
            <a:custGeom>
              <a:avLst/>
              <a:gdLst>
                <a:gd name="connsiteX0" fmla="*/ 871538 w 871537"/>
                <a:gd name="connsiteY0" fmla="*/ 0 h 113728"/>
                <a:gd name="connsiteX1" fmla="*/ 0 w 871537"/>
                <a:gd name="connsiteY1" fmla="*/ 113729 h 113728"/>
              </a:gdLst>
              <a:ahLst/>
              <a:cxnLst>
                <a:cxn ang="0">
                  <a:pos x="connsiteX0" y="connsiteY0"/>
                </a:cxn>
                <a:cxn ang="0">
                  <a:pos x="connsiteX1" y="connsiteY1"/>
                </a:cxn>
              </a:cxnLst>
              <a:rect l="l" t="t" r="r" b="b"/>
              <a:pathLst>
                <a:path w="871537" h="113728">
                  <a:moveTo>
                    <a:pt x="871538" y="0"/>
                  </a:moveTo>
                  <a:lnTo>
                    <a:pt x="0" y="113729"/>
                  </a:lnTo>
                </a:path>
              </a:pathLst>
            </a:custGeom>
            <a:noFill/>
            <a:ln w="12700" cap="rnd">
              <a:solidFill>
                <a:schemeClr val="bg1"/>
              </a:solidFill>
              <a:prstDash val="solid"/>
              <a:round/>
            </a:ln>
          </p:spPr>
          <p:txBody>
            <a:bodyPr rtlCol="0" anchor="ctr"/>
            <a:lstStyle/>
            <a:p>
              <a:endParaRPr lang="en-US"/>
            </a:p>
          </p:txBody>
        </p:sp>
        <p:sp>
          <p:nvSpPr>
            <p:cNvPr id="81" name="Freeform: Shape 80">
              <a:extLst>
                <a:ext uri="{FF2B5EF4-FFF2-40B4-BE49-F238E27FC236}">
                  <a16:creationId xmlns:a16="http://schemas.microsoft.com/office/drawing/2014/main" id="{9FBA5161-1571-4538-AB85-B50BF2216C74}"/>
                </a:ext>
              </a:extLst>
            </p:cNvPr>
            <p:cNvSpPr/>
            <p:nvPr/>
          </p:nvSpPr>
          <p:spPr>
            <a:xfrm>
              <a:off x="6315074" y="3634358"/>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12700" cap="rnd">
              <a:solidFill>
                <a:schemeClr val="bg1"/>
              </a:solidFill>
              <a:prstDash val="solid"/>
              <a:round/>
            </a:ln>
          </p:spPr>
          <p:txBody>
            <a:bodyPr rtlCol="0" anchor="ctr"/>
            <a:lstStyle/>
            <a:p>
              <a:endParaRPr lang="en-US"/>
            </a:p>
          </p:txBody>
        </p:sp>
        <p:sp>
          <p:nvSpPr>
            <p:cNvPr id="82" name="Freeform: Shape 81">
              <a:extLst>
                <a:ext uri="{FF2B5EF4-FFF2-40B4-BE49-F238E27FC236}">
                  <a16:creationId xmlns:a16="http://schemas.microsoft.com/office/drawing/2014/main" id="{968AC8BC-34FD-4B0B-9459-0FBC9D0F41D2}"/>
                </a:ext>
              </a:extLst>
            </p:cNvPr>
            <p:cNvSpPr/>
            <p:nvPr/>
          </p:nvSpPr>
          <p:spPr>
            <a:xfrm>
              <a:off x="6143624" y="3462908"/>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12700" cap="rnd">
              <a:solidFill>
                <a:schemeClr val="bg1"/>
              </a:solidFill>
              <a:prstDash val="solid"/>
              <a:round/>
            </a:ln>
          </p:spPr>
          <p:txBody>
            <a:bodyPr rtlCol="0" anchor="ctr"/>
            <a:lstStyle/>
            <a:p>
              <a:endParaRPr lang="en-US"/>
            </a:p>
          </p:txBody>
        </p:sp>
      </p:grpSp>
      <p:grpSp>
        <p:nvGrpSpPr>
          <p:cNvPr id="85" name="Graphic 83">
            <a:extLst>
              <a:ext uri="{FF2B5EF4-FFF2-40B4-BE49-F238E27FC236}">
                <a16:creationId xmlns:a16="http://schemas.microsoft.com/office/drawing/2014/main" id="{17629917-7DAB-4C56-9A43-020804230062}"/>
              </a:ext>
            </a:extLst>
          </p:cNvPr>
          <p:cNvGrpSpPr/>
          <p:nvPr/>
        </p:nvGrpSpPr>
        <p:grpSpPr>
          <a:xfrm>
            <a:off x="7461051" y="2642049"/>
            <a:ext cx="786875" cy="786956"/>
            <a:chOff x="5657849" y="2990849"/>
            <a:chExt cx="876300" cy="876395"/>
          </a:xfrm>
          <a:noFill/>
        </p:grpSpPr>
        <p:sp>
          <p:nvSpPr>
            <p:cNvPr id="86" name="Freeform: Shape 85">
              <a:extLst>
                <a:ext uri="{FF2B5EF4-FFF2-40B4-BE49-F238E27FC236}">
                  <a16:creationId xmlns:a16="http://schemas.microsoft.com/office/drawing/2014/main" id="{6D9E57E9-6862-4378-818B-8EAA5D85B5A0}"/>
                </a:ext>
              </a:extLst>
            </p:cNvPr>
            <p:cNvSpPr/>
            <p:nvPr/>
          </p:nvSpPr>
          <p:spPr>
            <a:xfrm>
              <a:off x="6153149" y="3486149"/>
              <a:ext cx="304800" cy="304800"/>
            </a:xfrm>
            <a:custGeom>
              <a:avLst/>
              <a:gdLst>
                <a:gd name="connsiteX0" fmla="*/ 152400 w 304800"/>
                <a:gd name="connsiteY0" fmla="*/ 304800 h 304800"/>
                <a:gd name="connsiteX1" fmla="*/ 304800 w 304800"/>
                <a:gd name="connsiteY1" fmla="*/ 152400 h 304800"/>
                <a:gd name="connsiteX2" fmla="*/ 152400 w 304800"/>
                <a:gd name="connsiteY2" fmla="*/ 0 h 304800"/>
                <a:gd name="connsiteX3" fmla="*/ 0 w 304800"/>
                <a:gd name="connsiteY3" fmla="*/ 152400 h 304800"/>
                <a:gd name="connsiteX4" fmla="*/ 152400 w 304800"/>
                <a:gd name="connsiteY4" fmla="*/ 304800 h 3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304800">
                  <a:moveTo>
                    <a:pt x="152400" y="304800"/>
                  </a:moveTo>
                  <a:cubicBezTo>
                    <a:pt x="236569" y="304800"/>
                    <a:pt x="304800" y="236569"/>
                    <a:pt x="304800" y="152400"/>
                  </a:cubicBezTo>
                  <a:cubicBezTo>
                    <a:pt x="304800" y="68231"/>
                    <a:pt x="236569" y="0"/>
                    <a:pt x="152400" y="0"/>
                  </a:cubicBezTo>
                  <a:cubicBezTo>
                    <a:pt x="68231" y="0"/>
                    <a:pt x="0" y="68231"/>
                    <a:pt x="0" y="152400"/>
                  </a:cubicBezTo>
                  <a:cubicBezTo>
                    <a:pt x="0" y="236569"/>
                    <a:pt x="68231" y="304800"/>
                    <a:pt x="152400" y="304800"/>
                  </a:cubicBezTo>
                  <a:close/>
                </a:path>
              </a:pathLst>
            </a:custGeom>
            <a:noFill/>
            <a:ln w="12700" cap="rnd">
              <a:solidFill>
                <a:schemeClr val="bg1"/>
              </a:solidFill>
              <a:prstDash val="solid"/>
              <a:round/>
            </a:ln>
          </p:spPr>
          <p:txBody>
            <a:bodyPr rtlCol="0" anchor="ctr"/>
            <a:lstStyle/>
            <a:p>
              <a:endParaRPr lang="en-US"/>
            </a:p>
          </p:txBody>
        </p:sp>
        <p:sp>
          <p:nvSpPr>
            <p:cNvPr id="87" name="Freeform: Shape 86">
              <a:extLst>
                <a:ext uri="{FF2B5EF4-FFF2-40B4-BE49-F238E27FC236}">
                  <a16:creationId xmlns:a16="http://schemas.microsoft.com/office/drawing/2014/main" id="{8E05955B-11EB-4B5C-916E-34F10CB6E06F}"/>
                </a:ext>
              </a:extLst>
            </p:cNvPr>
            <p:cNvSpPr/>
            <p:nvPr/>
          </p:nvSpPr>
          <p:spPr>
            <a:xfrm>
              <a:off x="6413277" y="3746372"/>
              <a:ext cx="120872" cy="120872"/>
            </a:xfrm>
            <a:custGeom>
              <a:avLst/>
              <a:gdLst>
                <a:gd name="connsiteX0" fmla="*/ 0 w 120872"/>
                <a:gd name="connsiteY0" fmla="*/ 0 h 120872"/>
                <a:gd name="connsiteX1" fmla="*/ 120872 w 120872"/>
                <a:gd name="connsiteY1" fmla="*/ 120872 h 120872"/>
              </a:gdLst>
              <a:ahLst/>
              <a:cxnLst>
                <a:cxn ang="0">
                  <a:pos x="connsiteX0" y="connsiteY0"/>
                </a:cxn>
                <a:cxn ang="0">
                  <a:pos x="connsiteX1" y="connsiteY1"/>
                </a:cxn>
              </a:cxnLst>
              <a:rect l="l" t="t" r="r" b="b"/>
              <a:pathLst>
                <a:path w="120872" h="120872">
                  <a:moveTo>
                    <a:pt x="0" y="0"/>
                  </a:moveTo>
                  <a:lnTo>
                    <a:pt x="120872" y="120872"/>
                  </a:lnTo>
                </a:path>
              </a:pathLst>
            </a:custGeom>
            <a:noFill/>
            <a:ln w="12700" cap="rnd">
              <a:solidFill>
                <a:schemeClr val="bg1"/>
              </a:solidFill>
              <a:prstDash val="solid"/>
              <a:round/>
            </a:ln>
          </p:spPr>
          <p:txBody>
            <a:bodyPr rtlCol="0" anchor="ctr"/>
            <a:lstStyle/>
            <a:p>
              <a:endParaRPr lang="en-US"/>
            </a:p>
          </p:txBody>
        </p:sp>
        <p:sp>
          <p:nvSpPr>
            <p:cNvPr id="88" name="Freeform: Shape 87">
              <a:extLst>
                <a:ext uri="{FF2B5EF4-FFF2-40B4-BE49-F238E27FC236}">
                  <a16:creationId xmlns:a16="http://schemas.microsoft.com/office/drawing/2014/main" id="{545AF0C9-4EBC-4829-8C04-A82DE4A4E81F}"/>
                </a:ext>
              </a:extLst>
            </p:cNvPr>
            <p:cNvSpPr/>
            <p:nvPr/>
          </p:nvSpPr>
          <p:spPr>
            <a:xfrm>
              <a:off x="5773673" y="2990849"/>
              <a:ext cx="99250" cy="190500"/>
            </a:xfrm>
            <a:custGeom>
              <a:avLst/>
              <a:gdLst>
                <a:gd name="connsiteX0" fmla="*/ 0 w 99250"/>
                <a:gd name="connsiteY0" fmla="*/ 190500 h 190500"/>
                <a:gd name="connsiteX1" fmla="*/ 99251 w 99250"/>
                <a:gd name="connsiteY1" fmla="*/ 0 h 190500"/>
              </a:gdLst>
              <a:ahLst/>
              <a:cxnLst>
                <a:cxn ang="0">
                  <a:pos x="connsiteX0" y="connsiteY0"/>
                </a:cxn>
                <a:cxn ang="0">
                  <a:pos x="connsiteX1" y="connsiteY1"/>
                </a:cxn>
              </a:cxnLst>
              <a:rect l="l" t="t" r="r" b="b"/>
              <a:pathLst>
                <a:path w="99250" h="190500">
                  <a:moveTo>
                    <a:pt x="0" y="190500"/>
                  </a:moveTo>
                  <a:lnTo>
                    <a:pt x="99251" y="0"/>
                  </a:lnTo>
                </a:path>
              </a:pathLst>
            </a:custGeom>
            <a:noFill/>
            <a:ln w="12700" cap="rnd">
              <a:solidFill>
                <a:schemeClr val="bg1"/>
              </a:solidFill>
              <a:prstDash val="solid"/>
              <a:round/>
            </a:ln>
          </p:spPr>
          <p:txBody>
            <a:bodyPr rtlCol="0" anchor="ctr"/>
            <a:lstStyle/>
            <a:p>
              <a:endParaRPr lang="en-US"/>
            </a:p>
          </p:txBody>
        </p:sp>
        <p:sp>
          <p:nvSpPr>
            <p:cNvPr id="89" name="Freeform: Shape 88">
              <a:extLst>
                <a:ext uri="{FF2B5EF4-FFF2-40B4-BE49-F238E27FC236}">
                  <a16:creationId xmlns:a16="http://schemas.microsoft.com/office/drawing/2014/main" id="{0418385C-9847-4BD0-B4CB-24E6CB36B627}"/>
                </a:ext>
              </a:extLst>
            </p:cNvPr>
            <p:cNvSpPr/>
            <p:nvPr/>
          </p:nvSpPr>
          <p:spPr>
            <a:xfrm>
              <a:off x="6203822" y="2990849"/>
              <a:ext cx="99250" cy="190500"/>
            </a:xfrm>
            <a:custGeom>
              <a:avLst/>
              <a:gdLst>
                <a:gd name="connsiteX0" fmla="*/ 99250 w 99250"/>
                <a:gd name="connsiteY0" fmla="*/ 190500 h 190500"/>
                <a:gd name="connsiteX1" fmla="*/ 0 w 99250"/>
                <a:gd name="connsiteY1" fmla="*/ 0 h 190500"/>
              </a:gdLst>
              <a:ahLst/>
              <a:cxnLst>
                <a:cxn ang="0">
                  <a:pos x="connsiteX0" y="connsiteY0"/>
                </a:cxn>
                <a:cxn ang="0">
                  <a:pos x="connsiteX1" y="connsiteY1"/>
                </a:cxn>
              </a:cxnLst>
              <a:rect l="l" t="t" r="r" b="b"/>
              <a:pathLst>
                <a:path w="99250" h="190500">
                  <a:moveTo>
                    <a:pt x="99250" y="190500"/>
                  </a:moveTo>
                  <a:lnTo>
                    <a:pt x="0" y="0"/>
                  </a:lnTo>
                </a:path>
              </a:pathLst>
            </a:custGeom>
            <a:noFill/>
            <a:ln w="12700" cap="rnd">
              <a:solidFill>
                <a:schemeClr val="bg1"/>
              </a:solidFill>
              <a:prstDash val="solid"/>
              <a:round/>
            </a:ln>
          </p:spPr>
          <p:txBody>
            <a:bodyPr rtlCol="0" anchor="ctr"/>
            <a:lstStyle/>
            <a:p>
              <a:endParaRPr lang="en-US"/>
            </a:p>
          </p:txBody>
        </p:sp>
        <p:sp>
          <p:nvSpPr>
            <p:cNvPr id="90" name="Freeform: Shape 89">
              <a:extLst>
                <a:ext uri="{FF2B5EF4-FFF2-40B4-BE49-F238E27FC236}">
                  <a16:creationId xmlns:a16="http://schemas.microsoft.com/office/drawing/2014/main" id="{2472BA22-CF23-4238-9FDE-3D8B5C7C9401}"/>
                </a:ext>
              </a:extLst>
            </p:cNvPr>
            <p:cNvSpPr/>
            <p:nvPr/>
          </p:nvSpPr>
          <p:spPr>
            <a:xfrm>
              <a:off x="5707379" y="3295649"/>
              <a:ext cx="661797" cy="342915"/>
            </a:xfrm>
            <a:custGeom>
              <a:avLst/>
              <a:gdLst>
                <a:gd name="connsiteX0" fmla="*/ 641033 w 661797"/>
                <a:gd name="connsiteY0" fmla="*/ 106013 h 342915"/>
                <a:gd name="connsiteX1" fmla="*/ 661797 w 661797"/>
                <a:gd name="connsiteY1" fmla="*/ 0 h 342915"/>
                <a:gd name="connsiteX2" fmla="*/ 0 w 661797"/>
                <a:gd name="connsiteY2" fmla="*/ 0 h 342915"/>
                <a:gd name="connsiteX3" fmla="*/ 56388 w 661797"/>
                <a:gd name="connsiteY3" fmla="*/ 291656 h 342915"/>
                <a:gd name="connsiteX4" fmla="*/ 121539 w 661797"/>
                <a:gd name="connsiteY4" fmla="*/ 342900 h 342915"/>
                <a:gd name="connsiteX5" fmla="*/ 312039 w 661797"/>
                <a:gd name="connsiteY5" fmla="*/ 342900 h 342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797" h="342915">
                  <a:moveTo>
                    <a:pt x="641033" y="106013"/>
                  </a:moveTo>
                  <a:lnTo>
                    <a:pt x="661797" y="0"/>
                  </a:lnTo>
                  <a:lnTo>
                    <a:pt x="0" y="0"/>
                  </a:lnTo>
                  <a:lnTo>
                    <a:pt x="56388" y="291656"/>
                  </a:lnTo>
                  <a:cubicBezTo>
                    <a:pt x="63072" y="322110"/>
                    <a:pt x="90367" y="343579"/>
                    <a:pt x="121539" y="342900"/>
                  </a:cubicBezTo>
                  <a:lnTo>
                    <a:pt x="312039" y="342900"/>
                  </a:lnTo>
                </a:path>
              </a:pathLst>
            </a:custGeom>
            <a:noFill/>
            <a:ln w="12700" cap="rnd">
              <a:solidFill>
                <a:schemeClr val="bg1"/>
              </a:solidFill>
              <a:prstDash val="solid"/>
              <a:round/>
            </a:ln>
          </p:spPr>
          <p:txBody>
            <a:bodyPr rtlCol="0" anchor="ctr"/>
            <a:lstStyle/>
            <a:p>
              <a:endParaRPr lang="en-US"/>
            </a:p>
          </p:txBody>
        </p:sp>
        <p:sp>
          <p:nvSpPr>
            <p:cNvPr id="91" name="Freeform: Shape 90">
              <a:extLst>
                <a:ext uri="{FF2B5EF4-FFF2-40B4-BE49-F238E27FC236}">
                  <a16:creationId xmlns:a16="http://schemas.microsoft.com/office/drawing/2014/main" id="{38326349-280E-422A-B51F-D92F3C1E34D2}"/>
                </a:ext>
              </a:extLst>
            </p:cNvPr>
            <p:cNvSpPr/>
            <p:nvPr/>
          </p:nvSpPr>
          <p:spPr>
            <a:xfrm>
              <a:off x="5657849" y="3181349"/>
              <a:ext cx="762000" cy="114300"/>
            </a:xfrm>
            <a:custGeom>
              <a:avLst/>
              <a:gdLst>
                <a:gd name="connsiteX0" fmla="*/ 0 w 762000"/>
                <a:gd name="connsiteY0" fmla="*/ 38100 h 114300"/>
                <a:gd name="connsiteX1" fmla="*/ 38100 w 762000"/>
                <a:gd name="connsiteY1" fmla="*/ 0 h 114300"/>
                <a:gd name="connsiteX2" fmla="*/ 723900 w 762000"/>
                <a:gd name="connsiteY2" fmla="*/ 0 h 114300"/>
                <a:gd name="connsiteX3" fmla="*/ 762000 w 762000"/>
                <a:gd name="connsiteY3" fmla="*/ 38100 h 114300"/>
                <a:gd name="connsiteX4" fmla="*/ 762000 w 762000"/>
                <a:gd name="connsiteY4" fmla="*/ 76200 h 114300"/>
                <a:gd name="connsiteX5" fmla="*/ 723900 w 762000"/>
                <a:gd name="connsiteY5" fmla="*/ 114300 h 114300"/>
                <a:gd name="connsiteX6" fmla="*/ 38100 w 762000"/>
                <a:gd name="connsiteY6" fmla="*/ 114300 h 114300"/>
                <a:gd name="connsiteX7" fmla="*/ 0 w 762000"/>
                <a:gd name="connsiteY7" fmla="*/ 76200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2000" h="114300">
                  <a:moveTo>
                    <a:pt x="0" y="38100"/>
                  </a:moveTo>
                  <a:cubicBezTo>
                    <a:pt x="0" y="17058"/>
                    <a:pt x="17058" y="0"/>
                    <a:pt x="38100" y="0"/>
                  </a:cubicBezTo>
                  <a:lnTo>
                    <a:pt x="723900" y="0"/>
                  </a:lnTo>
                  <a:cubicBezTo>
                    <a:pt x="744942" y="0"/>
                    <a:pt x="762000" y="17058"/>
                    <a:pt x="762000" y="38100"/>
                  </a:cubicBezTo>
                  <a:lnTo>
                    <a:pt x="762000" y="76200"/>
                  </a:lnTo>
                  <a:cubicBezTo>
                    <a:pt x="762000" y="97242"/>
                    <a:pt x="744942" y="114300"/>
                    <a:pt x="723900" y="114300"/>
                  </a:cubicBezTo>
                  <a:lnTo>
                    <a:pt x="38100" y="114300"/>
                  </a:lnTo>
                  <a:cubicBezTo>
                    <a:pt x="17058" y="114300"/>
                    <a:pt x="0" y="97242"/>
                    <a:pt x="0" y="76200"/>
                  </a:cubicBezTo>
                  <a:close/>
                </a:path>
              </a:pathLst>
            </a:custGeom>
            <a:noFill/>
            <a:ln w="12700" cap="rnd">
              <a:solidFill>
                <a:schemeClr val="bg1"/>
              </a:solidFill>
              <a:prstDash val="solid"/>
              <a:round/>
            </a:ln>
          </p:spPr>
          <p:txBody>
            <a:bodyPr rtlCol="0" anchor="ctr"/>
            <a:lstStyle/>
            <a:p>
              <a:endParaRPr lang="en-US"/>
            </a:p>
          </p:txBody>
        </p:sp>
        <p:sp>
          <p:nvSpPr>
            <p:cNvPr id="92" name="Freeform: Shape 91">
              <a:extLst>
                <a:ext uri="{FF2B5EF4-FFF2-40B4-BE49-F238E27FC236}">
                  <a16:creationId xmlns:a16="http://schemas.microsoft.com/office/drawing/2014/main" id="{7CBD2B21-EFB1-485B-BF6A-9321667CCB9F}"/>
                </a:ext>
              </a:extLst>
            </p:cNvPr>
            <p:cNvSpPr/>
            <p:nvPr/>
          </p:nvSpPr>
          <p:spPr>
            <a:xfrm>
              <a:off x="6038849" y="3390899"/>
              <a:ext cx="9525" cy="115823"/>
            </a:xfrm>
            <a:custGeom>
              <a:avLst/>
              <a:gdLst>
                <a:gd name="connsiteX0" fmla="*/ 0 w 9525"/>
                <a:gd name="connsiteY0" fmla="*/ 0 h 115823"/>
                <a:gd name="connsiteX1" fmla="*/ 0 w 9525"/>
                <a:gd name="connsiteY1" fmla="*/ 115824 h 115823"/>
              </a:gdLst>
              <a:ahLst/>
              <a:cxnLst>
                <a:cxn ang="0">
                  <a:pos x="connsiteX0" y="connsiteY0"/>
                </a:cxn>
                <a:cxn ang="0">
                  <a:pos x="connsiteX1" y="connsiteY1"/>
                </a:cxn>
              </a:cxnLst>
              <a:rect l="l" t="t" r="r" b="b"/>
              <a:pathLst>
                <a:path w="9525" h="115823">
                  <a:moveTo>
                    <a:pt x="0" y="0"/>
                  </a:moveTo>
                  <a:lnTo>
                    <a:pt x="0" y="115824"/>
                  </a:lnTo>
                </a:path>
              </a:pathLst>
            </a:custGeom>
            <a:noFill/>
            <a:ln w="12700" cap="rnd">
              <a:solidFill>
                <a:schemeClr val="bg1"/>
              </a:solidFill>
              <a:prstDash val="solid"/>
              <a:round/>
            </a:ln>
          </p:spPr>
          <p:txBody>
            <a:bodyPr rtlCol="0" anchor="ctr"/>
            <a:lstStyle/>
            <a:p>
              <a:endParaRPr lang="en-US"/>
            </a:p>
          </p:txBody>
        </p:sp>
        <p:sp>
          <p:nvSpPr>
            <p:cNvPr id="93" name="Freeform: Shape 92">
              <a:extLst>
                <a:ext uri="{FF2B5EF4-FFF2-40B4-BE49-F238E27FC236}">
                  <a16:creationId xmlns:a16="http://schemas.microsoft.com/office/drawing/2014/main" id="{03FDE105-B78B-4103-B158-C410D2DAF53E}"/>
                </a:ext>
              </a:extLst>
            </p:cNvPr>
            <p:cNvSpPr/>
            <p:nvPr/>
          </p:nvSpPr>
          <p:spPr>
            <a:xfrm>
              <a:off x="5889973" y="3390899"/>
              <a:ext cx="16478" cy="115823"/>
            </a:xfrm>
            <a:custGeom>
              <a:avLst/>
              <a:gdLst>
                <a:gd name="connsiteX0" fmla="*/ 0 w 16478"/>
                <a:gd name="connsiteY0" fmla="*/ 0 h 115823"/>
                <a:gd name="connsiteX1" fmla="*/ 16478 w 16478"/>
                <a:gd name="connsiteY1" fmla="*/ 115824 h 115823"/>
              </a:gdLst>
              <a:ahLst/>
              <a:cxnLst>
                <a:cxn ang="0">
                  <a:pos x="connsiteX0" y="connsiteY0"/>
                </a:cxn>
                <a:cxn ang="0">
                  <a:pos x="connsiteX1" y="connsiteY1"/>
                </a:cxn>
              </a:cxnLst>
              <a:rect l="l" t="t" r="r" b="b"/>
              <a:pathLst>
                <a:path w="16478" h="115823">
                  <a:moveTo>
                    <a:pt x="0" y="0"/>
                  </a:moveTo>
                  <a:lnTo>
                    <a:pt x="16478" y="115824"/>
                  </a:lnTo>
                </a:path>
              </a:pathLst>
            </a:custGeom>
            <a:noFill/>
            <a:ln w="12700" cap="rnd">
              <a:solidFill>
                <a:schemeClr val="bg1"/>
              </a:solidFill>
              <a:prstDash val="solid"/>
              <a:round/>
            </a:ln>
          </p:spPr>
          <p:txBody>
            <a:bodyPr rtlCol="0" anchor="ctr"/>
            <a:lstStyle/>
            <a:p>
              <a:endParaRPr lang="en-US"/>
            </a:p>
          </p:txBody>
        </p:sp>
      </p:grpSp>
      <p:grpSp>
        <p:nvGrpSpPr>
          <p:cNvPr id="96" name="Graphic 94">
            <a:extLst>
              <a:ext uri="{FF2B5EF4-FFF2-40B4-BE49-F238E27FC236}">
                <a16:creationId xmlns:a16="http://schemas.microsoft.com/office/drawing/2014/main" id="{065A0900-BA1D-4EF3-A0D2-ACB024281E61}"/>
              </a:ext>
            </a:extLst>
          </p:cNvPr>
          <p:cNvGrpSpPr/>
          <p:nvPr/>
        </p:nvGrpSpPr>
        <p:grpSpPr>
          <a:xfrm>
            <a:off x="9805410" y="2699104"/>
            <a:ext cx="690673" cy="630447"/>
            <a:chOff x="5657880" y="3028948"/>
            <a:chExt cx="876429" cy="800005"/>
          </a:xfrm>
          <a:noFill/>
        </p:grpSpPr>
        <p:sp>
          <p:nvSpPr>
            <p:cNvPr id="97" name="Freeform: Shape 96">
              <a:extLst>
                <a:ext uri="{FF2B5EF4-FFF2-40B4-BE49-F238E27FC236}">
                  <a16:creationId xmlns:a16="http://schemas.microsoft.com/office/drawing/2014/main" id="{0FB90C10-1C42-4735-B2FB-407CCB6F1152}"/>
                </a:ext>
              </a:extLst>
            </p:cNvPr>
            <p:cNvSpPr/>
            <p:nvPr/>
          </p:nvSpPr>
          <p:spPr>
            <a:xfrm>
              <a:off x="5734144" y="3327558"/>
              <a:ext cx="723900" cy="501395"/>
            </a:xfrm>
            <a:custGeom>
              <a:avLst/>
              <a:gdLst>
                <a:gd name="connsiteX0" fmla="*/ 723900 w 723900"/>
                <a:gd name="connsiteY0" fmla="*/ 0 h 501395"/>
                <a:gd name="connsiteX1" fmla="*/ 723900 w 723900"/>
                <a:gd name="connsiteY1" fmla="*/ 463296 h 501395"/>
                <a:gd name="connsiteX2" fmla="*/ 685800 w 723900"/>
                <a:gd name="connsiteY2" fmla="*/ 501396 h 501395"/>
                <a:gd name="connsiteX3" fmla="*/ 38100 w 723900"/>
                <a:gd name="connsiteY3" fmla="*/ 501396 h 501395"/>
                <a:gd name="connsiteX4" fmla="*/ 0 w 723900"/>
                <a:gd name="connsiteY4" fmla="*/ 463296 h 501395"/>
                <a:gd name="connsiteX5" fmla="*/ 0 w 723900"/>
                <a:gd name="connsiteY5" fmla="*/ 0 h 501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3900" h="501395">
                  <a:moveTo>
                    <a:pt x="723900" y="0"/>
                  </a:moveTo>
                  <a:lnTo>
                    <a:pt x="723900" y="463296"/>
                  </a:lnTo>
                  <a:cubicBezTo>
                    <a:pt x="723900" y="484338"/>
                    <a:pt x="706842" y="501396"/>
                    <a:pt x="685800" y="501396"/>
                  </a:cubicBezTo>
                  <a:lnTo>
                    <a:pt x="38100" y="501396"/>
                  </a:lnTo>
                  <a:cubicBezTo>
                    <a:pt x="17058" y="501396"/>
                    <a:pt x="0" y="484338"/>
                    <a:pt x="0" y="463296"/>
                  </a:cubicBezTo>
                  <a:lnTo>
                    <a:pt x="0" y="0"/>
                  </a:lnTo>
                </a:path>
              </a:pathLst>
            </a:custGeom>
            <a:noFill/>
            <a:ln w="12700" cap="rnd">
              <a:solidFill>
                <a:schemeClr val="bg1"/>
              </a:solidFill>
              <a:prstDash val="solid"/>
              <a:round/>
            </a:ln>
          </p:spPr>
          <p:txBody>
            <a:bodyPr rtlCol="0" anchor="ctr"/>
            <a:lstStyle/>
            <a:p>
              <a:endParaRPr lang="en-US"/>
            </a:p>
          </p:txBody>
        </p:sp>
        <p:sp>
          <p:nvSpPr>
            <p:cNvPr id="98" name="Freeform: Shape 97">
              <a:extLst>
                <a:ext uri="{FF2B5EF4-FFF2-40B4-BE49-F238E27FC236}">
                  <a16:creationId xmlns:a16="http://schemas.microsoft.com/office/drawing/2014/main" id="{C4FAC335-2AB1-4B5F-9263-D2B6477194B6}"/>
                </a:ext>
              </a:extLst>
            </p:cNvPr>
            <p:cNvSpPr/>
            <p:nvPr/>
          </p:nvSpPr>
          <p:spPr>
            <a:xfrm>
              <a:off x="5657944" y="3028948"/>
              <a:ext cx="876300" cy="152306"/>
            </a:xfrm>
            <a:custGeom>
              <a:avLst/>
              <a:gdLst>
                <a:gd name="connsiteX0" fmla="*/ 810578 w 876300"/>
                <a:gd name="connsiteY0" fmla="*/ 21052 h 152306"/>
                <a:gd name="connsiteX1" fmla="*/ 776192 w 876300"/>
                <a:gd name="connsiteY1" fmla="*/ 1 h 152306"/>
                <a:gd name="connsiteX2" fmla="*/ 99917 w 876300"/>
                <a:gd name="connsiteY2" fmla="*/ 1 h 152306"/>
                <a:gd name="connsiteX3" fmla="*/ 65627 w 876300"/>
                <a:gd name="connsiteY3" fmla="*/ 21052 h 152306"/>
                <a:gd name="connsiteX4" fmla="*/ 0 w 876300"/>
                <a:gd name="connsiteY4" fmla="*/ 152306 h 152306"/>
                <a:gd name="connsiteX5" fmla="*/ 876300 w 876300"/>
                <a:gd name="connsiteY5" fmla="*/ 152306 h 15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6300" h="152306">
                  <a:moveTo>
                    <a:pt x="810578" y="21052"/>
                  </a:moveTo>
                  <a:cubicBezTo>
                    <a:pt x="804071" y="8048"/>
                    <a:pt x="790732" y="-118"/>
                    <a:pt x="776192" y="1"/>
                  </a:cubicBezTo>
                  <a:lnTo>
                    <a:pt x="99917" y="1"/>
                  </a:lnTo>
                  <a:cubicBezTo>
                    <a:pt x="85412" y="-82"/>
                    <a:pt x="72118" y="8079"/>
                    <a:pt x="65627" y="21052"/>
                  </a:cubicBezTo>
                  <a:lnTo>
                    <a:pt x="0" y="152306"/>
                  </a:lnTo>
                  <a:lnTo>
                    <a:pt x="876300" y="152306"/>
                  </a:lnTo>
                  <a:close/>
                </a:path>
              </a:pathLst>
            </a:custGeom>
            <a:noFill/>
            <a:ln w="12700" cap="rnd">
              <a:solidFill>
                <a:schemeClr val="bg1"/>
              </a:solidFill>
              <a:prstDash val="solid"/>
              <a:round/>
            </a:ln>
          </p:spPr>
          <p:txBody>
            <a:bodyPr rtlCol="0" anchor="ctr"/>
            <a:lstStyle/>
            <a:p>
              <a:endParaRPr lang="en-US"/>
            </a:p>
          </p:txBody>
        </p:sp>
        <p:sp>
          <p:nvSpPr>
            <p:cNvPr id="99" name="Freeform: Shape 98">
              <a:extLst>
                <a:ext uri="{FF2B5EF4-FFF2-40B4-BE49-F238E27FC236}">
                  <a16:creationId xmlns:a16="http://schemas.microsoft.com/office/drawing/2014/main" id="{392D2708-A9B6-419D-A73C-F669AC4F4005}"/>
                </a:ext>
              </a:extLst>
            </p:cNvPr>
            <p:cNvSpPr/>
            <p:nvPr/>
          </p:nvSpPr>
          <p:spPr>
            <a:xfrm>
              <a:off x="5657880" y="3181254"/>
              <a:ext cx="876429" cy="190005"/>
            </a:xfrm>
            <a:custGeom>
              <a:avLst/>
              <a:gdLst>
                <a:gd name="connsiteX0" fmla="*/ 876364 w 876429"/>
                <a:gd name="connsiteY0" fmla="*/ 38100 h 190005"/>
                <a:gd name="connsiteX1" fmla="*/ 771098 w 876429"/>
                <a:gd name="connsiteY1" fmla="*/ 150829 h 190005"/>
                <a:gd name="connsiteX2" fmla="*/ 685864 w 876429"/>
                <a:gd name="connsiteY2" fmla="*/ 114300 h 190005"/>
                <a:gd name="connsiteX3" fmla="*/ 474619 w 876429"/>
                <a:gd name="connsiteY3" fmla="*/ 168490 h 190005"/>
                <a:gd name="connsiteX4" fmla="*/ 438214 w 876429"/>
                <a:gd name="connsiteY4" fmla="*/ 138589 h 190005"/>
                <a:gd name="connsiteX5" fmla="*/ 220465 w 876429"/>
                <a:gd name="connsiteY5" fmla="*/ 150705 h 190005"/>
                <a:gd name="connsiteX6" fmla="*/ 190564 w 876429"/>
                <a:gd name="connsiteY6" fmla="*/ 114300 h 190005"/>
                <a:gd name="connsiteX7" fmla="*/ 36593 w 876429"/>
                <a:gd name="connsiteY7" fmla="*/ 123334 h 190005"/>
                <a:gd name="connsiteX8" fmla="*/ 64 w 876429"/>
                <a:gd name="connsiteY8" fmla="*/ 38100 h 190005"/>
                <a:gd name="connsiteX9" fmla="*/ 64 w 876429"/>
                <a:gd name="connsiteY9" fmla="*/ 0 h 190005"/>
                <a:gd name="connsiteX10" fmla="*/ 876364 w 876429"/>
                <a:gd name="connsiteY10" fmla="*/ 0 h 190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6429" h="190005">
                  <a:moveTo>
                    <a:pt x="876364" y="38100"/>
                  </a:moveTo>
                  <a:cubicBezTo>
                    <a:pt x="878425" y="98298"/>
                    <a:pt x="831295" y="148768"/>
                    <a:pt x="771098" y="150829"/>
                  </a:cubicBezTo>
                  <a:cubicBezTo>
                    <a:pt x="738667" y="151939"/>
                    <a:pt x="707427" y="138550"/>
                    <a:pt x="685864" y="114300"/>
                  </a:cubicBezTo>
                  <a:cubicBezTo>
                    <a:pt x="642494" y="187598"/>
                    <a:pt x="547916" y="211860"/>
                    <a:pt x="474619" y="168490"/>
                  </a:cubicBezTo>
                  <a:cubicBezTo>
                    <a:pt x="461023" y="160447"/>
                    <a:pt x="448746" y="150362"/>
                    <a:pt x="438214" y="138589"/>
                  </a:cubicBezTo>
                  <a:cubicBezTo>
                    <a:pt x="381430" y="202064"/>
                    <a:pt x="283940" y="207489"/>
                    <a:pt x="220465" y="150705"/>
                  </a:cubicBezTo>
                  <a:cubicBezTo>
                    <a:pt x="208693" y="140173"/>
                    <a:pt x="198608" y="127894"/>
                    <a:pt x="190564" y="114300"/>
                  </a:cubicBezTo>
                  <a:cubicBezTo>
                    <a:pt x="150541" y="159312"/>
                    <a:pt x="81606" y="163358"/>
                    <a:pt x="36593" y="123334"/>
                  </a:cubicBezTo>
                  <a:cubicBezTo>
                    <a:pt x="12343" y="101772"/>
                    <a:pt x="-1046" y="70531"/>
                    <a:pt x="64" y="38100"/>
                  </a:cubicBezTo>
                  <a:lnTo>
                    <a:pt x="64" y="0"/>
                  </a:lnTo>
                  <a:lnTo>
                    <a:pt x="876364" y="0"/>
                  </a:lnTo>
                  <a:close/>
                </a:path>
              </a:pathLst>
            </a:custGeom>
            <a:noFill/>
            <a:ln w="12700" cap="rnd">
              <a:solidFill>
                <a:schemeClr val="bg1"/>
              </a:solidFill>
              <a:prstDash val="solid"/>
              <a:round/>
            </a:ln>
          </p:spPr>
          <p:txBody>
            <a:bodyPr rtlCol="0" anchor="ctr"/>
            <a:lstStyle/>
            <a:p>
              <a:endParaRPr lang="en-US"/>
            </a:p>
          </p:txBody>
        </p:sp>
        <p:sp>
          <p:nvSpPr>
            <p:cNvPr id="100" name="Freeform: Shape 99">
              <a:extLst>
                <a:ext uri="{FF2B5EF4-FFF2-40B4-BE49-F238E27FC236}">
                  <a16:creationId xmlns:a16="http://schemas.microsoft.com/office/drawing/2014/main" id="{B7F76888-60D0-4533-A42A-3165EA0DAB8B}"/>
                </a:ext>
              </a:extLst>
            </p:cNvPr>
            <p:cNvSpPr/>
            <p:nvPr/>
          </p:nvSpPr>
          <p:spPr>
            <a:xfrm>
              <a:off x="5848444" y="3028949"/>
              <a:ext cx="38100" cy="266700"/>
            </a:xfrm>
            <a:custGeom>
              <a:avLst/>
              <a:gdLst>
                <a:gd name="connsiteX0" fmla="*/ 0 w 38100"/>
                <a:gd name="connsiteY0" fmla="*/ 266700 h 266700"/>
                <a:gd name="connsiteX1" fmla="*/ 0 w 38100"/>
                <a:gd name="connsiteY1" fmla="*/ 152400 h 266700"/>
                <a:gd name="connsiteX2" fmla="*/ 38100 w 38100"/>
                <a:gd name="connsiteY2" fmla="*/ 0 h 266700"/>
              </a:gdLst>
              <a:ahLst/>
              <a:cxnLst>
                <a:cxn ang="0">
                  <a:pos x="connsiteX0" y="connsiteY0"/>
                </a:cxn>
                <a:cxn ang="0">
                  <a:pos x="connsiteX1" y="connsiteY1"/>
                </a:cxn>
                <a:cxn ang="0">
                  <a:pos x="connsiteX2" y="connsiteY2"/>
                </a:cxn>
              </a:cxnLst>
              <a:rect l="l" t="t" r="r" b="b"/>
              <a:pathLst>
                <a:path w="38100" h="266700">
                  <a:moveTo>
                    <a:pt x="0" y="266700"/>
                  </a:moveTo>
                  <a:lnTo>
                    <a:pt x="0" y="152400"/>
                  </a:lnTo>
                  <a:lnTo>
                    <a:pt x="38100" y="0"/>
                  </a:lnTo>
                </a:path>
              </a:pathLst>
            </a:custGeom>
            <a:noFill/>
            <a:ln w="12700" cap="rnd">
              <a:solidFill>
                <a:schemeClr val="bg1"/>
              </a:solidFill>
              <a:prstDash val="solid"/>
              <a:round/>
            </a:ln>
          </p:spPr>
          <p:txBody>
            <a:bodyPr rtlCol="0" anchor="ctr"/>
            <a:lstStyle/>
            <a:p>
              <a:endParaRPr lang="en-US"/>
            </a:p>
          </p:txBody>
        </p:sp>
        <p:sp>
          <p:nvSpPr>
            <p:cNvPr id="101" name="Freeform: Shape 100">
              <a:extLst>
                <a:ext uri="{FF2B5EF4-FFF2-40B4-BE49-F238E27FC236}">
                  <a16:creationId xmlns:a16="http://schemas.microsoft.com/office/drawing/2014/main" id="{1DC251A9-E272-4280-A864-9CA09B8057C4}"/>
                </a:ext>
              </a:extLst>
            </p:cNvPr>
            <p:cNvSpPr/>
            <p:nvPr/>
          </p:nvSpPr>
          <p:spPr>
            <a:xfrm>
              <a:off x="6096094" y="3028949"/>
              <a:ext cx="9525" cy="291274"/>
            </a:xfrm>
            <a:custGeom>
              <a:avLst/>
              <a:gdLst>
                <a:gd name="connsiteX0" fmla="*/ 0 w 9525"/>
                <a:gd name="connsiteY0" fmla="*/ 291275 h 291274"/>
                <a:gd name="connsiteX1" fmla="*/ 0 w 9525"/>
                <a:gd name="connsiteY1" fmla="*/ 0 h 291274"/>
              </a:gdLst>
              <a:ahLst/>
              <a:cxnLst>
                <a:cxn ang="0">
                  <a:pos x="connsiteX0" y="connsiteY0"/>
                </a:cxn>
                <a:cxn ang="0">
                  <a:pos x="connsiteX1" y="connsiteY1"/>
                </a:cxn>
              </a:cxnLst>
              <a:rect l="l" t="t" r="r" b="b"/>
              <a:pathLst>
                <a:path w="9525" h="291274">
                  <a:moveTo>
                    <a:pt x="0" y="291275"/>
                  </a:moveTo>
                  <a:lnTo>
                    <a:pt x="0" y="0"/>
                  </a:lnTo>
                </a:path>
              </a:pathLst>
            </a:custGeom>
            <a:noFill/>
            <a:ln w="12700" cap="rnd">
              <a:solidFill>
                <a:schemeClr val="bg1"/>
              </a:solidFill>
              <a:prstDash val="solid"/>
              <a:round/>
            </a:ln>
          </p:spPr>
          <p:txBody>
            <a:bodyPr rtlCol="0" anchor="ctr"/>
            <a:lstStyle/>
            <a:p>
              <a:endParaRPr lang="en-US"/>
            </a:p>
          </p:txBody>
        </p:sp>
        <p:sp>
          <p:nvSpPr>
            <p:cNvPr id="102" name="Freeform: Shape 101">
              <a:extLst>
                <a:ext uri="{FF2B5EF4-FFF2-40B4-BE49-F238E27FC236}">
                  <a16:creationId xmlns:a16="http://schemas.microsoft.com/office/drawing/2014/main" id="{63309EDE-24C9-4F12-8B22-D15A86247BDA}"/>
                </a:ext>
              </a:extLst>
            </p:cNvPr>
            <p:cNvSpPr/>
            <p:nvPr/>
          </p:nvSpPr>
          <p:spPr>
            <a:xfrm>
              <a:off x="6305644" y="3028949"/>
              <a:ext cx="38100" cy="266700"/>
            </a:xfrm>
            <a:custGeom>
              <a:avLst/>
              <a:gdLst>
                <a:gd name="connsiteX0" fmla="*/ 38100 w 38100"/>
                <a:gd name="connsiteY0" fmla="*/ 266700 h 266700"/>
                <a:gd name="connsiteX1" fmla="*/ 38100 w 38100"/>
                <a:gd name="connsiteY1" fmla="*/ 152400 h 266700"/>
                <a:gd name="connsiteX2" fmla="*/ 0 w 38100"/>
                <a:gd name="connsiteY2" fmla="*/ 0 h 266700"/>
              </a:gdLst>
              <a:ahLst/>
              <a:cxnLst>
                <a:cxn ang="0">
                  <a:pos x="connsiteX0" y="connsiteY0"/>
                </a:cxn>
                <a:cxn ang="0">
                  <a:pos x="connsiteX1" y="connsiteY1"/>
                </a:cxn>
                <a:cxn ang="0">
                  <a:pos x="connsiteX2" y="connsiteY2"/>
                </a:cxn>
              </a:cxnLst>
              <a:rect l="l" t="t" r="r" b="b"/>
              <a:pathLst>
                <a:path w="38100" h="266700">
                  <a:moveTo>
                    <a:pt x="38100" y="266700"/>
                  </a:moveTo>
                  <a:lnTo>
                    <a:pt x="38100" y="152400"/>
                  </a:lnTo>
                  <a:lnTo>
                    <a:pt x="0" y="0"/>
                  </a:lnTo>
                </a:path>
              </a:pathLst>
            </a:custGeom>
            <a:noFill/>
            <a:ln w="12700" cap="rnd">
              <a:solidFill>
                <a:schemeClr val="bg1"/>
              </a:solidFill>
              <a:prstDash val="solid"/>
              <a:round/>
            </a:ln>
          </p:spPr>
          <p:txBody>
            <a:bodyPr rtlCol="0" anchor="ctr"/>
            <a:lstStyle/>
            <a:p>
              <a:endParaRPr lang="en-US"/>
            </a:p>
          </p:txBody>
        </p:sp>
        <p:sp>
          <p:nvSpPr>
            <p:cNvPr id="103" name="Freeform: Shape 102">
              <a:extLst>
                <a:ext uri="{FF2B5EF4-FFF2-40B4-BE49-F238E27FC236}">
                  <a16:creationId xmlns:a16="http://schemas.microsoft.com/office/drawing/2014/main" id="{07B856EE-9E5A-4A10-B97D-6584F907284F}"/>
                </a:ext>
              </a:extLst>
            </p:cNvPr>
            <p:cNvSpPr/>
            <p:nvPr/>
          </p:nvSpPr>
          <p:spPr>
            <a:xfrm>
              <a:off x="5943582" y="3428998"/>
              <a:ext cx="304358" cy="305113"/>
            </a:xfrm>
            <a:custGeom>
              <a:avLst/>
              <a:gdLst>
                <a:gd name="connsiteX0" fmla="*/ 170229 w 304358"/>
                <a:gd name="connsiteY0" fmla="*/ 10955 h 305113"/>
                <a:gd name="connsiteX1" fmla="*/ 209377 w 304358"/>
                <a:gd name="connsiteY1" fmla="*/ 114206 h 305113"/>
                <a:gd name="connsiteX2" fmla="*/ 285577 w 304358"/>
                <a:gd name="connsiteY2" fmla="*/ 114206 h 305113"/>
                <a:gd name="connsiteX3" fmla="*/ 304356 w 304358"/>
                <a:gd name="connsiteY3" fmla="*/ 133523 h 305113"/>
                <a:gd name="connsiteX4" fmla="*/ 298721 w 304358"/>
                <a:gd name="connsiteY4" fmla="*/ 146782 h 305113"/>
                <a:gd name="connsiteX5" fmla="*/ 232046 w 304358"/>
                <a:gd name="connsiteY5" fmla="*/ 192978 h 305113"/>
                <a:gd name="connsiteX6" fmla="*/ 268718 w 304358"/>
                <a:gd name="connsiteY6" fmla="*/ 277179 h 305113"/>
                <a:gd name="connsiteX7" fmla="*/ 257953 w 304358"/>
                <a:gd name="connsiteY7" fmla="*/ 303338 h 305113"/>
                <a:gd name="connsiteX8" fmla="*/ 240143 w 304358"/>
                <a:gd name="connsiteY8" fmla="*/ 302134 h 305113"/>
                <a:gd name="connsiteX9" fmla="*/ 152132 w 304358"/>
                <a:gd name="connsiteY9" fmla="*/ 252414 h 305113"/>
                <a:gd name="connsiteX10" fmla="*/ 63644 w 304358"/>
                <a:gd name="connsiteY10" fmla="*/ 302230 h 305113"/>
                <a:gd name="connsiteX11" fmla="*/ 36303 w 304358"/>
                <a:gd name="connsiteY11" fmla="*/ 295518 h 305113"/>
                <a:gd name="connsiteX12" fmla="*/ 35069 w 304358"/>
                <a:gd name="connsiteY12" fmla="*/ 277274 h 305113"/>
                <a:gd name="connsiteX13" fmla="*/ 71455 w 304358"/>
                <a:gd name="connsiteY13" fmla="*/ 192978 h 305113"/>
                <a:gd name="connsiteX14" fmla="*/ 5732 w 304358"/>
                <a:gd name="connsiteY14" fmla="*/ 146877 h 305113"/>
                <a:gd name="connsiteX15" fmla="*/ 5429 w 304358"/>
                <a:gd name="connsiteY15" fmla="*/ 119938 h 305113"/>
                <a:gd name="connsiteX16" fmla="*/ 18877 w 304358"/>
                <a:gd name="connsiteY16" fmla="*/ 114206 h 305113"/>
                <a:gd name="connsiteX17" fmla="*/ 95077 w 304358"/>
                <a:gd name="connsiteY17" fmla="*/ 114206 h 305113"/>
                <a:gd name="connsiteX18" fmla="*/ 134320 w 304358"/>
                <a:gd name="connsiteY18" fmla="*/ 10860 h 305113"/>
                <a:gd name="connsiteX19" fmla="*/ 152227 w 304358"/>
                <a:gd name="connsiteY19" fmla="*/ 1 h 305113"/>
                <a:gd name="connsiteX20" fmla="*/ 170229 w 304358"/>
                <a:gd name="connsiteY20" fmla="*/ 10955 h 305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4358" h="305113">
                  <a:moveTo>
                    <a:pt x="170229" y="10955"/>
                  </a:moveTo>
                  <a:lnTo>
                    <a:pt x="209377" y="114206"/>
                  </a:lnTo>
                  <a:lnTo>
                    <a:pt x="285577" y="114206"/>
                  </a:lnTo>
                  <a:cubicBezTo>
                    <a:pt x="296097" y="114355"/>
                    <a:pt x="304505" y="123002"/>
                    <a:pt x="304356" y="133523"/>
                  </a:cubicBezTo>
                  <a:cubicBezTo>
                    <a:pt x="304286" y="138510"/>
                    <a:pt x="302263" y="143270"/>
                    <a:pt x="298721" y="146782"/>
                  </a:cubicBezTo>
                  <a:lnTo>
                    <a:pt x="232046" y="192978"/>
                  </a:lnTo>
                  <a:lnTo>
                    <a:pt x="268718" y="277179"/>
                  </a:lnTo>
                  <a:cubicBezTo>
                    <a:pt x="272969" y="287375"/>
                    <a:pt x="268150" y="299087"/>
                    <a:pt x="257953" y="303338"/>
                  </a:cubicBezTo>
                  <a:cubicBezTo>
                    <a:pt x="252157" y="305756"/>
                    <a:pt x="245561" y="305310"/>
                    <a:pt x="240143" y="302134"/>
                  </a:cubicBezTo>
                  <a:lnTo>
                    <a:pt x="152132" y="252414"/>
                  </a:lnTo>
                  <a:lnTo>
                    <a:pt x="63644" y="302230"/>
                  </a:lnTo>
                  <a:cubicBezTo>
                    <a:pt x="54241" y="307927"/>
                    <a:pt x="42000" y="304921"/>
                    <a:pt x="36303" y="295518"/>
                  </a:cubicBezTo>
                  <a:cubicBezTo>
                    <a:pt x="32958" y="289997"/>
                    <a:pt x="32498" y="283196"/>
                    <a:pt x="35069" y="277274"/>
                  </a:cubicBezTo>
                  <a:lnTo>
                    <a:pt x="71455" y="192978"/>
                  </a:lnTo>
                  <a:lnTo>
                    <a:pt x="5732" y="146877"/>
                  </a:lnTo>
                  <a:cubicBezTo>
                    <a:pt x="-1790" y="139522"/>
                    <a:pt x="-1927" y="127461"/>
                    <a:pt x="5429" y="119938"/>
                  </a:cubicBezTo>
                  <a:cubicBezTo>
                    <a:pt x="8971" y="116315"/>
                    <a:pt x="13811" y="114252"/>
                    <a:pt x="18877" y="114206"/>
                  </a:cubicBezTo>
                  <a:lnTo>
                    <a:pt x="95077" y="114206"/>
                  </a:lnTo>
                  <a:lnTo>
                    <a:pt x="134320" y="10860"/>
                  </a:lnTo>
                  <a:cubicBezTo>
                    <a:pt x="137732" y="4124"/>
                    <a:pt x="144676" y="-87"/>
                    <a:pt x="152227" y="1"/>
                  </a:cubicBezTo>
                  <a:cubicBezTo>
                    <a:pt x="159808" y="-17"/>
                    <a:pt x="166760" y="4214"/>
                    <a:pt x="170229" y="10955"/>
                  </a:cubicBezTo>
                  <a:close/>
                </a:path>
              </a:pathLst>
            </a:custGeom>
            <a:noFill/>
            <a:ln w="12700" cap="rnd">
              <a:solidFill>
                <a:schemeClr val="bg1"/>
              </a:solidFill>
              <a:prstDash val="solid"/>
              <a:round/>
            </a:ln>
          </p:spPr>
          <p:txBody>
            <a:bodyPr rtlCol="0" anchor="ctr"/>
            <a:lstStyle/>
            <a:p>
              <a:endParaRPr lang="en-US"/>
            </a:p>
          </p:txBody>
        </p:sp>
      </p:grpSp>
      <p:sp>
        <p:nvSpPr>
          <p:cNvPr id="3" name="Slide Number Placeholder 2">
            <a:extLst>
              <a:ext uri="{FF2B5EF4-FFF2-40B4-BE49-F238E27FC236}">
                <a16:creationId xmlns:a16="http://schemas.microsoft.com/office/drawing/2014/main" id="{3339BC46-51C6-4BE5-AF97-F8C782B16577}"/>
              </a:ext>
            </a:extLst>
          </p:cNvPr>
          <p:cNvSpPr>
            <a:spLocks noGrp="1"/>
          </p:cNvSpPr>
          <p:nvPr>
            <p:ph type="sldNum" sz="quarter" idx="10"/>
          </p:nvPr>
        </p:nvSpPr>
        <p:spPr/>
        <p:txBody>
          <a:bodyPr/>
          <a:lstStyle/>
          <a:p>
            <a:fld id="{4034BEE3-566C-4068-A777-C3A4762E861B}" type="slidenum">
              <a:rPr lang="en-GB" smtClean="0"/>
              <a:pPr/>
              <a:t>26</a:t>
            </a:fld>
            <a:endParaRPr lang="en-GB"/>
          </a:p>
        </p:txBody>
      </p:sp>
    </p:spTree>
    <p:extLst>
      <p:ext uri="{BB962C8B-B14F-4D97-AF65-F5344CB8AC3E}">
        <p14:creationId xmlns:p14="http://schemas.microsoft.com/office/powerpoint/2010/main" val="1495854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person, sport&#10;&#10;Description automatically generated">
            <a:extLst>
              <a:ext uri="{FF2B5EF4-FFF2-40B4-BE49-F238E27FC236}">
                <a16:creationId xmlns:a16="http://schemas.microsoft.com/office/drawing/2014/main" id="{5933541B-228C-444A-9F4D-C4B2DECCFB6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805074E3-7EED-49B8-B199-2BE5D120EF76}"/>
              </a:ext>
            </a:extLst>
          </p:cNvPr>
          <p:cNvSpPr/>
          <p:nvPr/>
        </p:nvSpPr>
        <p:spPr bwMode="ltGray">
          <a:xfrm>
            <a:off x="0" y="0"/>
            <a:ext cx="6841067" cy="6858000"/>
          </a:xfrm>
          <a:prstGeom prst="rect">
            <a:avLst/>
          </a:prstGeom>
          <a:gradFill>
            <a:gsLst>
              <a:gs pos="0">
                <a:srgbClr val="000000">
                  <a:alpha val="36000"/>
                </a:srgbClr>
              </a:gs>
              <a:gs pos="100000">
                <a:srgbClr val="000000">
                  <a:alpha val="0"/>
                </a:srgbClr>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2" name="Text Placeholder 1">
            <a:extLst>
              <a:ext uri="{FF2B5EF4-FFF2-40B4-BE49-F238E27FC236}">
                <a16:creationId xmlns:a16="http://schemas.microsoft.com/office/drawing/2014/main" id="{088C5843-BDFB-4FC1-887C-A81C3B9F2067}"/>
              </a:ext>
            </a:extLst>
          </p:cNvPr>
          <p:cNvSpPr>
            <a:spLocks noGrp="1"/>
          </p:cNvSpPr>
          <p:nvPr>
            <p:ph type="body" sz="quarter" idx="15"/>
          </p:nvPr>
        </p:nvSpPr>
        <p:spPr/>
        <p:txBody>
          <a:bodyPr/>
          <a:lstStyle/>
          <a:p>
            <a:r>
              <a:rPr lang="en-US"/>
              <a:t>Merchandising </a:t>
            </a:r>
            <a:br>
              <a:rPr lang="en-US"/>
            </a:br>
            <a:r>
              <a:rPr lang="en-US"/>
              <a:t>better-for-you snacks</a:t>
            </a:r>
          </a:p>
        </p:txBody>
      </p:sp>
      <p:sp>
        <p:nvSpPr>
          <p:cNvPr id="3" name="Text Placeholder 2">
            <a:extLst>
              <a:ext uri="{FF2B5EF4-FFF2-40B4-BE49-F238E27FC236}">
                <a16:creationId xmlns:a16="http://schemas.microsoft.com/office/drawing/2014/main" id="{3D3D93A0-8EC9-48AA-B6B1-F79CD4BAADD8}"/>
              </a:ext>
            </a:extLst>
          </p:cNvPr>
          <p:cNvSpPr>
            <a:spLocks noGrp="1"/>
          </p:cNvSpPr>
          <p:nvPr>
            <p:ph type="body" sz="quarter" idx="16"/>
          </p:nvPr>
        </p:nvSpPr>
        <p:spPr/>
        <p:txBody>
          <a:bodyPr/>
          <a:lstStyle/>
          <a:p>
            <a:r>
              <a:rPr lang="en-US"/>
              <a:t>4</a:t>
            </a:r>
          </a:p>
        </p:txBody>
      </p:sp>
    </p:spTree>
    <p:extLst>
      <p:ext uri="{BB962C8B-B14F-4D97-AF65-F5344CB8AC3E}">
        <p14:creationId xmlns:p14="http://schemas.microsoft.com/office/powerpoint/2010/main" val="383080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person, indoor, shop&#10;&#10;Description automatically generated">
            <a:extLst>
              <a:ext uri="{FF2B5EF4-FFF2-40B4-BE49-F238E27FC236}">
                <a16:creationId xmlns:a16="http://schemas.microsoft.com/office/drawing/2014/main" id="{1FC2459B-9FD9-43D7-B874-C63404E21F9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8158480" y="0"/>
            <a:ext cx="4033520" cy="6858000"/>
          </a:xfrm>
          <a:prstGeom prst="rect">
            <a:avLst/>
          </a:prstGeom>
        </p:spPr>
      </p:pic>
      <p:sp>
        <p:nvSpPr>
          <p:cNvPr id="2" name="Title 1">
            <a:extLst>
              <a:ext uri="{FF2B5EF4-FFF2-40B4-BE49-F238E27FC236}">
                <a16:creationId xmlns:a16="http://schemas.microsoft.com/office/drawing/2014/main" id="{A87000FB-AD27-482F-A14F-7827242AE192}"/>
              </a:ext>
            </a:extLst>
          </p:cNvPr>
          <p:cNvSpPr>
            <a:spLocks noGrp="1"/>
          </p:cNvSpPr>
          <p:nvPr>
            <p:ph type="title"/>
          </p:nvPr>
        </p:nvSpPr>
        <p:spPr>
          <a:xfrm>
            <a:off x="359999" y="430718"/>
            <a:ext cx="7798481" cy="403200"/>
          </a:xfrm>
        </p:spPr>
        <p:txBody>
          <a:bodyPr/>
          <a:lstStyle/>
          <a:p>
            <a:r>
              <a:rPr lang="en-US" sz="2000"/>
              <a:t>Kroger ranks among the top healthy snack retailers, falling just behind specialized health food stores like Trader Joe’s and Whole Foods Market</a:t>
            </a:r>
          </a:p>
        </p:txBody>
      </p:sp>
      <p:sp>
        <p:nvSpPr>
          <p:cNvPr id="10" name="Footer Placeholder 3">
            <a:extLst>
              <a:ext uri="{FF2B5EF4-FFF2-40B4-BE49-F238E27FC236}">
                <a16:creationId xmlns:a16="http://schemas.microsoft.com/office/drawing/2014/main" id="{79219347-C1A5-4B77-97A2-BD1FABFEAE46}"/>
              </a:ext>
            </a:extLst>
          </p:cNvPr>
          <p:cNvSpPr>
            <a:spLocks noGrp="1"/>
          </p:cNvSpPr>
          <p:nvPr>
            <p:ph type="ftr" sz="quarter" idx="11"/>
          </p:nvPr>
        </p:nvSpPr>
        <p:spPr/>
        <p:txBody>
          <a:bodyPr/>
          <a:lstStyle/>
          <a:p>
            <a:r>
              <a:rPr lang="en-GB"/>
              <a:t>Source: </a:t>
            </a:r>
            <a:r>
              <a:rPr lang="en-US" b="0" i="0">
                <a:solidFill>
                  <a:srgbClr val="242424"/>
                </a:solidFill>
                <a:effectLst/>
              </a:rPr>
              <a:t>ShopperScape better-for-you research, February 2022</a:t>
            </a:r>
            <a:endParaRPr lang="en-GB"/>
          </a:p>
        </p:txBody>
      </p:sp>
      <p:sp>
        <p:nvSpPr>
          <p:cNvPr id="9" name="Text Placeholder 8">
            <a:extLst>
              <a:ext uri="{FF2B5EF4-FFF2-40B4-BE49-F238E27FC236}">
                <a16:creationId xmlns:a16="http://schemas.microsoft.com/office/drawing/2014/main" id="{35A7DD3D-3C53-47D5-8338-F2CC567D1CD9}"/>
              </a:ext>
            </a:extLst>
          </p:cNvPr>
          <p:cNvSpPr>
            <a:spLocks noGrp="1"/>
          </p:cNvSpPr>
          <p:nvPr>
            <p:ph type="body" sz="quarter" idx="12"/>
          </p:nvPr>
        </p:nvSpPr>
        <p:spPr>
          <a:xfrm>
            <a:off x="360000" y="1710000"/>
            <a:ext cx="7427811" cy="604800"/>
          </a:xfrm>
        </p:spPr>
        <p:txBody>
          <a:bodyPr/>
          <a:lstStyle/>
          <a:p>
            <a:pPr>
              <a:spcBef>
                <a:spcPts val="0"/>
              </a:spcBef>
            </a:pPr>
            <a:r>
              <a:rPr lang="en-US" sz="1400">
                <a:latin typeface="+mj-lt"/>
              </a:rPr>
              <a:t>Ranking of Top 3 Stores to Shop for Healthy Snacks</a:t>
            </a:r>
          </a:p>
          <a:p>
            <a:pPr>
              <a:spcBef>
                <a:spcPts val="0"/>
              </a:spcBef>
            </a:pPr>
            <a:r>
              <a:rPr kumimoji="0" lang="en-US" sz="1200" b="0" i="0" u="none" strike="noStrike" kern="1200" cap="none" spc="0" normalizeH="0" baseline="0" noProof="0">
                <a:ln>
                  <a:noFill/>
                </a:ln>
                <a:solidFill>
                  <a:srgbClr val="1C1C1C"/>
                </a:solidFill>
                <a:effectLst/>
                <a:uLnTx/>
                <a:uFillTx/>
                <a:latin typeface="+mj-lt"/>
                <a:ea typeface="+mn-ea"/>
                <a:cs typeface="+mn-cs"/>
              </a:rPr>
              <a:t>(among shoppers who purchase healthy snacks)</a:t>
            </a:r>
          </a:p>
        </p:txBody>
      </p:sp>
      <p:graphicFrame>
        <p:nvGraphicFramePr>
          <p:cNvPr id="8" name="Content Placeholder 7">
            <a:extLst>
              <a:ext uri="{FF2B5EF4-FFF2-40B4-BE49-F238E27FC236}">
                <a16:creationId xmlns:a16="http://schemas.microsoft.com/office/drawing/2014/main" id="{551E5DC2-FF66-4FA8-A8B8-C836DD3371BB}"/>
              </a:ext>
            </a:extLst>
          </p:cNvPr>
          <p:cNvGraphicFramePr>
            <a:graphicFrameLocks noGrp="1"/>
          </p:cNvGraphicFramePr>
          <p:nvPr>
            <p:ph sz="quarter" idx="13"/>
          </p:nvPr>
        </p:nvGraphicFramePr>
        <p:xfrm>
          <a:off x="360363" y="2314800"/>
          <a:ext cx="6759451" cy="3404963"/>
        </p:xfrm>
        <a:graphic>
          <a:graphicData uri="http://schemas.openxmlformats.org/drawingml/2006/chart">
            <c:chart xmlns:c="http://schemas.openxmlformats.org/drawingml/2006/chart" xmlns:r="http://schemas.openxmlformats.org/officeDocument/2006/relationships" r:id="rId5"/>
          </a:graphicData>
        </a:graphic>
      </p:graphicFrame>
      <p:cxnSp>
        <p:nvCxnSpPr>
          <p:cNvPr id="11" name="Straight Connector 10">
            <a:extLst>
              <a:ext uri="{FF2B5EF4-FFF2-40B4-BE49-F238E27FC236}">
                <a16:creationId xmlns:a16="http://schemas.microsoft.com/office/drawing/2014/main" id="{63EE478D-6324-45B9-8DF3-DD2355AC74AF}"/>
              </a:ext>
            </a:extLst>
          </p:cNvPr>
          <p:cNvCxnSpPr>
            <a:cxnSpLocks/>
          </p:cNvCxnSpPr>
          <p:nvPr>
            <p:custDataLst>
              <p:tags r:id="rId1"/>
            </p:custDataLst>
          </p:nvPr>
        </p:nvCxnSpPr>
        <p:spPr>
          <a:xfrm>
            <a:off x="8158480" y="6120000"/>
            <a:ext cx="367568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2" name="Picture 19" descr="\\wilfs3\Logobase\Whole Foods Market\Whole-Foods-2.png">
            <a:extLst>
              <a:ext uri="{FF2B5EF4-FFF2-40B4-BE49-F238E27FC236}">
                <a16:creationId xmlns:a16="http://schemas.microsoft.com/office/drawing/2014/main" id="{53F90C45-624D-4C8F-9D67-69F70C416C41}"/>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1094680" y="2852382"/>
            <a:ext cx="348873" cy="24725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https://cleanplatediaries.files.wordpress.com/2015/04/logo.png">
            <a:extLst>
              <a:ext uri="{FF2B5EF4-FFF2-40B4-BE49-F238E27FC236}">
                <a16:creationId xmlns:a16="http://schemas.microsoft.com/office/drawing/2014/main" id="{69EBAB39-280B-4089-A0E8-9CF9D5CB6CDC}"/>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145179" y="2489109"/>
            <a:ext cx="283085" cy="29549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5" descr="\\wilfs3\Logobase\Amazon\amazon-logo-2.png">
            <a:extLst>
              <a:ext uri="{FF2B5EF4-FFF2-40B4-BE49-F238E27FC236}">
                <a16:creationId xmlns:a16="http://schemas.microsoft.com/office/drawing/2014/main" id="{E3D2EA04-B8D8-4617-ABC0-BDEBD84CE07D}"/>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910943" y="3224097"/>
            <a:ext cx="536557" cy="195395"/>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10;&#10;Description automatically generated">
            <a:extLst>
              <a:ext uri="{FF2B5EF4-FFF2-40B4-BE49-F238E27FC236}">
                <a16:creationId xmlns:a16="http://schemas.microsoft.com/office/drawing/2014/main" id="{BD9F47B3-A13E-4E6C-8335-FE088B5D976E}"/>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051204" y="3478107"/>
            <a:ext cx="423481" cy="236764"/>
          </a:xfrm>
          <a:prstGeom prst="rect">
            <a:avLst/>
          </a:prstGeom>
        </p:spPr>
      </p:pic>
      <p:pic>
        <p:nvPicPr>
          <p:cNvPr id="16" name="Picture 15" descr="A picture containing text, clipart&#10;&#10;Description automatically generated">
            <a:extLst>
              <a:ext uri="{FF2B5EF4-FFF2-40B4-BE49-F238E27FC236}">
                <a16:creationId xmlns:a16="http://schemas.microsoft.com/office/drawing/2014/main" id="{D11F1228-4C4A-4CA9-BFCA-6FA435AEFA4A}"/>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57335" y="3829371"/>
            <a:ext cx="917350" cy="161481"/>
          </a:xfrm>
          <a:prstGeom prst="rect">
            <a:avLst/>
          </a:prstGeom>
        </p:spPr>
      </p:pic>
      <p:pic>
        <p:nvPicPr>
          <p:cNvPr id="17" name="Picture 2" descr="\\wilfs3\Logobase\Walmart\Walmart-lARGE-transparent.png">
            <a:extLst>
              <a:ext uri="{FF2B5EF4-FFF2-40B4-BE49-F238E27FC236}">
                <a16:creationId xmlns:a16="http://schemas.microsoft.com/office/drawing/2014/main" id="{D413C3DC-CAEC-4A0F-927C-59E94543D27B}"/>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750868" y="4113345"/>
            <a:ext cx="735239" cy="1751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wilfs3\Logobase\Costco\Costco-big-trans.png">
            <a:extLst>
              <a:ext uri="{FF2B5EF4-FFF2-40B4-BE49-F238E27FC236}">
                <a16:creationId xmlns:a16="http://schemas.microsoft.com/office/drawing/2014/main" id="{BCCA3556-62C0-475C-A8F9-C822D6F12C9F}"/>
              </a:ext>
            </a:extLst>
          </p:cNvPr>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910944" y="4431435"/>
            <a:ext cx="536557" cy="17181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Logo&#10;&#10;Description automatically generated">
            <a:extLst>
              <a:ext uri="{FF2B5EF4-FFF2-40B4-BE49-F238E27FC236}">
                <a16:creationId xmlns:a16="http://schemas.microsoft.com/office/drawing/2014/main" id="{95F1F5DF-86E3-4D4E-9EBB-56977652A8AE}"/>
              </a:ext>
            </a:extLst>
          </p:cNvPr>
          <p:cNvPicPr>
            <a:picLocks noChangeAspect="1"/>
          </p:cNvPicPr>
          <p:nvPr/>
        </p:nvPicPr>
        <p:blipFill rotWithShape="1">
          <a:blip r:embed="rId13" cstate="email">
            <a:clrChange>
              <a:clrFrom>
                <a:srgbClr val="F6F6F6"/>
              </a:clrFrom>
              <a:clrTo>
                <a:srgbClr val="F6F6F6">
                  <a:alpha val="0"/>
                </a:srgbClr>
              </a:clrTo>
            </a:clrChange>
            <a:extLst>
              <a:ext uri="{28A0092B-C50C-407E-A947-70E740481C1C}">
                <a14:useLocalDpi xmlns:a14="http://schemas.microsoft.com/office/drawing/2010/main"/>
              </a:ext>
            </a:extLst>
          </a:blip>
          <a:srcRect r="-176"/>
          <a:stretch/>
        </p:blipFill>
        <p:spPr>
          <a:xfrm>
            <a:off x="811602" y="4716881"/>
            <a:ext cx="735239" cy="250067"/>
          </a:xfrm>
          <a:prstGeom prst="rect">
            <a:avLst/>
          </a:prstGeom>
        </p:spPr>
      </p:pic>
      <p:pic>
        <p:nvPicPr>
          <p:cNvPr id="20" name="Picture 2" descr="http://freevectorlogo.net/wp-content/uploads/2013/12/new-aldi-vector-logo-400x400.png">
            <a:extLst>
              <a:ext uri="{FF2B5EF4-FFF2-40B4-BE49-F238E27FC236}">
                <a16:creationId xmlns:a16="http://schemas.microsoft.com/office/drawing/2014/main" id="{EAABFC66-D475-49B9-8863-A3F76FE78497}"/>
              </a:ext>
            </a:extLst>
          </p:cNvPr>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1235451" y="5022672"/>
            <a:ext cx="250656" cy="25065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http://www.excellmktg.com/wp-content/uploads/2013/06/Target-Logo.png">
            <a:extLst>
              <a:ext uri="{FF2B5EF4-FFF2-40B4-BE49-F238E27FC236}">
                <a16:creationId xmlns:a16="http://schemas.microsoft.com/office/drawing/2014/main" id="{AF20F254-22D5-46EA-B374-FBE00B6B5B12}"/>
              </a:ext>
            </a:extLst>
          </p:cNvPr>
          <p:cNvPicPr>
            <a:picLocks noChangeAspect="1" noChangeArrowheads="1"/>
          </p:cNvPicPr>
          <p:nvPr/>
        </p:nvPicPr>
        <p:blipFill>
          <a:blip r:embed="rId15" cstate="email">
            <a:extLst>
              <a:ext uri="{28A0092B-C50C-407E-A947-70E740481C1C}">
                <a14:useLocalDpi xmlns:a14="http://schemas.microsoft.com/office/drawing/2010/main"/>
              </a:ext>
            </a:extLst>
          </a:blip>
          <a:srcRect/>
          <a:stretch>
            <a:fillRect/>
          </a:stretch>
        </p:blipFill>
        <p:spPr bwMode="auto">
          <a:xfrm>
            <a:off x="692980" y="5383316"/>
            <a:ext cx="785312" cy="16680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E35AA589-4955-4141-97DC-386784B23C6F}"/>
              </a:ext>
            </a:extLst>
          </p:cNvPr>
          <p:cNvSpPr/>
          <p:nvPr/>
        </p:nvSpPr>
        <p:spPr bwMode="ltGray">
          <a:xfrm>
            <a:off x="910944" y="3417961"/>
            <a:ext cx="5048067" cy="340406"/>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pic>
        <p:nvPicPr>
          <p:cNvPr id="23" name="Picture 22">
            <a:extLst>
              <a:ext uri="{FF2B5EF4-FFF2-40B4-BE49-F238E27FC236}">
                <a16:creationId xmlns:a16="http://schemas.microsoft.com/office/drawing/2014/main" id="{A6E348CA-9B10-40F0-B1F9-70806F0C467D}"/>
              </a:ext>
            </a:extLst>
          </p:cNvPr>
          <p:cNvPicPr>
            <a:picLocks noChangeAspect="1"/>
          </p:cNvPicPr>
          <p:nvPr/>
        </p:nvPicPr>
        <p:blipFill>
          <a:blip r:embed="rId16"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3" name="Slide Number Placeholder 2">
            <a:extLst>
              <a:ext uri="{FF2B5EF4-FFF2-40B4-BE49-F238E27FC236}">
                <a16:creationId xmlns:a16="http://schemas.microsoft.com/office/drawing/2014/main" id="{2D878AFA-E140-4ACB-A726-8DA7BD90D7E0}"/>
              </a:ext>
            </a:extLst>
          </p:cNvPr>
          <p:cNvSpPr>
            <a:spLocks noGrp="1"/>
          </p:cNvSpPr>
          <p:nvPr>
            <p:ph type="sldNum" sz="quarter" idx="10"/>
          </p:nvPr>
        </p:nvSpPr>
        <p:spPr/>
        <p:txBody>
          <a:bodyPr/>
          <a:lstStyle/>
          <a:p>
            <a:fld id="{4034BEE3-566C-4068-A777-C3A4762E861B}" type="slidenum">
              <a:rPr lang="en-GB" smtClean="0"/>
              <a:pPr/>
              <a:t>28</a:t>
            </a:fld>
            <a:endParaRPr lang="en-GB"/>
          </a:p>
        </p:txBody>
      </p:sp>
    </p:spTree>
    <p:extLst>
      <p:ext uri="{BB962C8B-B14F-4D97-AF65-F5344CB8AC3E}">
        <p14:creationId xmlns:p14="http://schemas.microsoft.com/office/powerpoint/2010/main" val="395980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6668-3A5D-4F34-93F6-AF9768244A5F}"/>
              </a:ext>
            </a:extLst>
          </p:cNvPr>
          <p:cNvSpPr>
            <a:spLocks noGrp="1"/>
          </p:cNvSpPr>
          <p:nvPr>
            <p:ph type="title"/>
          </p:nvPr>
        </p:nvSpPr>
        <p:spPr>
          <a:xfrm>
            <a:off x="359999" y="1721897"/>
            <a:ext cx="3153763" cy="339844"/>
          </a:xfrm>
        </p:spPr>
        <p:txBody>
          <a:bodyPr/>
          <a:lstStyle/>
          <a:p>
            <a:r>
              <a:rPr lang="en-US"/>
              <a:t>Kroger uses farmers market messaging, vegetable ingredients as better-for-you indicators</a:t>
            </a:r>
          </a:p>
        </p:txBody>
      </p:sp>
      <p:sp>
        <p:nvSpPr>
          <p:cNvPr id="4" name="Footer Placeholder 3">
            <a:extLst>
              <a:ext uri="{FF2B5EF4-FFF2-40B4-BE49-F238E27FC236}">
                <a16:creationId xmlns:a16="http://schemas.microsoft.com/office/drawing/2014/main" id="{59AFCB8C-CC58-4330-A64F-FD2F5AD30EF2}"/>
              </a:ext>
            </a:extLst>
          </p:cNvPr>
          <p:cNvSpPr>
            <a:spLocks noGrp="1"/>
          </p:cNvSpPr>
          <p:nvPr>
            <p:ph type="ftr" sz="quarter" idx="11"/>
          </p:nvPr>
        </p:nvSpPr>
        <p:spPr/>
        <p:txBody>
          <a:bodyPr/>
          <a:lstStyle/>
          <a:p>
            <a:r>
              <a:rPr lang="en-GB"/>
              <a:t>Source: Kantar</a:t>
            </a:r>
          </a:p>
        </p:txBody>
      </p:sp>
      <p:pic>
        <p:nvPicPr>
          <p:cNvPr id="9" name="Content Placeholder 8" descr="A picture containing text, marketplace, shop, sale&#10;&#10;Description automatically generated">
            <a:extLst>
              <a:ext uri="{FF2B5EF4-FFF2-40B4-BE49-F238E27FC236}">
                <a16:creationId xmlns:a16="http://schemas.microsoft.com/office/drawing/2014/main" id="{D68F597D-C9FD-4640-A67F-91F7331A5011}"/>
              </a:ext>
            </a:extLst>
          </p:cNvPr>
          <p:cNvPicPr>
            <a:picLocks noGrp="1" noChangeAspect="1"/>
          </p:cNvPicPr>
          <p:nvPr>
            <p:ph sz="quarter" idx="13"/>
          </p:nvPr>
        </p:nvPicPr>
        <p:blipFill>
          <a:blip r:embed="rId3" cstate="email">
            <a:extLst>
              <a:ext uri="{28A0092B-C50C-407E-A947-70E740481C1C}">
                <a14:useLocalDpi xmlns:a14="http://schemas.microsoft.com/office/drawing/2010/main"/>
              </a:ext>
            </a:extLst>
          </a:blip>
          <a:stretch>
            <a:fillRect/>
          </a:stretch>
        </p:blipFill>
        <p:spPr>
          <a:xfrm>
            <a:off x="7839861" y="428626"/>
            <a:ext cx="3987013" cy="5316018"/>
          </a:xfrm>
        </p:spPr>
      </p:pic>
      <p:pic>
        <p:nvPicPr>
          <p:cNvPr id="26" name="Picture 25" descr="A vending machine with drinks&#10;&#10;Description automatically generated with low confidence">
            <a:extLst>
              <a:ext uri="{FF2B5EF4-FFF2-40B4-BE49-F238E27FC236}">
                <a16:creationId xmlns:a16="http://schemas.microsoft.com/office/drawing/2014/main" id="{EBA7F2AE-4F2D-461F-BF3D-BDDB2B2E55F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39662" y="428625"/>
            <a:ext cx="3987014" cy="5316018"/>
          </a:xfrm>
          <a:prstGeom prst="rect">
            <a:avLst/>
          </a:prstGeom>
        </p:spPr>
      </p:pic>
      <p:sp>
        <p:nvSpPr>
          <p:cNvPr id="8" name="Rectangle 7">
            <a:extLst>
              <a:ext uri="{FF2B5EF4-FFF2-40B4-BE49-F238E27FC236}">
                <a16:creationId xmlns:a16="http://schemas.microsoft.com/office/drawing/2014/main" id="{58E93A7D-4E8C-49BE-BCD1-7A07361CCCD3}"/>
              </a:ext>
            </a:extLst>
          </p:cNvPr>
          <p:cNvSpPr/>
          <p:nvPr/>
        </p:nvSpPr>
        <p:spPr bwMode="ltGray">
          <a:xfrm>
            <a:off x="5805406" y="1530849"/>
            <a:ext cx="1921270" cy="678095"/>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10" name="Rectangle 9">
            <a:extLst>
              <a:ext uri="{FF2B5EF4-FFF2-40B4-BE49-F238E27FC236}">
                <a16:creationId xmlns:a16="http://schemas.microsoft.com/office/drawing/2014/main" id="{6970E463-C27C-4574-B184-789A22B85B8F}"/>
              </a:ext>
            </a:extLst>
          </p:cNvPr>
          <p:cNvSpPr/>
          <p:nvPr/>
        </p:nvSpPr>
        <p:spPr bwMode="ltGray">
          <a:xfrm>
            <a:off x="8012637" y="1113356"/>
            <a:ext cx="925880" cy="678095"/>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pic>
        <p:nvPicPr>
          <p:cNvPr id="7" name="Picture 6">
            <a:extLst>
              <a:ext uri="{FF2B5EF4-FFF2-40B4-BE49-F238E27FC236}">
                <a16:creationId xmlns:a16="http://schemas.microsoft.com/office/drawing/2014/main" id="{3C3BC30F-F327-4494-A484-3298A437FAA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59999" y="428625"/>
            <a:ext cx="1253699" cy="684731"/>
          </a:xfrm>
          <a:prstGeom prst="rect">
            <a:avLst/>
          </a:prstGeom>
        </p:spPr>
      </p:pic>
      <p:cxnSp>
        <p:nvCxnSpPr>
          <p:cNvPr id="12" name="Straight Connector 11">
            <a:extLst>
              <a:ext uri="{FF2B5EF4-FFF2-40B4-BE49-F238E27FC236}">
                <a16:creationId xmlns:a16="http://schemas.microsoft.com/office/drawing/2014/main" id="{85017BFE-CF01-4A46-84B5-32DE73BA073F}"/>
              </a:ext>
            </a:extLst>
          </p:cNvPr>
          <p:cNvCxnSpPr/>
          <p:nvPr/>
        </p:nvCxnSpPr>
        <p:spPr>
          <a:xfrm>
            <a:off x="361950" y="1452403"/>
            <a:ext cx="747522"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2D8C10F7-8F3C-4457-A9F2-839F437BF46B}"/>
              </a:ext>
            </a:extLst>
          </p:cNvPr>
          <p:cNvSpPr>
            <a:spLocks noGrp="1"/>
          </p:cNvSpPr>
          <p:nvPr>
            <p:ph type="sldNum" sz="quarter" idx="10"/>
          </p:nvPr>
        </p:nvSpPr>
        <p:spPr/>
        <p:txBody>
          <a:bodyPr/>
          <a:lstStyle/>
          <a:p>
            <a:fld id="{4034BEE3-566C-4068-A777-C3A4762E861B}" type="slidenum">
              <a:rPr lang="en-GB" smtClean="0"/>
              <a:pPr/>
              <a:t>29</a:t>
            </a:fld>
            <a:endParaRPr lang="en-GB"/>
          </a:p>
        </p:txBody>
      </p:sp>
    </p:spTree>
    <p:extLst>
      <p:ext uri="{BB962C8B-B14F-4D97-AF65-F5344CB8AC3E}">
        <p14:creationId xmlns:p14="http://schemas.microsoft.com/office/powerpoint/2010/main" val="1482473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holding a basketball&#10;&#10;Description automatically generated with low confidence">
            <a:extLst>
              <a:ext uri="{FF2B5EF4-FFF2-40B4-BE49-F238E27FC236}">
                <a16:creationId xmlns:a16="http://schemas.microsoft.com/office/drawing/2014/main" id="{10FF7E91-745A-4B0A-891B-B003976CC1A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2FD9A44D-E8BD-48B4-81E7-06EA2DD0D857}"/>
              </a:ext>
            </a:extLst>
          </p:cNvPr>
          <p:cNvSpPr/>
          <p:nvPr/>
        </p:nvSpPr>
        <p:spPr bwMode="ltGray">
          <a:xfrm>
            <a:off x="0" y="0"/>
            <a:ext cx="6841067" cy="6858000"/>
          </a:xfrm>
          <a:prstGeom prst="rect">
            <a:avLst/>
          </a:prstGeom>
          <a:gradFill>
            <a:gsLst>
              <a:gs pos="0">
                <a:srgbClr val="000000">
                  <a:alpha val="36000"/>
                </a:srgbClr>
              </a:gs>
              <a:gs pos="100000">
                <a:srgbClr val="000000">
                  <a:alpha val="0"/>
                </a:srgbClr>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2" name="Text Placeholder 1">
            <a:extLst>
              <a:ext uri="{FF2B5EF4-FFF2-40B4-BE49-F238E27FC236}">
                <a16:creationId xmlns:a16="http://schemas.microsoft.com/office/drawing/2014/main" id="{088C5843-BDFB-4FC1-887C-A81C3B9F2067}"/>
              </a:ext>
            </a:extLst>
          </p:cNvPr>
          <p:cNvSpPr>
            <a:spLocks noGrp="1"/>
          </p:cNvSpPr>
          <p:nvPr>
            <p:ph type="body" sz="quarter" idx="15"/>
          </p:nvPr>
        </p:nvSpPr>
        <p:spPr/>
        <p:txBody>
          <a:bodyPr/>
          <a:lstStyle/>
          <a:p>
            <a:r>
              <a:rPr lang="en-US"/>
              <a:t>Overview and methodology</a:t>
            </a:r>
          </a:p>
        </p:txBody>
      </p:sp>
      <p:sp>
        <p:nvSpPr>
          <p:cNvPr id="3" name="Text Placeholder 2">
            <a:extLst>
              <a:ext uri="{FF2B5EF4-FFF2-40B4-BE49-F238E27FC236}">
                <a16:creationId xmlns:a16="http://schemas.microsoft.com/office/drawing/2014/main" id="{3D3D93A0-8EC9-48AA-B6B1-F79CD4BAADD8}"/>
              </a:ext>
            </a:extLst>
          </p:cNvPr>
          <p:cNvSpPr>
            <a:spLocks noGrp="1"/>
          </p:cNvSpPr>
          <p:nvPr>
            <p:ph type="body" sz="quarter" idx="16"/>
          </p:nvPr>
        </p:nvSpPr>
        <p:spPr/>
        <p:txBody>
          <a:bodyPr/>
          <a:lstStyle/>
          <a:p>
            <a:r>
              <a:rPr lang="en-US"/>
              <a:t>1</a:t>
            </a:r>
          </a:p>
        </p:txBody>
      </p:sp>
    </p:spTree>
    <p:extLst>
      <p:ext uri="{BB962C8B-B14F-4D97-AF65-F5344CB8AC3E}">
        <p14:creationId xmlns:p14="http://schemas.microsoft.com/office/powerpoint/2010/main" val="578476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ED3517E-F288-4A03-B7DE-6F33E7748EFB}"/>
              </a:ext>
            </a:extLst>
          </p:cNvPr>
          <p:cNvSpPr>
            <a:spLocks noGrp="1"/>
          </p:cNvSpPr>
          <p:nvPr>
            <p:ph type="ftr" sz="quarter" idx="11"/>
          </p:nvPr>
        </p:nvSpPr>
        <p:spPr/>
        <p:txBody>
          <a:bodyPr/>
          <a:lstStyle/>
          <a:p>
            <a:r>
              <a:rPr lang="en-GB"/>
              <a:t>Source: Kantar</a:t>
            </a:r>
          </a:p>
        </p:txBody>
      </p:sp>
      <p:sp>
        <p:nvSpPr>
          <p:cNvPr id="8" name="Title 7">
            <a:extLst>
              <a:ext uri="{FF2B5EF4-FFF2-40B4-BE49-F238E27FC236}">
                <a16:creationId xmlns:a16="http://schemas.microsoft.com/office/drawing/2014/main" id="{3A36A238-9932-4D0B-BB32-B97A637D64BF}"/>
              </a:ext>
            </a:extLst>
          </p:cNvPr>
          <p:cNvSpPr>
            <a:spLocks noGrp="1"/>
          </p:cNvSpPr>
          <p:nvPr>
            <p:ph type="title" idx="4294967295"/>
          </p:nvPr>
        </p:nvSpPr>
        <p:spPr>
          <a:xfrm>
            <a:off x="372145" y="1720850"/>
            <a:ext cx="3125788" cy="403225"/>
          </a:xfrm>
        </p:spPr>
        <p:txBody>
          <a:bodyPr/>
          <a:lstStyle/>
          <a:p>
            <a:r>
              <a:rPr lang="en-US"/>
              <a:t>Diet messaging implies health</a:t>
            </a:r>
          </a:p>
        </p:txBody>
      </p:sp>
      <p:pic>
        <p:nvPicPr>
          <p:cNvPr id="10" name="Picture 9" descr="A picture containing text, indoor, table, shop&#10;&#10;Description automatically generated">
            <a:extLst>
              <a:ext uri="{FF2B5EF4-FFF2-40B4-BE49-F238E27FC236}">
                <a16:creationId xmlns:a16="http://schemas.microsoft.com/office/drawing/2014/main" id="{6E7F63D9-55CB-480F-9A2E-6F576179958D}"/>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63662" y="430718"/>
            <a:ext cx="3963212" cy="5284282"/>
          </a:xfrm>
          <a:prstGeom prst="rect">
            <a:avLst/>
          </a:prstGeom>
        </p:spPr>
      </p:pic>
      <p:pic>
        <p:nvPicPr>
          <p:cNvPr id="11" name="Picture 10" descr="A picture containing text, indoor, store, can&#10;&#10;Description automatically generated">
            <a:extLst>
              <a:ext uri="{FF2B5EF4-FFF2-40B4-BE49-F238E27FC236}">
                <a16:creationId xmlns:a16="http://schemas.microsoft.com/office/drawing/2014/main" id="{A76935DB-92CF-45AB-8401-D8B2F0F52D5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815506" y="430718"/>
            <a:ext cx="3963212" cy="5284282"/>
          </a:xfrm>
          <a:prstGeom prst="rect">
            <a:avLst/>
          </a:prstGeom>
        </p:spPr>
      </p:pic>
      <p:sp>
        <p:nvSpPr>
          <p:cNvPr id="9" name="Rectangle 8">
            <a:extLst>
              <a:ext uri="{FF2B5EF4-FFF2-40B4-BE49-F238E27FC236}">
                <a16:creationId xmlns:a16="http://schemas.microsoft.com/office/drawing/2014/main" id="{DB49392B-DA9F-455A-BFE4-1DE7B1D29015}"/>
              </a:ext>
            </a:extLst>
          </p:cNvPr>
          <p:cNvSpPr/>
          <p:nvPr/>
        </p:nvSpPr>
        <p:spPr bwMode="ltGray">
          <a:xfrm>
            <a:off x="5942392" y="1143000"/>
            <a:ext cx="1270066" cy="678095"/>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12" name="Rectangle 11">
            <a:extLst>
              <a:ext uri="{FF2B5EF4-FFF2-40B4-BE49-F238E27FC236}">
                <a16:creationId xmlns:a16="http://schemas.microsoft.com/office/drawing/2014/main" id="{94F43FBB-C54A-43B8-968F-DFEBB102DB02}"/>
              </a:ext>
            </a:extLst>
          </p:cNvPr>
          <p:cNvSpPr/>
          <p:nvPr/>
        </p:nvSpPr>
        <p:spPr bwMode="ltGray">
          <a:xfrm>
            <a:off x="9586847" y="4696146"/>
            <a:ext cx="1270066" cy="678095"/>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5" name="TextBox 4">
            <a:extLst>
              <a:ext uri="{FF2B5EF4-FFF2-40B4-BE49-F238E27FC236}">
                <a16:creationId xmlns:a16="http://schemas.microsoft.com/office/drawing/2014/main" id="{07051B7E-349D-41D7-8018-442EB0693F4D}"/>
              </a:ext>
            </a:extLst>
          </p:cNvPr>
          <p:cNvSpPr txBox="1"/>
          <p:nvPr/>
        </p:nvSpPr>
        <p:spPr>
          <a:xfrm>
            <a:off x="9638631" y="5803020"/>
            <a:ext cx="1173398" cy="246221"/>
          </a:xfrm>
          <a:prstGeom prst="rect">
            <a:avLst/>
          </a:prstGeom>
          <a:noFill/>
        </p:spPr>
        <p:txBody>
          <a:bodyPr wrap="none" lIns="0" tIns="0" rIns="0" bIns="0" rtlCol="0">
            <a:spAutoFit/>
          </a:bodyPr>
          <a:lstStyle/>
          <a:p>
            <a:r>
              <a:rPr lang="en-US" sz="1600"/>
              <a:t>Keto cookies</a:t>
            </a:r>
          </a:p>
        </p:txBody>
      </p:sp>
      <p:pic>
        <p:nvPicPr>
          <p:cNvPr id="13" name="Picture 12">
            <a:extLst>
              <a:ext uri="{FF2B5EF4-FFF2-40B4-BE49-F238E27FC236}">
                <a16:creationId xmlns:a16="http://schemas.microsoft.com/office/drawing/2014/main" id="{576E00A7-0EBA-41ED-B2A6-702C68F5D1A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59999" y="428625"/>
            <a:ext cx="1253699" cy="684731"/>
          </a:xfrm>
          <a:prstGeom prst="rect">
            <a:avLst/>
          </a:prstGeom>
        </p:spPr>
      </p:pic>
      <p:cxnSp>
        <p:nvCxnSpPr>
          <p:cNvPr id="14" name="Straight Connector 13">
            <a:extLst>
              <a:ext uri="{FF2B5EF4-FFF2-40B4-BE49-F238E27FC236}">
                <a16:creationId xmlns:a16="http://schemas.microsoft.com/office/drawing/2014/main" id="{20DB8007-48FC-48D4-BBE3-3D0A0191DBF5}"/>
              </a:ext>
            </a:extLst>
          </p:cNvPr>
          <p:cNvCxnSpPr/>
          <p:nvPr/>
        </p:nvCxnSpPr>
        <p:spPr>
          <a:xfrm>
            <a:off x="361950" y="1452403"/>
            <a:ext cx="747522"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46BE7143-6B8F-4BEF-9586-51ACC0677D9A}"/>
              </a:ext>
            </a:extLst>
          </p:cNvPr>
          <p:cNvSpPr>
            <a:spLocks noGrp="1"/>
          </p:cNvSpPr>
          <p:nvPr>
            <p:ph type="sldNum" sz="quarter" idx="10"/>
          </p:nvPr>
        </p:nvSpPr>
        <p:spPr/>
        <p:txBody>
          <a:bodyPr/>
          <a:lstStyle/>
          <a:p>
            <a:fld id="{4034BEE3-566C-4068-A777-C3A4762E861B}" type="slidenum">
              <a:rPr lang="en-GB" smtClean="0"/>
              <a:pPr/>
              <a:t>30</a:t>
            </a:fld>
            <a:endParaRPr lang="en-GB"/>
          </a:p>
        </p:txBody>
      </p:sp>
    </p:spTree>
    <p:extLst>
      <p:ext uri="{BB962C8B-B14F-4D97-AF65-F5344CB8AC3E}">
        <p14:creationId xmlns:p14="http://schemas.microsoft.com/office/powerpoint/2010/main" val="132840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E260428-BC52-43EE-8BAF-F2218FA57703}"/>
              </a:ext>
            </a:extLst>
          </p:cNvPr>
          <p:cNvSpPr>
            <a:spLocks noGrp="1"/>
          </p:cNvSpPr>
          <p:nvPr>
            <p:ph type="ftr" sz="quarter" idx="11"/>
          </p:nvPr>
        </p:nvSpPr>
        <p:spPr/>
        <p:txBody>
          <a:bodyPr/>
          <a:lstStyle/>
          <a:p>
            <a:r>
              <a:rPr lang="en-GB"/>
              <a:t>Source: Kantar</a:t>
            </a:r>
          </a:p>
        </p:txBody>
      </p:sp>
      <p:sp>
        <p:nvSpPr>
          <p:cNvPr id="8" name="Title 7">
            <a:extLst>
              <a:ext uri="{FF2B5EF4-FFF2-40B4-BE49-F238E27FC236}">
                <a16:creationId xmlns:a16="http://schemas.microsoft.com/office/drawing/2014/main" id="{DC7B3084-90E7-48E2-BEE7-BD2D030C007C}"/>
              </a:ext>
            </a:extLst>
          </p:cNvPr>
          <p:cNvSpPr>
            <a:spLocks noGrp="1"/>
          </p:cNvSpPr>
          <p:nvPr>
            <p:ph type="title" idx="4294967295"/>
          </p:nvPr>
        </p:nvSpPr>
        <p:spPr>
          <a:xfrm>
            <a:off x="414673" y="1722438"/>
            <a:ext cx="3227388" cy="403225"/>
          </a:xfrm>
        </p:spPr>
        <p:txBody>
          <a:bodyPr/>
          <a:lstStyle/>
          <a:p>
            <a:r>
              <a:rPr lang="en-US"/>
              <a:t>Better-for-you foods focus on inclusion </a:t>
            </a:r>
            <a:br>
              <a:rPr lang="en-US"/>
            </a:br>
            <a:r>
              <a:rPr lang="en-US"/>
              <a:t>of ingredients</a:t>
            </a:r>
          </a:p>
        </p:txBody>
      </p:sp>
      <p:pic>
        <p:nvPicPr>
          <p:cNvPr id="10" name="Picture 9" descr="A picture containing text, building, booth, can&#10;&#10;Description automatically generated">
            <a:extLst>
              <a:ext uri="{FF2B5EF4-FFF2-40B4-BE49-F238E27FC236}">
                <a16:creationId xmlns:a16="http://schemas.microsoft.com/office/drawing/2014/main" id="{9BC86689-EDA0-421F-991A-F70BA391131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798291" y="428625"/>
            <a:ext cx="3986770" cy="5315694"/>
          </a:xfrm>
          <a:prstGeom prst="rect">
            <a:avLst/>
          </a:prstGeom>
        </p:spPr>
      </p:pic>
      <p:pic>
        <p:nvPicPr>
          <p:cNvPr id="11" name="Picture 10" descr="A picture containing text, indoor&#10;&#10;Description automatically generated">
            <a:extLst>
              <a:ext uri="{FF2B5EF4-FFF2-40B4-BE49-F238E27FC236}">
                <a16:creationId xmlns:a16="http://schemas.microsoft.com/office/drawing/2014/main" id="{068D5C48-0CB2-4C25-B3BE-516CEC33E30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67710" y="428625"/>
            <a:ext cx="3986770" cy="5315693"/>
          </a:xfrm>
          <a:prstGeom prst="rect">
            <a:avLst/>
          </a:prstGeom>
        </p:spPr>
      </p:pic>
      <p:sp>
        <p:nvSpPr>
          <p:cNvPr id="9" name="Rectangle 8">
            <a:extLst>
              <a:ext uri="{FF2B5EF4-FFF2-40B4-BE49-F238E27FC236}">
                <a16:creationId xmlns:a16="http://schemas.microsoft.com/office/drawing/2014/main" id="{F16063B3-EF88-4E73-AEC7-48D2FC547487}"/>
              </a:ext>
            </a:extLst>
          </p:cNvPr>
          <p:cNvSpPr/>
          <p:nvPr/>
        </p:nvSpPr>
        <p:spPr bwMode="ltGray">
          <a:xfrm>
            <a:off x="8798607" y="2314254"/>
            <a:ext cx="1270066" cy="678095"/>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5" name="TextBox 4">
            <a:extLst>
              <a:ext uri="{FF2B5EF4-FFF2-40B4-BE49-F238E27FC236}">
                <a16:creationId xmlns:a16="http://schemas.microsoft.com/office/drawing/2014/main" id="{FC20F5E5-5485-4133-9146-AB565E0BFFB9}"/>
              </a:ext>
            </a:extLst>
          </p:cNvPr>
          <p:cNvSpPr txBox="1"/>
          <p:nvPr/>
        </p:nvSpPr>
        <p:spPr>
          <a:xfrm>
            <a:off x="9192643" y="5820937"/>
            <a:ext cx="1336904" cy="246221"/>
          </a:xfrm>
          <a:prstGeom prst="rect">
            <a:avLst/>
          </a:prstGeom>
          <a:noFill/>
        </p:spPr>
        <p:txBody>
          <a:bodyPr wrap="none" lIns="0" tIns="0" rIns="0" bIns="0" rtlCol="0">
            <a:spAutoFit/>
          </a:bodyPr>
          <a:lstStyle/>
          <a:p>
            <a:r>
              <a:rPr lang="en-US" sz="1600"/>
              <a:t>50% more fruit</a:t>
            </a:r>
          </a:p>
        </p:txBody>
      </p:sp>
      <p:sp>
        <p:nvSpPr>
          <p:cNvPr id="12" name="TextBox 11">
            <a:extLst>
              <a:ext uri="{FF2B5EF4-FFF2-40B4-BE49-F238E27FC236}">
                <a16:creationId xmlns:a16="http://schemas.microsoft.com/office/drawing/2014/main" id="{D9440A18-1209-4A73-9E60-F5E2A63669A5}"/>
              </a:ext>
            </a:extLst>
          </p:cNvPr>
          <p:cNvSpPr txBox="1"/>
          <p:nvPr/>
        </p:nvSpPr>
        <p:spPr>
          <a:xfrm>
            <a:off x="5216999" y="5820936"/>
            <a:ext cx="1149354" cy="246221"/>
          </a:xfrm>
          <a:prstGeom prst="rect">
            <a:avLst/>
          </a:prstGeom>
          <a:noFill/>
        </p:spPr>
        <p:txBody>
          <a:bodyPr wrap="none" lIns="0" tIns="0" rIns="0" bIns="0" rtlCol="0">
            <a:spAutoFit/>
          </a:bodyPr>
          <a:lstStyle/>
          <a:p>
            <a:r>
              <a:rPr lang="en-US" sz="1600"/>
              <a:t>Thin cookies</a:t>
            </a:r>
          </a:p>
        </p:txBody>
      </p:sp>
      <p:pic>
        <p:nvPicPr>
          <p:cNvPr id="13" name="Picture 12">
            <a:extLst>
              <a:ext uri="{FF2B5EF4-FFF2-40B4-BE49-F238E27FC236}">
                <a16:creationId xmlns:a16="http://schemas.microsoft.com/office/drawing/2014/main" id="{B0D62B7E-0418-42EF-9AD0-DE44BBC6FF0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59999" y="428625"/>
            <a:ext cx="1253699" cy="684731"/>
          </a:xfrm>
          <a:prstGeom prst="rect">
            <a:avLst/>
          </a:prstGeom>
        </p:spPr>
      </p:pic>
      <p:cxnSp>
        <p:nvCxnSpPr>
          <p:cNvPr id="14" name="Straight Connector 13">
            <a:extLst>
              <a:ext uri="{FF2B5EF4-FFF2-40B4-BE49-F238E27FC236}">
                <a16:creationId xmlns:a16="http://schemas.microsoft.com/office/drawing/2014/main" id="{7E4C056A-30C2-4CBA-9BB8-67C243F72904}"/>
              </a:ext>
            </a:extLst>
          </p:cNvPr>
          <p:cNvCxnSpPr/>
          <p:nvPr/>
        </p:nvCxnSpPr>
        <p:spPr>
          <a:xfrm>
            <a:off x="361950" y="1452403"/>
            <a:ext cx="747522"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9B9E266-4F75-44CC-8738-100111F050B3}"/>
              </a:ext>
            </a:extLst>
          </p:cNvPr>
          <p:cNvSpPr>
            <a:spLocks noGrp="1"/>
          </p:cNvSpPr>
          <p:nvPr>
            <p:ph type="sldNum" sz="quarter" idx="10"/>
          </p:nvPr>
        </p:nvSpPr>
        <p:spPr/>
        <p:txBody>
          <a:bodyPr/>
          <a:lstStyle/>
          <a:p>
            <a:fld id="{4034BEE3-566C-4068-A777-C3A4762E861B}" type="slidenum">
              <a:rPr lang="en-GB" smtClean="0"/>
              <a:pPr/>
              <a:t>31</a:t>
            </a:fld>
            <a:endParaRPr lang="en-GB"/>
          </a:p>
        </p:txBody>
      </p:sp>
    </p:spTree>
    <p:extLst>
      <p:ext uri="{BB962C8B-B14F-4D97-AF65-F5344CB8AC3E}">
        <p14:creationId xmlns:p14="http://schemas.microsoft.com/office/powerpoint/2010/main" val="553205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7658BEE-650A-426E-9F7F-990C3C8064CD}"/>
              </a:ext>
            </a:extLst>
          </p:cNvPr>
          <p:cNvSpPr>
            <a:spLocks noGrp="1"/>
          </p:cNvSpPr>
          <p:nvPr>
            <p:ph type="ftr" sz="quarter" idx="11"/>
          </p:nvPr>
        </p:nvSpPr>
        <p:spPr/>
        <p:txBody>
          <a:bodyPr/>
          <a:lstStyle/>
          <a:p>
            <a:r>
              <a:rPr lang="en-GB"/>
              <a:t>Source: Kantar</a:t>
            </a:r>
          </a:p>
        </p:txBody>
      </p:sp>
      <p:sp>
        <p:nvSpPr>
          <p:cNvPr id="8" name="Title 7">
            <a:extLst>
              <a:ext uri="{FF2B5EF4-FFF2-40B4-BE49-F238E27FC236}">
                <a16:creationId xmlns:a16="http://schemas.microsoft.com/office/drawing/2014/main" id="{CB8970E0-67E9-498F-898E-00FF59E00372}"/>
              </a:ext>
            </a:extLst>
          </p:cNvPr>
          <p:cNvSpPr>
            <a:spLocks noGrp="1"/>
          </p:cNvSpPr>
          <p:nvPr>
            <p:ph type="title" idx="4294967295"/>
          </p:nvPr>
        </p:nvSpPr>
        <p:spPr>
          <a:xfrm>
            <a:off x="393410" y="1720850"/>
            <a:ext cx="2957513" cy="403225"/>
          </a:xfrm>
        </p:spPr>
        <p:txBody>
          <a:bodyPr/>
          <a:lstStyle/>
          <a:p>
            <a:r>
              <a:rPr lang="en-US"/>
              <a:t>Less healthy snacks leverage particular phrases for a healthy halo</a:t>
            </a:r>
          </a:p>
        </p:txBody>
      </p:sp>
      <p:grpSp>
        <p:nvGrpSpPr>
          <p:cNvPr id="3" name="Group 2">
            <a:extLst>
              <a:ext uri="{FF2B5EF4-FFF2-40B4-BE49-F238E27FC236}">
                <a16:creationId xmlns:a16="http://schemas.microsoft.com/office/drawing/2014/main" id="{EE325B6A-C799-4219-93CE-2E0AB1D51D71}"/>
              </a:ext>
            </a:extLst>
          </p:cNvPr>
          <p:cNvGrpSpPr/>
          <p:nvPr/>
        </p:nvGrpSpPr>
        <p:grpSpPr>
          <a:xfrm>
            <a:off x="3815829" y="430718"/>
            <a:ext cx="8011045" cy="5284282"/>
            <a:chOff x="2058712" y="823214"/>
            <a:chExt cx="8439325" cy="5566786"/>
          </a:xfrm>
        </p:grpSpPr>
        <p:pic>
          <p:nvPicPr>
            <p:cNvPr id="10" name="Picture 9" descr="Timeline&#10;&#10;Description automatically generated">
              <a:extLst>
                <a:ext uri="{FF2B5EF4-FFF2-40B4-BE49-F238E27FC236}">
                  <a16:creationId xmlns:a16="http://schemas.microsoft.com/office/drawing/2014/main" id="{6BC217EC-0F84-4CC9-8F85-3E005439347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322947" y="823214"/>
              <a:ext cx="4175090" cy="5566786"/>
            </a:xfrm>
            <a:prstGeom prst="rect">
              <a:avLst/>
            </a:prstGeom>
          </p:spPr>
        </p:pic>
        <p:pic>
          <p:nvPicPr>
            <p:cNvPr id="11" name="Picture 10" descr="A picture containing text, marketplace, shop, sale&#10;&#10;Description automatically generated">
              <a:extLst>
                <a:ext uri="{FF2B5EF4-FFF2-40B4-BE49-F238E27FC236}">
                  <a16:creationId xmlns:a16="http://schemas.microsoft.com/office/drawing/2014/main" id="{F48F95D7-F1B4-42F3-A1B7-16B1286A64D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58712" y="823214"/>
              <a:ext cx="4175090" cy="5566786"/>
            </a:xfrm>
            <a:prstGeom prst="rect">
              <a:avLst/>
            </a:prstGeom>
          </p:spPr>
        </p:pic>
      </p:grpSp>
      <p:sp>
        <p:nvSpPr>
          <p:cNvPr id="9" name="TextBox 8">
            <a:extLst>
              <a:ext uri="{FF2B5EF4-FFF2-40B4-BE49-F238E27FC236}">
                <a16:creationId xmlns:a16="http://schemas.microsoft.com/office/drawing/2014/main" id="{56CE3D34-90F1-4E3F-A86F-39EF9BB9A4AF}"/>
              </a:ext>
            </a:extLst>
          </p:cNvPr>
          <p:cNvSpPr txBox="1"/>
          <p:nvPr/>
        </p:nvSpPr>
        <p:spPr>
          <a:xfrm>
            <a:off x="8796102" y="5793578"/>
            <a:ext cx="1997342" cy="246221"/>
          </a:xfrm>
          <a:prstGeom prst="rect">
            <a:avLst/>
          </a:prstGeom>
          <a:noFill/>
        </p:spPr>
        <p:txBody>
          <a:bodyPr wrap="none" lIns="0" tIns="0" rIns="0" bIns="0" rtlCol="0">
            <a:spAutoFit/>
          </a:bodyPr>
          <a:lstStyle/>
          <a:p>
            <a:r>
              <a:rPr lang="en-US" sz="1600"/>
              <a:t>Chef’s cut, zero sugar</a:t>
            </a:r>
          </a:p>
        </p:txBody>
      </p:sp>
      <p:sp>
        <p:nvSpPr>
          <p:cNvPr id="12" name="TextBox 11">
            <a:extLst>
              <a:ext uri="{FF2B5EF4-FFF2-40B4-BE49-F238E27FC236}">
                <a16:creationId xmlns:a16="http://schemas.microsoft.com/office/drawing/2014/main" id="{FADE18A1-B2CD-40FC-9F8E-5BC232E829C5}"/>
              </a:ext>
            </a:extLst>
          </p:cNvPr>
          <p:cNvSpPr txBox="1"/>
          <p:nvPr/>
        </p:nvSpPr>
        <p:spPr>
          <a:xfrm>
            <a:off x="5312526" y="5793577"/>
            <a:ext cx="902491" cy="246221"/>
          </a:xfrm>
          <a:prstGeom prst="rect">
            <a:avLst/>
          </a:prstGeom>
          <a:noFill/>
        </p:spPr>
        <p:txBody>
          <a:bodyPr wrap="none" lIns="0" tIns="0" rIns="0" bIns="0" rtlCol="0">
            <a:spAutoFit/>
          </a:bodyPr>
          <a:lstStyle/>
          <a:p>
            <a:r>
              <a:rPr lang="en-US" sz="1600"/>
              <a:t>Grass-fed</a:t>
            </a:r>
          </a:p>
        </p:txBody>
      </p:sp>
      <p:pic>
        <p:nvPicPr>
          <p:cNvPr id="13" name="Picture 12">
            <a:extLst>
              <a:ext uri="{FF2B5EF4-FFF2-40B4-BE49-F238E27FC236}">
                <a16:creationId xmlns:a16="http://schemas.microsoft.com/office/drawing/2014/main" id="{4FFED814-FB07-409D-869A-134674CAAE90}"/>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359999" y="428625"/>
            <a:ext cx="1253699" cy="684731"/>
          </a:xfrm>
          <a:prstGeom prst="rect">
            <a:avLst/>
          </a:prstGeom>
        </p:spPr>
      </p:pic>
      <p:cxnSp>
        <p:nvCxnSpPr>
          <p:cNvPr id="14" name="Straight Connector 13">
            <a:extLst>
              <a:ext uri="{FF2B5EF4-FFF2-40B4-BE49-F238E27FC236}">
                <a16:creationId xmlns:a16="http://schemas.microsoft.com/office/drawing/2014/main" id="{9799C727-D05C-4E84-8CBE-EB9F21FDB124}"/>
              </a:ext>
            </a:extLst>
          </p:cNvPr>
          <p:cNvCxnSpPr/>
          <p:nvPr/>
        </p:nvCxnSpPr>
        <p:spPr>
          <a:xfrm>
            <a:off x="361950" y="1452403"/>
            <a:ext cx="747522"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342C987-67CA-4B97-8C96-8913C909E739}"/>
              </a:ext>
            </a:extLst>
          </p:cNvPr>
          <p:cNvSpPr>
            <a:spLocks noGrp="1"/>
          </p:cNvSpPr>
          <p:nvPr>
            <p:ph type="sldNum" sz="quarter" idx="10"/>
          </p:nvPr>
        </p:nvSpPr>
        <p:spPr/>
        <p:txBody>
          <a:bodyPr/>
          <a:lstStyle/>
          <a:p>
            <a:fld id="{4034BEE3-566C-4068-A777-C3A4762E861B}" type="slidenum">
              <a:rPr lang="en-GB" smtClean="0"/>
              <a:pPr/>
              <a:t>32</a:t>
            </a:fld>
            <a:endParaRPr lang="en-GB"/>
          </a:p>
        </p:txBody>
      </p:sp>
    </p:spTree>
    <p:extLst>
      <p:ext uri="{BB962C8B-B14F-4D97-AF65-F5344CB8AC3E}">
        <p14:creationId xmlns:p14="http://schemas.microsoft.com/office/powerpoint/2010/main" val="427928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FD734A0-168B-4164-BAD5-2B65F5F4CC8B}"/>
              </a:ext>
            </a:extLst>
          </p:cNvPr>
          <p:cNvSpPr>
            <a:spLocks noGrp="1"/>
          </p:cNvSpPr>
          <p:nvPr>
            <p:ph type="ftr" sz="quarter" idx="11"/>
          </p:nvPr>
        </p:nvSpPr>
        <p:spPr/>
        <p:txBody>
          <a:bodyPr/>
          <a:lstStyle/>
          <a:p>
            <a:r>
              <a:rPr lang="en-GB"/>
              <a:t>Source: Kantar</a:t>
            </a:r>
          </a:p>
        </p:txBody>
      </p:sp>
      <p:sp>
        <p:nvSpPr>
          <p:cNvPr id="2" name="Title 1">
            <a:extLst>
              <a:ext uri="{FF2B5EF4-FFF2-40B4-BE49-F238E27FC236}">
                <a16:creationId xmlns:a16="http://schemas.microsoft.com/office/drawing/2014/main" id="{B1019C2F-2BE3-4B1A-9523-533B50D3EC51}"/>
              </a:ext>
            </a:extLst>
          </p:cNvPr>
          <p:cNvSpPr>
            <a:spLocks noGrp="1"/>
          </p:cNvSpPr>
          <p:nvPr>
            <p:ph type="title" idx="4294967295"/>
          </p:nvPr>
        </p:nvSpPr>
        <p:spPr>
          <a:xfrm>
            <a:off x="404036" y="1724025"/>
            <a:ext cx="5495925" cy="525463"/>
          </a:xfrm>
        </p:spPr>
        <p:txBody>
          <a:bodyPr/>
          <a:lstStyle/>
          <a:p>
            <a:r>
              <a:rPr lang="en-US"/>
              <a:t>Private label messaging focuses on innovation and discovery to attract eyeballs in store </a:t>
            </a:r>
          </a:p>
        </p:txBody>
      </p:sp>
      <p:pic>
        <p:nvPicPr>
          <p:cNvPr id="6" name="Picture 5" descr="A picture containing text, can, shop&#10;&#10;Description automatically generated">
            <a:extLst>
              <a:ext uri="{FF2B5EF4-FFF2-40B4-BE49-F238E27FC236}">
                <a16:creationId xmlns:a16="http://schemas.microsoft.com/office/drawing/2014/main" id="{04AAA594-9F95-4A4F-916D-98BEB5CB221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003925" y="169167"/>
            <a:ext cx="4255867" cy="5674489"/>
          </a:xfrm>
          <a:prstGeom prst="rect">
            <a:avLst/>
          </a:prstGeom>
        </p:spPr>
      </p:pic>
      <p:pic>
        <p:nvPicPr>
          <p:cNvPr id="7" name="Picture 6">
            <a:extLst>
              <a:ext uri="{FF2B5EF4-FFF2-40B4-BE49-F238E27FC236}">
                <a16:creationId xmlns:a16="http://schemas.microsoft.com/office/drawing/2014/main" id="{46785D4F-385C-4443-AA6E-7ECA5D8D8FD6}"/>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9999" y="428625"/>
            <a:ext cx="1253699" cy="684731"/>
          </a:xfrm>
          <a:prstGeom prst="rect">
            <a:avLst/>
          </a:prstGeom>
        </p:spPr>
      </p:pic>
      <p:cxnSp>
        <p:nvCxnSpPr>
          <p:cNvPr id="8" name="Straight Connector 7">
            <a:extLst>
              <a:ext uri="{FF2B5EF4-FFF2-40B4-BE49-F238E27FC236}">
                <a16:creationId xmlns:a16="http://schemas.microsoft.com/office/drawing/2014/main" id="{FE381D0B-CD96-4DC0-A533-7B4AD73681E2}"/>
              </a:ext>
            </a:extLst>
          </p:cNvPr>
          <p:cNvCxnSpPr/>
          <p:nvPr/>
        </p:nvCxnSpPr>
        <p:spPr>
          <a:xfrm>
            <a:off x="361950" y="1452403"/>
            <a:ext cx="747522"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D3BA1C32-F810-4255-B257-48C47699A77C}"/>
              </a:ext>
            </a:extLst>
          </p:cNvPr>
          <p:cNvSpPr>
            <a:spLocks noGrp="1"/>
          </p:cNvSpPr>
          <p:nvPr>
            <p:ph type="sldNum" sz="quarter" idx="10"/>
          </p:nvPr>
        </p:nvSpPr>
        <p:spPr/>
        <p:txBody>
          <a:bodyPr/>
          <a:lstStyle/>
          <a:p>
            <a:fld id="{4034BEE3-566C-4068-A777-C3A4762E861B}" type="slidenum">
              <a:rPr lang="en-GB" smtClean="0"/>
              <a:pPr/>
              <a:t>33</a:t>
            </a:fld>
            <a:endParaRPr lang="en-GB"/>
          </a:p>
        </p:txBody>
      </p:sp>
    </p:spTree>
    <p:extLst>
      <p:ext uri="{BB962C8B-B14F-4D97-AF65-F5344CB8AC3E}">
        <p14:creationId xmlns:p14="http://schemas.microsoft.com/office/powerpoint/2010/main" val="216042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5539818C-067B-472B-AA54-DF0A618A4274}"/>
              </a:ext>
            </a:extLst>
          </p:cNvPr>
          <p:cNvSpPr>
            <a:spLocks noGrp="1"/>
          </p:cNvSpPr>
          <p:nvPr>
            <p:ph type="title"/>
          </p:nvPr>
        </p:nvSpPr>
        <p:spPr/>
        <p:txBody>
          <a:bodyPr/>
          <a:lstStyle/>
          <a:p>
            <a:r>
              <a:rPr lang="en-US"/>
              <a:t>The variety of product/claim innovations at Whole Foods and Trader Joe’s appeals to healthy snackers, likely making these retailers the best-rated stores</a:t>
            </a:r>
          </a:p>
        </p:txBody>
      </p:sp>
      <p:sp>
        <p:nvSpPr>
          <p:cNvPr id="4" name="Footer Placeholder 3">
            <a:extLst>
              <a:ext uri="{FF2B5EF4-FFF2-40B4-BE49-F238E27FC236}">
                <a16:creationId xmlns:a16="http://schemas.microsoft.com/office/drawing/2014/main" id="{8E1EFDA8-9958-40AE-9685-CAB42686581C}"/>
              </a:ext>
            </a:extLst>
          </p:cNvPr>
          <p:cNvSpPr>
            <a:spLocks noGrp="1"/>
          </p:cNvSpPr>
          <p:nvPr>
            <p:ph type="ftr" sz="quarter" idx="11"/>
          </p:nvPr>
        </p:nvSpPr>
        <p:spPr/>
        <p:txBody>
          <a:bodyPr/>
          <a:lstStyle/>
          <a:p>
            <a:r>
              <a:rPr lang="en-GB"/>
              <a:t>Source: Kantar</a:t>
            </a:r>
          </a:p>
        </p:txBody>
      </p:sp>
      <p:sp>
        <p:nvSpPr>
          <p:cNvPr id="2" name="Content Placeholder 1">
            <a:extLst>
              <a:ext uri="{FF2B5EF4-FFF2-40B4-BE49-F238E27FC236}">
                <a16:creationId xmlns:a16="http://schemas.microsoft.com/office/drawing/2014/main" id="{6D50508A-7A73-45DC-BA45-4C7170E466DF}"/>
              </a:ext>
            </a:extLst>
          </p:cNvPr>
          <p:cNvSpPr>
            <a:spLocks noGrp="1"/>
          </p:cNvSpPr>
          <p:nvPr>
            <p:ph type="body" sz="quarter" idx="12"/>
          </p:nvPr>
        </p:nvSpPr>
        <p:spPr>
          <a:xfrm>
            <a:off x="2288804" y="2504367"/>
            <a:ext cx="3320885" cy="375926"/>
          </a:xfrm>
        </p:spPr>
        <p:txBody>
          <a:bodyPr/>
          <a:lstStyle/>
          <a:p>
            <a:r>
              <a:rPr lang="en-US" sz="1400"/>
              <a:t>Cashew cheese and locally sourced eggs</a:t>
            </a:r>
          </a:p>
          <a:p>
            <a:endParaRPr lang="en-US" sz="1400"/>
          </a:p>
        </p:txBody>
      </p:sp>
      <p:sp>
        <p:nvSpPr>
          <p:cNvPr id="6" name="Content Placeholder 5">
            <a:extLst>
              <a:ext uri="{FF2B5EF4-FFF2-40B4-BE49-F238E27FC236}">
                <a16:creationId xmlns:a16="http://schemas.microsoft.com/office/drawing/2014/main" id="{D04A8C07-D861-4C9E-A94E-D46C92F2BD7F}"/>
              </a:ext>
            </a:extLst>
          </p:cNvPr>
          <p:cNvSpPr>
            <a:spLocks noGrp="1"/>
          </p:cNvSpPr>
          <p:nvPr>
            <p:ph sz="quarter" idx="4294967295"/>
          </p:nvPr>
        </p:nvSpPr>
        <p:spPr>
          <a:xfrm>
            <a:off x="9032875" y="2505075"/>
            <a:ext cx="3159125" cy="3214688"/>
          </a:xfrm>
        </p:spPr>
        <p:txBody>
          <a:bodyPr/>
          <a:lstStyle/>
          <a:p>
            <a:r>
              <a:rPr lang="en-US" sz="1400"/>
              <a:t>Reduced Guilt potato chips</a:t>
            </a:r>
          </a:p>
          <a:p>
            <a:endParaRPr lang="en-US" sz="1400"/>
          </a:p>
        </p:txBody>
      </p:sp>
      <p:pic>
        <p:nvPicPr>
          <p:cNvPr id="10" name="Picture 9" descr="A picture containing text, indoor, shop&#10;&#10;Description automatically generated">
            <a:extLst>
              <a:ext uri="{FF2B5EF4-FFF2-40B4-BE49-F238E27FC236}">
                <a16:creationId xmlns:a16="http://schemas.microsoft.com/office/drawing/2014/main" id="{CD2F01AA-4FCC-4FD4-AC9C-1637B64C6443}"/>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61950" y="2505171"/>
            <a:ext cx="1841839" cy="3209830"/>
          </a:xfrm>
          <a:prstGeom prst="rect">
            <a:avLst/>
          </a:prstGeom>
        </p:spPr>
      </p:pic>
      <p:pic>
        <p:nvPicPr>
          <p:cNvPr id="11" name="Picture 10" descr="A picture containing text, indoor, store, shop&#10;&#10;Description automatically generated">
            <a:extLst>
              <a:ext uri="{FF2B5EF4-FFF2-40B4-BE49-F238E27FC236}">
                <a16:creationId xmlns:a16="http://schemas.microsoft.com/office/drawing/2014/main" id="{B3726DFB-09CB-421D-AAA3-EC96B78A5E4F}"/>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288805" y="2880293"/>
            <a:ext cx="3159870" cy="2834708"/>
          </a:xfrm>
          <a:prstGeom prst="rect">
            <a:avLst/>
          </a:prstGeom>
        </p:spPr>
      </p:pic>
      <p:pic>
        <p:nvPicPr>
          <p:cNvPr id="14" name="Picture 13" descr="A picture containing text, indoor, open&#10;&#10;Description automatically generated">
            <a:extLst>
              <a:ext uri="{FF2B5EF4-FFF2-40B4-BE49-F238E27FC236}">
                <a16:creationId xmlns:a16="http://schemas.microsoft.com/office/drawing/2014/main" id="{932D2784-64BC-4E83-90F3-A8C7E3DC5C1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5400000">
            <a:off x="5801135" y="2906402"/>
            <a:ext cx="3209828" cy="2407371"/>
          </a:xfrm>
          <a:prstGeom prst="rect">
            <a:avLst/>
          </a:prstGeom>
        </p:spPr>
      </p:pic>
      <p:pic>
        <p:nvPicPr>
          <p:cNvPr id="16" name="Picture 19" descr="\\wilfs3\Logobase\Whole Foods Market\Whole-Foods-2.png">
            <a:extLst>
              <a:ext uri="{FF2B5EF4-FFF2-40B4-BE49-F238E27FC236}">
                <a16:creationId xmlns:a16="http://schemas.microsoft.com/office/drawing/2014/main" id="{72C4DCFE-2480-4E6E-96AF-3AB95040844F}"/>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359999" y="1708150"/>
            <a:ext cx="678468" cy="48084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7" descr="https://cleanplatediaries.files.wordpress.com/2015/04/logo.png">
            <a:extLst>
              <a:ext uri="{FF2B5EF4-FFF2-40B4-BE49-F238E27FC236}">
                <a16:creationId xmlns:a16="http://schemas.microsoft.com/office/drawing/2014/main" id="{76751660-890B-4777-8AD1-3D87BE1A8777}"/>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202363" y="1697876"/>
            <a:ext cx="553686" cy="577957"/>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80215678-DC00-4D71-B2D3-A3118D7F85FF}"/>
              </a:ext>
            </a:extLst>
          </p:cNvPr>
          <p:cNvCxnSpPr/>
          <p:nvPr/>
        </p:nvCxnSpPr>
        <p:spPr>
          <a:xfrm>
            <a:off x="357188" y="2399823"/>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C9B3B2C-EBE4-4517-A93C-924E7C834517}"/>
              </a:ext>
            </a:extLst>
          </p:cNvPr>
          <p:cNvCxnSpPr/>
          <p:nvPr/>
        </p:nvCxnSpPr>
        <p:spPr>
          <a:xfrm>
            <a:off x="6202363" y="2399823"/>
            <a:ext cx="928273" cy="0"/>
          </a:xfrm>
          <a:prstGeom prst="line">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5C6A0D5-411C-4A9F-9AD5-7D4E81E87DE9}"/>
              </a:ext>
            </a:extLst>
          </p:cNvPr>
          <p:cNvSpPr>
            <a:spLocks noGrp="1"/>
          </p:cNvSpPr>
          <p:nvPr>
            <p:ph type="sldNum" sz="quarter" idx="10"/>
          </p:nvPr>
        </p:nvSpPr>
        <p:spPr/>
        <p:txBody>
          <a:bodyPr/>
          <a:lstStyle/>
          <a:p>
            <a:fld id="{4034BEE3-566C-4068-A777-C3A4762E861B}" type="slidenum">
              <a:rPr lang="en-GB" smtClean="0"/>
              <a:pPr/>
              <a:t>34</a:t>
            </a:fld>
            <a:endParaRPr lang="en-GB"/>
          </a:p>
        </p:txBody>
      </p:sp>
    </p:spTree>
    <p:extLst>
      <p:ext uri="{BB962C8B-B14F-4D97-AF65-F5344CB8AC3E}">
        <p14:creationId xmlns:p14="http://schemas.microsoft.com/office/powerpoint/2010/main" val="1140767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5D69509-1223-4525-A9F1-FA56C9654495}"/>
              </a:ext>
            </a:extLst>
          </p:cNvPr>
          <p:cNvSpPr>
            <a:spLocks noGrp="1"/>
          </p:cNvSpPr>
          <p:nvPr>
            <p:ph type="ftr" sz="quarter" idx="11"/>
          </p:nvPr>
        </p:nvSpPr>
        <p:spPr/>
        <p:txBody>
          <a:bodyPr/>
          <a:lstStyle/>
          <a:p>
            <a:r>
              <a:rPr lang="en-GB"/>
              <a:t>Source: Kantar</a:t>
            </a:r>
          </a:p>
        </p:txBody>
      </p:sp>
      <p:sp>
        <p:nvSpPr>
          <p:cNvPr id="2" name="Title 1">
            <a:extLst>
              <a:ext uri="{FF2B5EF4-FFF2-40B4-BE49-F238E27FC236}">
                <a16:creationId xmlns:a16="http://schemas.microsoft.com/office/drawing/2014/main" id="{9AE43A24-15A4-494B-B06A-D18F32DED020}"/>
              </a:ext>
            </a:extLst>
          </p:cNvPr>
          <p:cNvSpPr>
            <a:spLocks noGrp="1"/>
          </p:cNvSpPr>
          <p:nvPr>
            <p:ph type="title" idx="4294967295"/>
          </p:nvPr>
        </p:nvSpPr>
        <p:spPr>
          <a:xfrm>
            <a:off x="350879" y="430213"/>
            <a:ext cx="11466513" cy="403225"/>
          </a:xfrm>
        </p:spPr>
        <p:txBody>
          <a:bodyPr/>
          <a:lstStyle/>
          <a:p>
            <a:r>
              <a:rPr lang="en-US"/>
              <a:t>Similar to Kroger, Publix leverages farming and ‘in season’ language to convey health</a:t>
            </a:r>
          </a:p>
        </p:txBody>
      </p:sp>
      <p:pic>
        <p:nvPicPr>
          <p:cNvPr id="7" name="Picture 6" descr="A picture containing text, indoor, store, vending machine&#10;&#10;Description automatically generated">
            <a:extLst>
              <a:ext uri="{FF2B5EF4-FFF2-40B4-BE49-F238E27FC236}">
                <a16:creationId xmlns:a16="http://schemas.microsoft.com/office/drawing/2014/main" id="{BCC50354-A449-4AE8-A180-C54FC7C97ED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232987" y="1596093"/>
            <a:ext cx="5801476" cy="4351107"/>
          </a:xfrm>
          <a:prstGeom prst="rect">
            <a:avLst/>
          </a:prstGeom>
        </p:spPr>
      </p:pic>
      <p:pic>
        <p:nvPicPr>
          <p:cNvPr id="9" name="Picture 8" descr="A picture containing floor, indoor, counter, vegetable&#10;&#10;Description automatically generated">
            <a:extLst>
              <a:ext uri="{FF2B5EF4-FFF2-40B4-BE49-F238E27FC236}">
                <a16:creationId xmlns:a16="http://schemas.microsoft.com/office/drawing/2014/main" id="{8CBE5E87-D381-4D77-A1C1-67956390863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31512" y="1604217"/>
            <a:ext cx="5801475" cy="4351106"/>
          </a:xfrm>
          <a:prstGeom prst="rect">
            <a:avLst/>
          </a:prstGeom>
        </p:spPr>
      </p:pic>
      <p:sp>
        <p:nvSpPr>
          <p:cNvPr id="3" name="Slide Number Placeholder 2">
            <a:extLst>
              <a:ext uri="{FF2B5EF4-FFF2-40B4-BE49-F238E27FC236}">
                <a16:creationId xmlns:a16="http://schemas.microsoft.com/office/drawing/2014/main" id="{9C256B4B-0C73-475D-A090-48BD62D011B4}"/>
              </a:ext>
            </a:extLst>
          </p:cNvPr>
          <p:cNvSpPr>
            <a:spLocks noGrp="1"/>
          </p:cNvSpPr>
          <p:nvPr>
            <p:ph type="sldNum" sz="quarter" idx="10"/>
          </p:nvPr>
        </p:nvSpPr>
        <p:spPr/>
        <p:txBody>
          <a:bodyPr/>
          <a:lstStyle/>
          <a:p>
            <a:fld id="{4034BEE3-566C-4068-A777-C3A4762E861B}" type="slidenum">
              <a:rPr lang="en-GB" smtClean="0"/>
              <a:pPr/>
              <a:t>35</a:t>
            </a:fld>
            <a:endParaRPr lang="en-GB"/>
          </a:p>
        </p:txBody>
      </p:sp>
    </p:spTree>
    <p:extLst>
      <p:ext uri="{BB962C8B-B14F-4D97-AF65-F5344CB8AC3E}">
        <p14:creationId xmlns:p14="http://schemas.microsoft.com/office/powerpoint/2010/main" val="2959664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5B35-0D1B-4B53-9286-4BFEBCC7C7C2}"/>
              </a:ext>
            </a:extLst>
          </p:cNvPr>
          <p:cNvSpPr>
            <a:spLocks noGrp="1"/>
          </p:cNvSpPr>
          <p:nvPr>
            <p:ph type="title"/>
          </p:nvPr>
        </p:nvSpPr>
        <p:spPr/>
        <p:txBody>
          <a:bodyPr/>
          <a:lstStyle/>
          <a:p>
            <a:r>
              <a:rPr lang="en-US"/>
              <a:t>Aldi, Target, and Publix have a broad selection of better-for-you private label items</a:t>
            </a:r>
          </a:p>
        </p:txBody>
      </p:sp>
      <p:sp>
        <p:nvSpPr>
          <p:cNvPr id="12" name="Footer Placeholder 3">
            <a:extLst>
              <a:ext uri="{FF2B5EF4-FFF2-40B4-BE49-F238E27FC236}">
                <a16:creationId xmlns:a16="http://schemas.microsoft.com/office/drawing/2014/main" id="{E4435058-8B58-4D56-A9D4-BA9915449923}"/>
              </a:ext>
            </a:extLst>
          </p:cNvPr>
          <p:cNvSpPr>
            <a:spLocks noGrp="1"/>
          </p:cNvSpPr>
          <p:nvPr>
            <p:ph type="ftr" sz="quarter" idx="11"/>
          </p:nvPr>
        </p:nvSpPr>
        <p:spPr/>
        <p:txBody>
          <a:bodyPr/>
          <a:lstStyle/>
          <a:p>
            <a:r>
              <a:rPr lang="en-GB">
                <a:latin typeface="+mj-lt"/>
              </a:rPr>
              <a:t>Source: Kantar</a:t>
            </a:r>
          </a:p>
        </p:txBody>
      </p:sp>
      <p:pic>
        <p:nvPicPr>
          <p:cNvPr id="2050" name="Picture 2">
            <a:extLst>
              <a:ext uri="{FF2B5EF4-FFF2-40B4-BE49-F238E27FC236}">
                <a16:creationId xmlns:a16="http://schemas.microsoft.com/office/drawing/2014/main" id="{3BEE31AE-DE5C-474A-8F41-69F6AC8A85A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65518" y="1708150"/>
            <a:ext cx="2906882" cy="387584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8CBE246-98DA-462C-A24A-28F615AE9F0C}"/>
              </a:ext>
            </a:extLst>
          </p:cNvPr>
          <p:cNvPicPr>
            <a:picLocks noChangeAspect="1" noChangeArrowheads="1"/>
          </p:cNvPicPr>
          <p:nvPr/>
        </p:nvPicPr>
        <p:blipFill rotWithShape="1">
          <a:blip r:embed="rId4" cstate="email">
            <a:extLst>
              <a:ext uri="{28A0092B-C50C-407E-A947-70E740481C1C}">
                <a14:useLocalDpi xmlns:a14="http://schemas.microsoft.com/office/drawing/2010/main"/>
              </a:ext>
            </a:extLst>
          </a:blip>
          <a:srcRect/>
          <a:stretch/>
        </p:blipFill>
        <p:spPr bwMode="auto">
          <a:xfrm>
            <a:off x="3436100" y="1713088"/>
            <a:ext cx="2906881" cy="285508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text, vending machine&#10;&#10;Description automatically generated">
            <a:extLst>
              <a:ext uri="{FF2B5EF4-FFF2-40B4-BE49-F238E27FC236}">
                <a16:creationId xmlns:a16="http://schemas.microsoft.com/office/drawing/2014/main" id="{6187D00C-5069-4A02-8735-22F6F0BB10D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506681" y="1713088"/>
            <a:ext cx="3001434" cy="4001912"/>
          </a:xfrm>
          <a:prstGeom prst="rect">
            <a:avLst/>
          </a:prstGeom>
        </p:spPr>
      </p:pic>
      <p:pic>
        <p:nvPicPr>
          <p:cNvPr id="14" name="Picture 2" descr="http://freevectorlogo.net/wp-content/uploads/2013/12/new-aldi-vector-logo-400x400.png">
            <a:extLst>
              <a:ext uri="{FF2B5EF4-FFF2-40B4-BE49-F238E27FC236}">
                <a16:creationId xmlns:a16="http://schemas.microsoft.com/office/drawing/2014/main" id="{C9A4E46A-50B3-4CB3-B183-691C86D57F9E}"/>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416859" y="4959372"/>
            <a:ext cx="582085" cy="58208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Logo&#10;&#10;Description automatically generated">
            <a:extLst>
              <a:ext uri="{FF2B5EF4-FFF2-40B4-BE49-F238E27FC236}">
                <a16:creationId xmlns:a16="http://schemas.microsoft.com/office/drawing/2014/main" id="{41A38822-1C7F-4413-8106-D714168078AA}"/>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436100" y="4659563"/>
            <a:ext cx="376950" cy="480140"/>
          </a:xfrm>
          <a:prstGeom prst="rect">
            <a:avLst/>
          </a:prstGeom>
        </p:spPr>
      </p:pic>
      <p:pic>
        <p:nvPicPr>
          <p:cNvPr id="20" name="Picture 8" descr="\\wilfs3\Logobase\Publix\Publix-larger-logo-transpar.png">
            <a:extLst>
              <a:ext uri="{FF2B5EF4-FFF2-40B4-BE49-F238E27FC236}">
                <a16:creationId xmlns:a16="http://schemas.microsoft.com/office/drawing/2014/main" id="{AE51F048-1689-474F-BE0A-2D10C0A145F7}"/>
              </a:ext>
            </a:extLst>
          </p:cNvPr>
          <p:cNvPicPr>
            <a:picLocks noChangeAspect="1" noChangeArrowheads="1"/>
          </p:cNvPicPr>
          <p:nvPr/>
        </p:nvPicPr>
        <p:blipFill>
          <a:blip r:embed="rId8" cstate="email">
            <a:extLst>
              <a:ext uri="{28A0092B-C50C-407E-A947-70E740481C1C}">
                <a14:useLocalDpi xmlns:a14="http://schemas.microsoft.com/office/drawing/2010/main"/>
              </a:ext>
            </a:extLst>
          </a:blip>
          <a:srcRect/>
          <a:stretch>
            <a:fillRect/>
          </a:stretch>
        </p:blipFill>
        <p:spPr bwMode="auto">
          <a:xfrm>
            <a:off x="9528019" y="5450968"/>
            <a:ext cx="1259245" cy="28571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563970E-FFB5-4468-923E-7C603318F0D4}"/>
              </a:ext>
            </a:extLst>
          </p:cNvPr>
          <p:cNvSpPr>
            <a:spLocks noGrp="1"/>
          </p:cNvSpPr>
          <p:nvPr>
            <p:ph type="sldNum" sz="quarter" idx="10"/>
          </p:nvPr>
        </p:nvSpPr>
        <p:spPr/>
        <p:txBody>
          <a:bodyPr/>
          <a:lstStyle/>
          <a:p>
            <a:fld id="{4034BEE3-566C-4068-A777-C3A4762E861B}" type="slidenum">
              <a:rPr lang="en-GB" smtClean="0"/>
              <a:pPr/>
              <a:t>36</a:t>
            </a:fld>
            <a:endParaRPr lang="en-GB"/>
          </a:p>
        </p:txBody>
      </p:sp>
    </p:spTree>
    <p:extLst>
      <p:ext uri="{BB962C8B-B14F-4D97-AF65-F5344CB8AC3E}">
        <p14:creationId xmlns:p14="http://schemas.microsoft.com/office/powerpoint/2010/main" val="843409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2B9C4-E174-443D-9A94-44B99D25AFEA}"/>
              </a:ext>
            </a:extLst>
          </p:cNvPr>
          <p:cNvSpPr>
            <a:spLocks noGrp="1"/>
          </p:cNvSpPr>
          <p:nvPr>
            <p:ph type="title"/>
          </p:nvPr>
        </p:nvSpPr>
        <p:spPr>
          <a:xfrm>
            <a:off x="360000" y="430718"/>
            <a:ext cx="3157692" cy="403200"/>
          </a:xfrm>
        </p:spPr>
        <p:txBody>
          <a:bodyPr/>
          <a:lstStyle/>
          <a:p>
            <a:r>
              <a:rPr lang="en-US" b="1">
                <a:latin typeface="+mj-lt"/>
                <a:ea typeface="+mj-ea"/>
                <a:cs typeface="+mj-cs"/>
              </a:rPr>
              <a:t>Cards showing recipes of simple, fresh and yet indulgent snacks can appeal to shoppers who want to eat fruits and vegetables as snacks</a:t>
            </a:r>
            <a:br>
              <a:rPr lang="en-US" b="1">
                <a:latin typeface="+mj-lt"/>
                <a:ea typeface="+mj-ea"/>
                <a:cs typeface="+mj-cs"/>
              </a:rPr>
            </a:br>
            <a:endParaRPr lang="en-US"/>
          </a:p>
        </p:txBody>
      </p:sp>
      <p:sp>
        <p:nvSpPr>
          <p:cNvPr id="11" name="Footer Placeholder 3">
            <a:extLst>
              <a:ext uri="{FF2B5EF4-FFF2-40B4-BE49-F238E27FC236}">
                <a16:creationId xmlns:a16="http://schemas.microsoft.com/office/drawing/2014/main" id="{AB8025AF-9D9E-455D-9C7A-BFBC03120BC2}"/>
              </a:ext>
            </a:extLst>
          </p:cNvPr>
          <p:cNvSpPr>
            <a:spLocks noGrp="1"/>
          </p:cNvSpPr>
          <p:nvPr>
            <p:ph type="ftr" sz="quarter" idx="11"/>
          </p:nvPr>
        </p:nvSpPr>
        <p:spPr/>
        <p:txBody>
          <a:bodyPr/>
          <a:lstStyle/>
          <a:p>
            <a:r>
              <a:rPr lang="en-GB">
                <a:latin typeface="+mj-lt"/>
              </a:rPr>
              <a:t>Source: </a:t>
            </a:r>
            <a:r>
              <a:rPr lang="en-US" b="0" i="0">
                <a:solidFill>
                  <a:srgbClr val="242424"/>
                </a:solidFill>
                <a:effectLst/>
                <a:latin typeface="+mj-lt"/>
              </a:rPr>
              <a:t>Kantar</a:t>
            </a:r>
            <a:endParaRPr lang="en-GB">
              <a:latin typeface="+mj-lt"/>
            </a:endParaRPr>
          </a:p>
        </p:txBody>
      </p:sp>
      <p:pic>
        <p:nvPicPr>
          <p:cNvPr id="3074" name="Picture 2">
            <a:extLst>
              <a:ext uri="{FF2B5EF4-FFF2-40B4-BE49-F238E27FC236}">
                <a16:creationId xmlns:a16="http://schemas.microsoft.com/office/drawing/2014/main" id="{B03C3223-8C3C-4B47-BE89-FE165A655722}"/>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838889" y="430718"/>
            <a:ext cx="3219497" cy="528428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BEB616EF-F8F2-4833-BD92-F4CAC5CC40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218985" y="2254473"/>
            <a:ext cx="2540139" cy="1660579"/>
          </a:xfrm>
          <a:prstGeom prst="rect">
            <a:avLst/>
          </a:prstGeom>
        </p:spPr>
      </p:pic>
      <p:pic>
        <p:nvPicPr>
          <p:cNvPr id="14" name="Picture 13">
            <a:extLst>
              <a:ext uri="{FF2B5EF4-FFF2-40B4-BE49-F238E27FC236}">
                <a16:creationId xmlns:a16="http://schemas.microsoft.com/office/drawing/2014/main" id="{496AD4C0-D9CA-437E-AEF1-AC454237280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18985" y="428312"/>
            <a:ext cx="2598402" cy="1707967"/>
          </a:xfrm>
          <a:prstGeom prst="rect">
            <a:avLst/>
          </a:prstGeom>
        </p:spPr>
      </p:pic>
      <p:sp>
        <p:nvSpPr>
          <p:cNvPr id="15" name="TextBox 14">
            <a:extLst>
              <a:ext uri="{FF2B5EF4-FFF2-40B4-BE49-F238E27FC236}">
                <a16:creationId xmlns:a16="http://schemas.microsoft.com/office/drawing/2014/main" id="{7F38EA75-53F6-478F-A539-7FBADF6CFCAE}"/>
              </a:ext>
            </a:extLst>
          </p:cNvPr>
          <p:cNvSpPr txBox="1"/>
          <p:nvPr/>
        </p:nvSpPr>
        <p:spPr>
          <a:xfrm>
            <a:off x="7218985" y="4033246"/>
            <a:ext cx="4024313" cy="861774"/>
          </a:xfrm>
          <a:prstGeom prst="rect">
            <a:avLst/>
          </a:prstGeom>
          <a:noFill/>
        </p:spPr>
        <p:txBody>
          <a:bodyPr wrap="square" lIns="0" tIns="0" rIns="0" bIns="0" rtlCol="0">
            <a:spAutoFit/>
          </a:bodyPr>
          <a:lstStyle/>
          <a:p>
            <a:r>
              <a:rPr lang="en-US" sz="1400"/>
              <a:t>In Publix stores, Aprons recipes are available for quick/easy meals to stimulate healthy eating. A similar initiative could also be available for healthy snacks like dips and vegetable chips.  </a:t>
            </a:r>
          </a:p>
        </p:txBody>
      </p:sp>
      <p:cxnSp>
        <p:nvCxnSpPr>
          <p:cNvPr id="13" name="Straight Connector 12">
            <a:extLst>
              <a:ext uri="{FF2B5EF4-FFF2-40B4-BE49-F238E27FC236}">
                <a16:creationId xmlns:a16="http://schemas.microsoft.com/office/drawing/2014/main" id="{E68899CD-743E-44F3-A891-42BD8D5DFF09}"/>
              </a:ext>
            </a:extLst>
          </p:cNvPr>
          <p:cNvCxnSpPr/>
          <p:nvPr/>
        </p:nvCxnSpPr>
        <p:spPr>
          <a:xfrm>
            <a:off x="3678290" y="428625"/>
            <a:ext cx="0" cy="528637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6" name="Picture 8" descr="\\wilfs3\Logobase\Publix\Publix-larger-logo-transpar.png">
            <a:extLst>
              <a:ext uri="{FF2B5EF4-FFF2-40B4-BE49-F238E27FC236}">
                <a16:creationId xmlns:a16="http://schemas.microsoft.com/office/drawing/2014/main" id="{EA403393-2B90-4528-AC9F-A256E97876C1}"/>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7150159" y="5429289"/>
            <a:ext cx="1259245" cy="28571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48F4DBD-81CD-48E3-8C21-E1322576939E}"/>
              </a:ext>
            </a:extLst>
          </p:cNvPr>
          <p:cNvSpPr>
            <a:spLocks noGrp="1"/>
          </p:cNvSpPr>
          <p:nvPr>
            <p:ph type="sldNum" sz="quarter" idx="10"/>
          </p:nvPr>
        </p:nvSpPr>
        <p:spPr/>
        <p:txBody>
          <a:bodyPr/>
          <a:lstStyle/>
          <a:p>
            <a:fld id="{4034BEE3-566C-4068-A777-C3A4762E861B}" type="slidenum">
              <a:rPr lang="en-GB" smtClean="0"/>
              <a:pPr/>
              <a:t>37</a:t>
            </a:fld>
            <a:endParaRPr lang="en-GB"/>
          </a:p>
        </p:txBody>
      </p:sp>
    </p:spTree>
    <p:extLst>
      <p:ext uri="{BB962C8B-B14F-4D97-AF65-F5344CB8AC3E}">
        <p14:creationId xmlns:p14="http://schemas.microsoft.com/office/powerpoint/2010/main" val="220316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erson in a grocery store&#10;&#10;Description automatically generated with medium confidence">
            <a:extLst>
              <a:ext uri="{FF2B5EF4-FFF2-40B4-BE49-F238E27FC236}">
                <a16:creationId xmlns:a16="http://schemas.microsoft.com/office/drawing/2014/main" id="{F59E6928-F6DE-44CF-8777-47A88EB63002}"/>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0" y="0"/>
            <a:ext cx="6134100" cy="6858000"/>
          </a:xfrm>
          <a:prstGeom prst="rect">
            <a:avLst/>
          </a:prstGeom>
        </p:spPr>
      </p:pic>
      <p:sp>
        <p:nvSpPr>
          <p:cNvPr id="13" name="Rectangle 12">
            <a:extLst>
              <a:ext uri="{FF2B5EF4-FFF2-40B4-BE49-F238E27FC236}">
                <a16:creationId xmlns:a16="http://schemas.microsoft.com/office/drawing/2014/main" id="{60FA70ED-5A80-4A3D-A4A3-FF32EF2E84BD}"/>
              </a:ext>
            </a:extLst>
          </p:cNvPr>
          <p:cNvSpPr/>
          <p:nvPr/>
        </p:nvSpPr>
        <p:spPr bwMode="ltGray">
          <a:xfrm>
            <a:off x="0" y="0"/>
            <a:ext cx="6134100" cy="6858000"/>
          </a:xfrm>
          <a:prstGeom prst="rect">
            <a:avLst/>
          </a:prstGeom>
          <a:gradFill flip="none" rotWithShape="1">
            <a:gsLst>
              <a:gs pos="0">
                <a:srgbClr val="000000">
                  <a:alpha val="66000"/>
                </a:srgbClr>
              </a:gs>
              <a:gs pos="100000">
                <a:srgbClr val="000000">
                  <a:alpha val="21000"/>
                </a:srgb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2" name="Title 1">
            <a:extLst>
              <a:ext uri="{FF2B5EF4-FFF2-40B4-BE49-F238E27FC236}">
                <a16:creationId xmlns:a16="http://schemas.microsoft.com/office/drawing/2014/main" id="{781E94D0-6857-435E-9ABC-3D70BB27B053}"/>
              </a:ext>
            </a:extLst>
          </p:cNvPr>
          <p:cNvSpPr>
            <a:spLocks noGrp="1"/>
          </p:cNvSpPr>
          <p:nvPr>
            <p:ph type="title"/>
          </p:nvPr>
        </p:nvSpPr>
        <p:spPr>
          <a:xfrm>
            <a:off x="359999" y="430718"/>
            <a:ext cx="5643926" cy="403200"/>
          </a:xfrm>
        </p:spPr>
        <p:txBody>
          <a:bodyPr/>
          <a:lstStyle/>
          <a:p>
            <a:r>
              <a:rPr lang="en-US">
                <a:solidFill>
                  <a:schemeClr val="bg1"/>
                </a:solidFill>
              </a:rPr>
              <a:t>Lower-priced options as well as items with more vitamins/mineral and low sugar/sodium are among the top suggestions to improve the shopping experience</a:t>
            </a:r>
          </a:p>
        </p:txBody>
      </p:sp>
      <p:sp>
        <p:nvSpPr>
          <p:cNvPr id="4" name="Footer Placeholder 3">
            <a:extLst>
              <a:ext uri="{FF2B5EF4-FFF2-40B4-BE49-F238E27FC236}">
                <a16:creationId xmlns:a16="http://schemas.microsoft.com/office/drawing/2014/main" id="{0FBA448C-22C7-4372-80AE-C80176F8E71C}"/>
              </a:ext>
            </a:extLst>
          </p:cNvPr>
          <p:cNvSpPr>
            <a:spLocks noGrp="1"/>
          </p:cNvSpPr>
          <p:nvPr>
            <p:ph type="ftr" sz="quarter" idx="11"/>
          </p:nvPr>
        </p:nvSpPr>
        <p:spPr>
          <a:xfrm>
            <a:off x="4154833" y="6390000"/>
            <a:ext cx="1941168" cy="196824"/>
          </a:xfrm>
        </p:spPr>
        <p:txBody>
          <a:bodyPr/>
          <a:lstStyle/>
          <a:p>
            <a:r>
              <a:rPr lang="en-GB">
                <a:solidFill>
                  <a:schemeClr val="bg1"/>
                </a:solidFill>
                <a:latin typeface="+mj-lt"/>
              </a:rPr>
              <a:t>Source: </a:t>
            </a:r>
            <a:r>
              <a:rPr lang="en-US" b="0" i="0">
                <a:solidFill>
                  <a:schemeClr val="bg1"/>
                </a:solidFill>
                <a:effectLst/>
                <a:latin typeface="+mj-lt"/>
              </a:rPr>
              <a:t>ShopperScape better-for-you research, February 2022</a:t>
            </a:r>
            <a:endParaRPr lang="en-GB">
              <a:solidFill>
                <a:schemeClr val="bg1"/>
              </a:solidFill>
              <a:latin typeface="+mj-lt"/>
            </a:endParaRPr>
          </a:p>
        </p:txBody>
      </p:sp>
      <p:graphicFrame>
        <p:nvGraphicFramePr>
          <p:cNvPr id="10" name="Content Placeholder 7">
            <a:extLst>
              <a:ext uri="{FF2B5EF4-FFF2-40B4-BE49-F238E27FC236}">
                <a16:creationId xmlns:a16="http://schemas.microsoft.com/office/drawing/2014/main" id="{0B35F04C-3DA0-4439-B9EA-3675F553BBD4}"/>
              </a:ext>
            </a:extLst>
          </p:cNvPr>
          <p:cNvGraphicFramePr>
            <a:graphicFrameLocks noGrp="1"/>
          </p:cNvGraphicFramePr>
          <p:nvPr>
            <p:ph sz="quarter" idx="14"/>
            <p:extLst>
              <p:ext uri="{D42A27DB-BD31-4B8C-83A1-F6EECF244321}">
                <p14:modId xmlns:p14="http://schemas.microsoft.com/office/powerpoint/2010/main" val="309702925"/>
              </p:ext>
            </p:extLst>
          </p:nvPr>
        </p:nvGraphicFramePr>
        <p:xfrm>
          <a:off x="6399154" y="1180214"/>
          <a:ext cx="5635625" cy="4757878"/>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 Placeholder 8">
            <a:extLst>
              <a:ext uri="{FF2B5EF4-FFF2-40B4-BE49-F238E27FC236}">
                <a16:creationId xmlns:a16="http://schemas.microsoft.com/office/drawing/2014/main" id="{7BFCE19D-B075-40FF-933C-946DF9E7EAF6}"/>
              </a:ext>
            </a:extLst>
          </p:cNvPr>
          <p:cNvSpPr txBox="1">
            <a:spLocks/>
          </p:cNvSpPr>
          <p:nvPr/>
        </p:nvSpPr>
        <p:spPr>
          <a:xfrm>
            <a:off x="6363924" y="340551"/>
            <a:ext cx="4586842" cy="604800"/>
          </a:xfrm>
          <a:prstGeom prst="rect">
            <a:avLst/>
          </a:prstGeom>
        </p:spPr>
        <p:txBody>
          <a:bodyPr/>
          <a:lstStyle>
            <a:lvl1pPr marL="0" indent="0" algn="l" defTabSz="914400" rtl="0" eaLnBrk="1" latinLnBrk="0" hangingPunct="1">
              <a:lnSpc>
                <a:spcPct val="100000"/>
              </a:lnSpc>
              <a:spcBef>
                <a:spcPts val="1200"/>
              </a:spcBef>
              <a:buFont typeface="Arial" panose="020B0604020202020204" pitchFamily="34" charset="0"/>
              <a:buNone/>
              <a:defRPr sz="11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ꟷ"/>
              <a:defRPr sz="11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ꟷ"/>
              <a:defRPr sz="1100" kern="1200">
                <a:solidFill>
                  <a:schemeClr val="tx1"/>
                </a:solidFill>
                <a:latin typeface="+mn-lt"/>
                <a:ea typeface="+mn-ea"/>
                <a:cs typeface="+mn-cs"/>
              </a:defRPr>
            </a:lvl3pPr>
            <a:lvl4pPr marL="540000" indent="-180975" algn="l" defTabSz="914400" rtl="0" eaLnBrk="1" latinLnBrk="0" hangingPunct="1">
              <a:lnSpc>
                <a:spcPct val="100000"/>
              </a:lnSpc>
              <a:spcBef>
                <a:spcPts val="600"/>
              </a:spcBef>
              <a:buFont typeface="Arial" panose="020B0604020202020204" pitchFamily="34" charset="0"/>
              <a:buChar char="ꟷ"/>
              <a:defRPr sz="1100" kern="1200">
                <a:solidFill>
                  <a:schemeClr val="tx1"/>
                </a:solidFill>
                <a:latin typeface="+mn-lt"/>
                <a:ea typeface="+mn-ea"/>
                <a:cs typeface="+mn-cs"/>
              </a:defRPr>
            </a:lvl4pPr>
            <a:lvl5pPr marL="720000" indent="-180000" algn="l" defTabSz="914400" rtl="0" eaLnBrk="1" latinLnBrk="0" hangingPunct="1">
              <a:lnSpc>
                <a:spcPct val="100000"/>
              </a:lnSpc>
              <a:spcBef>
                <a:spcPts val="600"/>
              </a:spcBef>
              <a:buFont typeface="Arial" panose="020B0604020202020204" pitchFamily="34" charset="0"/>
              <a:buChar char="ꟷ"/>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a:latin typeface="+mj-lt"/>
              </a:rPr>
              <a:t>Top Suggestions to Improve Shopping Experience for Healthy Snacks</a:t>
            </a:r>
          </a:p>
          <a:p>
            <a:pPr>
              <a:spcBef>
                <a:spcPts val="0"/>
              </a:spcBef>
            </a:pPr>
            <a:r>
              <a:rPr lang="en-US" sz="1200">
                <a:solidFill>
                  <a:srgbClr val="1C1C1C"/>
                </a:solidFill>
                <a:latin typeface="+mj-lt"/>
              </a:rPr>
              <a:t>(among shoppers who purchase healthy snacks)</a:t>
            </a:r>
          </a:p>
        </p:txBody>
      </p:sp>
      <p:cxnSp>
        <p:nvCxnSpPr>
          <p:cNvPr id="14" name="Straight Connector 13">
            <a:extLst>
              <a:ext uri="{FF2B5EF4-FFF2-40B4-BE49-F238E27FC236}">
                <a16:creationId xmlns:a16="http://schemas.microsoft.com/office/drawing/2014/main" id="{6BBADEE4-AF27-4A1C-8731-0C961646FFE8}"/>
              </a:ext>
            </a:extLst>
          </p:cNvPr>
          <p:cNvCxnSpPr>
            <a:cxnSpLocks/>
          </p:cNvCxnSpPr>
          <p:nvPr>
            <p:custDataLst>
              <p:tags r:id="rId1"/>
            </p:custDataLst>
          </p:nvPr>
        </p:nvCxnSpPr>
        <p:spPr>
          <a:xfrm>
            <a:off x="360000" y="6120000"/>
            <a:ext cx="5774100"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07D91F84-4935-40FC-A7D9-5813638E4E7E}"/>
              </a:ext>
            </a:extLst>
          </p:cNvPr>
          <p:cNvPicPr>
            <a:picLocks noChangeAspect="1"/>
          </p:cNvPicPr>
          <p:nvPr>
            <p:custDataLst>
              <p:tags r:id="rId2"/>
            </p:custDataLst>
          </p:nvPr>
        </p:nvPicPr>
        <p:blipFill>
          <a:blip r:embed="rId7">
            <a:extLst>
              <a:ext uri="{96DAC541-7B7A-43D3-8B79-37D633B846F1}">
                <asvg:svgBlip xmlns:asvg="http://schemas.microsoft.com/office/drawing/2016/SVG/main" r:embed="rId8"/>
              </a:ext>
            </a:extLst>
          </a:blip>
          <a:stretch>
            <a:fillRect/>
          </a:stretch>
        </p:blipFill>
        <p:spPr>
          <a:xfrm>
            <a:off x="359999" y="6394233"/>
            <a:ext cx="1080272" cy="204376"/>
          </a:xfrm>
          <a:prstGeom prst="rect">
            <a:avLst/>
          </a:prstGeom>
        </p:spPr>
      </p:pic>
      <p:grpSp>
        <p:nvGrpSpPr>
          <p:cNvPr id="16" name="Group 15">
            <a:extLst>
              <a:ext uri="{FF2B5EF4-FFF2-40B4-BE49-F238E27FC236}">
                <a16:creationId xmlns:a16="http://schemas.microsoft.com/office/drawing/2014/main" id="{DA3C037F-7942-4A81-A3B0-7B376E6D12F2}"/>
              </a:ext>
            </a:extLst>
          </p:cNvPr>
          <p:cNvGrpSpPr/>
          <p:nvPr/>
        </p:nvGrpSpPr>
        <p:grpSpPr>
          <a:xfrm>
            <a:off x="1600605" y="6386074"/>
            <a:ext cx="2295814" cy="213564"/>
            <a:chOff x="361950" y="946150"/>
            <a:chExt cx="10239375" cy="952500"/>
          </a:xfrm>
          <a:solidFill>
            <a:schemeClr val="bg1"/>
          </a:solidFill>
        </p:grpSpPr>
        <p:sp>
          <p:nvSpPr>
            <p:cNvPr id="17" name="Freeform 5">
              <a:extLst>
                <a:ext uri="{FF2B5EF4-FFF2-40B4-BE49-F238E27FC236}">
                  <a16:creationId xmlns:a16="http://schemas.microsoft.com/office/drawing/2014/main" id="{CD4E8ADE-5A2F-4BB1-BA97-27A247003AF2}"/>
                </a:ext>
              </a:extLst>
            </p:cNvPr>
            <p:cNvSpPr>
              <a:spLocks/>
            </p:cNvSpPr>
            <p:nvPr/>
          </p:nvSpPr>
          <p:spPr bwMode="auto">
            <a:xfrm>
              <a:off x="361950" y="984250"/>
              <a:ext cx="622300" cy="914400"/>
            </a:xfrm>
            <a:custGeom>
              <a:avLst/>
              <a:gdLst>
                <a:gd name="T0" fmla="*/ 82 w 392"/>
                <a:gd name="T1" fmla="*/ 432 h 576"/>
                <a:gd name="T2" fmla="*/ 128 w 392"/>
                <a:gd name="T3" fmla="*/ 464 h 576"/>
                <a:gd name="T4" fmla="*/ 184 w 392"/>
                <a:gd name="T5" fmla="*/ 480 h 576"/>
                <a:gd name="T6" fmla="*/ 220 w 392"/>
                <a:gd name="T7" fmla="*/ 480 h 576"/>
                <a:gd name="T8" fmla="*/ 262 w 392"/>
                <a:gd name="T9" fmla="*/ 460 h 576"/>
                <a:gd name="T10" fmla="*/ 282 w 392"/>
                <a:gd name="T11" fmla="*/ 426 h 576"/>
                <a:gd name="T12" fmla="*/ 282 w 392"/>
                <a:gd name="T13" fmla="*/ 398 h 576"/>
                <a:gd name="T14" fmla="*/ 266 w 392"/>
                <a:gd name="T15" fmla="*/ 366 h 576"/>
                <a:gd name="T16" fmla="*/ 222 w 392"/>
                <a:gd name="T17" fmla="*/ 338 h 576"/>
                <a:gd name="T18" fmla="*/ 134 w 392"/>
                <a:gd name="T19" fmla="*/ 300 h 576"/>
                <a:gd name="T20" fmla="*/ 88 w 392"/>
                <a:gd name="T21" fmla="*/ 276 h 576"/>
                <a:gd name="T22" fmla="*/ 48 w 392"/>
                <a:gd name="T23" fmla="*/ 236 h 576"/>
                <a:gd name="T24" fmla="*/ 26 w 392"/>
                <a:gd name="T25" fmla="*/ 180 h 576"/>
                <a:gd name="T26" fmla="*/ 26 w 392"/>
                <a:gd name="T27" fmla="*/ 140 h 576"/>
                <a:gd name="T28" fmla="*/ 42 w 392"/>
                <a:gd name="T29" fmla="*/ 92 h 576"/>
                <a:gd name="T30" fmla="*/ 70 w 392"/>
                <a:gd name="T31" fmla="*/ 52 h 576"/>
                <a:gd name="T32" fmla="*/ 110 w 392"/>
                <a:gd name="T33" fmla="*/ 24 h 576"/>
                <a:gd name="T34" fmla="*/ 158 w 392"/>
                <a:gd name="T35" fmla="*/ 6 h 576"/>
                <a:gd name="T36" fmla="*/ 210 w 392"/>
                <a:gd name="T37" fmla="*/ 0 h 576"/>
                <a:gd name="T38" fmla="*/ 252 w 392"/>
                <a:gd name="T39" fmla="*/ 4 h 576"/>
                <a:gd name="T40" fmla="*/ 312 w 392"/>
                <a:gd name="T41" fmla="*/ 20 h 576"/>
                <a:gd name="T42" fmla="*/ 372 w 392"/>
                <a:gd name="T43" fmla="*/ 54 h 576"/>
                <a:gd name="T44" fmla="*/ 308 w 392"/>
                <a:gd name="T45" fmla="*/ 126 h 576"/>
                <a:gd name="T46" fmla="*/ 260 w 392"/>
                <a:gd name="T47" fmla="*/ 102 h 576"/>
                <a:gd name="T48" fmla="*/ 220 w 392"/>
                <a:gd name="T49" fmla="*/ 96 h 576"/>
                <a:gd name="T50" fmla="*/ 190 w 392"/>
                <a:gd name="T51" fmla="*/ 100 h 576"/>
                <a:gd name="T52" fmla="*/ 150 w 392"/>
                <a:gd name="T53" fmla="*/ 120 h 576"/>
                <a:gd name="T54" fmla="*/ 134 w 392"/>
                <a:gd name="T55" fmla="*/ 158 h 576"/>
                <a:gd name="T56" fmla="*/ 136 w 392"/>
                <a:gd name="T57" fmla="*/ 174 h 576"/>
                <a:gd name="T58" fmla="*/ 158 w 392"/>
                <a:gd name="T59" fmla="*/ 198 h 576"/>
                <a:gd name="T60" fmla="*/ 216 w 392"/>
                <a:gd name="T61" fmla="*/ 228 h 576"/>
                <a:gd name="T62" fmla="*/ 310 w 392"/>
                <a:gd name="T63" fmla="*/ 270 h 576"/>
                <a:gd name="T64" fmla="*/ 360 w 392"/>
                <a:gd name="T65" fmla="*/ 312 h 576"/>
                <a:gd name="T66" fmla="*/ 380 w 392"/>
                <a:gd name="T67" fmla="*/ 348 h 576"/>
                <a:gd name="T68" fmla="*/ 392 w 392"/>
                <a:gd name="T69" fmla="*/ 392 h 576"/>
                <a:gd name="T70" fmla="*/ 390 w 392"/>
                <a:gd name="T71" fmla="*/ 428 h 576"/>
                <a:gd name="T72" fmla="*/ 376 w 392"/>
                <a:gd name="T73" fmla="*/ 476 h 576"/>
                <a:gd name="T74" fmla="*/ 348 w 392"/>
                <a:gd name="T75" fmla="*/ 518 h 576"/>
                <a:gd name="T76" fmla="*/ 306 w 392"/>
                <a:gd name="T77" fmla="*/ 550 h 576"/>
                <a:gd name="T78" fmla="*/ 258 w 392"/>
                <a:gd name="T79" fmla="*/ 570 h 576"/>
                <a:gd name="T80" fmla="*/ 202 w 392"/>
                <a:gd name="T81" fmla="*/ 576 h 576"/>
                <a:gd name="T82" fmla="*/ 146 w 392"/>
                <a:gd name="T83" fmla="*/ 572 h 576"/>
                <a:gd name="T84" fmla="*/ 70 w 392"/>
                <a:gd name="T85" fmla="*/ 542 h 576"/>
                <a:gd name="T86" fmla="*/ 0 w 392"/>
                <a:gd name="T87" fmla="*/ 49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2" h="576">
                  <a:moveTo>
                    <a:pt x="70" y="420"/>
                  </a:moveTo>
                  <a:lnTo>
                    <a:pt x="70" y="420"/>
                  </a:lnTo>
                  <a:lnTo>
                    <a:pt x="82" y="432"/>
                  </a:lnTo>
                  <a:lnTo>
                    <a:pt x="98" y="444"/>
                  </a:lnTo>
                  <a:lnTo>
                    <a:pt x="112" y="454"/>
                  </a:lnTo>
                  <a:lnTo>
                    <a:pt x="128" y="464"/>
                  </a:lnTo>
                  <a:lnTo>
                    <a:pt x="146" y="470"/>
                  </a:lnTo>
                  <a:lnTo>
                    <a:pt x="164" y="476"/>
                  </a:lnTo>
                  <a:lnTo>
                    <a:pt x="184" y="480"/>
                  </a:lnTo>
                  <a:lnTo>
                    <a:pt x="202" y="480"/>
                  </a:lnTo>
                  <a:lnTo>
                    <a:pt x="202" y="480"/>
                  </a:lnTo>
                  <a:lnTo>
                    <a:pt x="220" y="480"/>
                  </a:lnTo>
                  <a:lnTo>
                    <a:pt x="236" y="476"/>
                  </a:lnTo>
                  <a:lnTo>
                    <a:pt x="250" y="470"/>
                  </a:lnTo>
                  <a:lnTo>
                    <a:pt x="262" y="460"/>
                  </a:lnTo>
                  <a:lnTo>
                    <a:pt x="270" y="450"/>
                  </a:lnTo>
                  <a:lnTo>
                    <a:pt x="278" y="438"/>
                  </a:lnTo>
                  <a:lnTo>
                    <a:pt x="282" y="426"/>
                  </a:lnTo>
                  <a:lnTo>
                    <a:pt x="284" y="410"/>
                  </a:lnTo>
                  <a:lnTo>
                    <a:pt x="284" y="410"/>
                  </a:lnTo>
                  <a:lnTo>
                    <a:pt x="282" y="398"/>
                  </a:lnTo>
                  <a:lnTo>
                    <a:pt x="280" y="386"/>
                  </a:lnTo>
                  <a:lnTo>
                    <a:pt x="274" y="376"/>
                  </a:lnTo>
                  <a:lnTo>
                    <a:pt x="266" y="366"/>
                  </a:lnTo>
                  <a:lnTo>
                    <a:pt x="258" y="358"/>
                  </a:lnTo>
                  <a:lnTo>
                    <a:pt x="246" y="350"/>
                  </a:lnTo>
                  <a:lnTo>
                    <a:pt x="222" y="338"/>
                  </a:lnTo>
                  <a:lnTo>
                    <a:pt x="194" y="326"/>
                  </a:lnTo>
                  <a:lnTo>
                    <a:pt x="164" y="314"/>
                  </a:lnTo>
                  <a:lnTo>
                    <a:pt x="134" y="300"/>
                  </a:lnTo>
                  <a:lnTo>
                    <a:pt x="104" y="286"/>
                  </a:lnTo>
                  <a:lnTo>
                    <a:pt x="104" y="286"/>
                  </a:lnTo>
                  <a:lnTo>
                    <a:pt x="88" y="276"/>
                  </a:lnTo>
                  <a:lnTo>
                    <a:pt x="74" y="264"/>
                  </a:lnTo>
                  <a:lnTo>
                    <a:pt x="60" y="250"/>
                  </a:lnTo>
                  <a:lnTo>
                    <a:pt x="48" y="236"/>
                  </a:lnTo>
                  <a:lnTo>
                    <a:pt x="38" y="220"/>
                  </a:lnTo>
                  <a:lnTo>
                    <a:pt x="32" y="202"/>
                  </a:lnTo>
                  <a:lnTo>
                    <a:pt x="26" y="180"/>
                  </a:lnTo>
                  <a:lnTo>
                    <a:pt x="26" y="158"/>
                  </a:lnTo>
                  <a:lnTo>
                    <a:pt x="26" y="158"/>
                  </a:lnTo>
                  <a:lnTo>
                    <a:pt x="26" y="140"/>
                  </a:lnTo>
                  <a:lnTo>
                    <a:pt x="30" y="122"/>
                  </a:lnTo>
                  <a:lnTo>
                    <a:pt x="34" y="106"/>
                  </a:lnTo>
                  <a:lnTo>
                    <a:pt x="42" y="92"/>
                  </a:lnTo>
                  <a:lnTo>
                    <a:pt x="50" y="78"/>
                  </a:lnTo>
                  <a:lnTo>
                    <a:pt x="60" y="64"/>
                  </a:lnTo>
                  <a:lnTo>
                    <a:pt x="70" y="52"/>
                  </a:lnTo>
                  <a:lnTo>
                    <a:pt x="82" y="42"/>
                  </a:lnTo>
                  <a:lnTo>
                    <a:pt x="96" y="32"/>
                  </a:lnTo>
                  <a:lnTo>
                    <a:pt x="110" y="24"/>
                  </a:lnTo>
                  <a:lnTo>
                    <a:pt x="126" y="18"/>
                  </a:lnTo>
                  <a:lnTo>
                    <a:pt x="142" y="12"/>
                  </a:lnTo>
                  <a:lnTo>
                    <a:pt x="158" y="6"/>
                  </a:lnTo>
                  <a:lnTo>
                    <a:pt x="176" y="4"/>
                  </a:lnTo>
                  <a:lnTo>
                    <a:pt x="192" y="2"/>
                  </a:lnTo>
                  <a:lnTo>
                    <a:pt x="210" y="0"/>
                  </a:lnTo>
                  <a:lnTo>
                    <a:pt x="210" y="0"/>
                  </a:lnTo>
                  <a:lnTo>
                    <a:pt x="232" y="2"/>
                  </a:lnTo>
                  <a:lnTo>
                    <a:pt x="252" y="4"/>
                  </a:lnTo>
                  <a:lnTo>
                    <a:pt x="272" y="8"/>
                  </a:lnTo>
                  <a:lnTo>
                    <a:pt x="292" y="12"/>
                  </a:lnTo>
                  <a:lnTo>
                    <a:pt x="312" y="20"/>
                  </a:lnTo>
                  <a:lnTo>
                    <a:pt x="332" y="28"/>
                  </a:lnTo>
                  <a:lnTo>
                    <a:pt x="352" y="40"/>
                  </a:lnTo>
                  <a:lnTo>
                    <a:pt x="372" y="54"/>
                  </a:lnTo>
                  <a:lnTo>
                    <a:pt x="316" y="134"/>
                  </a:lnTo>
                  <a:lnTo>
                    <a:pt x="316" y="134"/>
                  </a:lnTo>
                  <a:lnTo>
                    <a:pt x="308" y="126"/>
                  </a:lnTo>
                  <a:lnTo>
                    <a:pt x="298" y="120"/>
                  </a:lnTo>
                  <a:lnTo>
                    <a:pt x="274" y="108"/>
                  </a:lnTo>
                  <a:lnTo>
                    <a:pt x="260" y="102"/>
                  </a:lnTo>
                  <a:lnTo>
                    <a:pt x="248" y="100"/>
                  </a:lnTo>
                  <a:lnTo>
                    <a:pt x="234" y="98"/>
                  </a:lnTo>
                  <a:lnTo>
                    <a:pt x="220" y="96"/>
                  </a:lnTo>
                  <a:lnTo>
                    <a:pt x="220" y="96"/>
                  </a:lnTo>
                  <a:lnTo>
                    <a:pt x="204" y="98"/>
                  </a:lnTo>
                  <a:lnTo>
                    <a:pt x="190" y="100"/>
                  </a:lnTo>
                  <a:lnTo>
                    <a:pt x="174" y="104"/>
                  </a:lnTo>
                  <a:lnTo>
                    <a:pt x="162" y="110"/>
                  </a:lnTo>
                  <a:lnTo>
                    <a:pt x="150" y="120"/>
                  </a:lnTo>
                  <a:lnTo>
                    <a:pt x="142" y="130"/>
                  </a:lnTo>
                  <a:lnTo>
                    <a:pt x="136" y="142"/>
                  </a:lnTo>
                  <a:lnTo>
                    <a:pt x="134" y="158"/>
                  </a:lnTo>
                  <a:lnTo>
                    <a:pt x="134" y="158"/>
                  </a:lnTo>
                  <a:lnTo>
                    <a:pt x="134" y="166"/>
                  </a:lnTo>
                  <a:lnTo>
                    <a:pt x="136" y="174"/>
                  </a:lnTo>
                  <a:lnTo>
                    <a:pt x="140" y="180"/>
                  </a:lnTo>
                  <a:lnTo>
                    <a:pt x="144" y="186"/>
                  </a:lnTo>
                  <a:lnTo>
                    <a:pt x="158" y="198"/>
                  </a:lnTo>
                  <a:lnTo>
                    <a:pt x="174" y="208"/>
                  </a:lnTo>
                  <a:lnTo>
                    <a:pt x="194" y="218"/>
                  </a:lnTo>
                  <a:lnTo>
                    <a:pt x="216" y="228"/>
                  </a:lnTo>
                  <a:lnTo>
                    <a:pt x="262" y="246"/>
                  </a:lnTo>
                  <a:lnTo>
                    <a:pt x="286" y="258"/>
                  </a:lnTo>
                  <a:lnTo>
                    <a:pt x="310" y="270"/>
                  </a:lnTo>
                  <a:lnTo>
                    <a:pt x="332" y="286"/>
                  </a:lnTo>
                  <a:lnTo>
                    <a:pt x="352" y="302"/>
                  </a:lnTo>
                  <a:lnTo>
                    <a:pt x="360" y="312"/>
                  </a:lnTo>
                  <a:lnTo>
                    <a:pt x="368" y="324"/>
                  </a:lnTo>
                  <a:lnTo>
                    <a:pt x="374" y="334"/>
                  </a:lnTo>
                  <a:lnTo>
                    <a:pt x="380" y="348"/>
                  </a:lnTo>
                  <a:lnTo>
                    <a:pt x="386" y="362"/>
                  </a:lnTo>
                  <a:lnTo>
                    <a:pt x="388" y="376"/>
                  </a:lnTo>
                  <a:lnTo>
                    <a:pt x="392" y="392"/>
                  </a:lnTo>
                  <a:lnTo>
                    <a:pt x="392" y="408"/>
                  </a:lnTo>
                  <a:lnTo>
                    <a:pt x="392" y="408"/>
                  </a:lnTo>
                  <a:lnTo>
                    <a:pt x="390" y="428"/>
                  </a:lnTo>
                  <a:lnTo>
                    <a:pt x="388" y="444"/>
                  </a:lnTo>
                  <a:lnTo>
                    <a:pt x="382" y="462"/>
                  </a:lnTo>
                  <a:lnTo>
                    <a:pt x="376" y="476"/>
                  </a:lnTo>
                  <a:lnTo>
                    <a:pt x="368" y="492"/>
                  </a:lnTo>
                  <a:lnTo>
                    <a:pt x="358" y="506"/>
                  </a:lnTo>
                  <a:lnTo>
                    <a:pt x="348" y="518"/>
                  </a:lnTo>
                  <a:lnTo>
                    <a:pt x="334" y="530"/>
                  </a:lnTo>
                  <a:lnTo>
                    <a:pt x="322" y="540"/>
                  </a:lnTo>
                  <a:lnTo>
                    <a:pt x="306" y="550"/>
                  </a:lnTo>
                  <a:lnTo>
                    <a:pt x="290" y="558"/>
                  </a:lnTo>
                  <a:lnTo>
                    <a:pt x="274" y="564"/>
                  </a:lnTo>
                  <a:lnTo>
                    <a:pt x="258" y="570"/>
                  </a:lnTo>
                  <a:lnTo>
                    <a:pt x="240" y="574"/>
                  </a:lnTo>
                  <a:lnTo>
                    <a:pt x="220" y="576"/>
                  </a:lnTo>
                  <a:lnTo>
                    <a:pt x="202" y="576"/>
                  </a:lnTo>
                  <a:lnTo>
                    <a:pt x="202" y="576"/>
                  </a:lnTo>
                  <a:lnTo>
                    <a:pt x="174" y="576"/>
                  </a:lnTo>
                  <a:lnTo>
                    <a:pt x="146" y="572"/>
                  </a:lnTo>
                  <a:lnTo>
                    <a:pt x="120" y="564"/>
                  </a:lnTo>
                  <a:lnTo>
                    <a:pt x="94" y="554"/>
                  </a:lnTo>
                  <a:lnTo>
                    <a:pt x="70" y="542"/>
                  </a:lnTo>
                  <a:lnTo>
                    <a:pt x="46" y="528"/>
                  </a:lnTo>
                  <a:lnTo>
                    <a:pt x="22" y="512"/>
                  </a:lnTo>
                  <a:lnTo>
                    <a:pt x="0" y="492"/>
                  </a:lnTo>
                  <a:lnTo>
                    <a:pt x="70" y="4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697D88FB-9C60-48AF-BA7E-E5260F41070D}"/>
                </a:ext>
              </a:extLst>
            </p:cNvPr>
            <p:cNvSpPr>
              <a:spLocks/>
            </p:cNvSpPr>
            <p:nvPr/>
          </p:nvSpPr>
          <p:spPr bwMode="auto">
            <a:xfrm>
              <a:off x="1130300" y="996950"/>
              <a:ext cx="785813" cy="889000"/>
            </a:xfrm>
            <a:custGeom>
              <a:avLst/>
              <a:gdLst>
                <a:gd name="T0" fmla="*/ 387 w 495"/>
                <a:gd name="T1" fmla="*/ 320 h 560"/>
                <a:gd name="T2" fmla="*/ 108 w 495"/>
                <a:gd name="T3" fmla="*/ 320 h 560"/>
                <a:gd name="T4" fmla="*/ 108 w 495"/>
                <a:gd name="T5" fmla="*/ 560 h 560"/>
                <a:gd name="T6" fmla="*/ 0 w 495"/>
                <a:gd name="T7" fmla="*/ 560 h 560"/>
                <a:gd name="T8" fmla="*/ 0 w 495"/>
                <a:gd name="T9" fmla="*/ 0 h 560"/>
                <a:gd name="T10" fmla="*/ 108 w 495"/>
                <a:gd name="T11" fmla="*/ 0 h 560"/>
                <a:gd name="T12" fmla="*/ 108 w 495"/>
                <a:gd name="T13" fmla="*/ 224 h 560"/>
                <a:gd name="T14" fmla="*/ 387 w 495"/>
                <a:gd name="T15" fmla="*/ 224 h 560"/>
                <a:gd name="T16" fmla="*/ 387 w 495"/>
                <a:gd name="T17" fmla="*/ 0 h 560"/>
                <a:gd name="T18" fmla="*/ 495 w 495"/>
                <a:gd name="T19" fmla="*/ 0 h 560"/>
                <a:gd name="T20" fmla="*/ 495 w 495"/>
                <a:gd name="T21" fmla="*/ 560 h 560"/>
                <a:gd name="T22" fmla="*/ 387 w 495"/>
                <a:gd name="T23" fmla="*/ 560 h 560"/>
                <a:gd name="T24" fmla="*/ 387 w 495"/>
                <a:gd name="T25" fmla="*/ 32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95" h="560">
                  <a:moveTo>
                    <a:pt x="387" y="320"/>
                  </a:moveTo>
                  <a:lnTo>
                    <a:pt x="108" y="320"/>
                  </a:lnTo>
                  <a:lnTo>
                    <a:pt x="108" y="560"/>
                  </a:lnTo>
                  <a:lnTo>
                    <a:pt x="0" y="560"/>
                  </a:lnTo>
                  <a:lnTo>
                    <a:pt x="0" y="0"/>
                  </a:lnTo>
                  <a:lnTo>
                    <a:pt x="108" y="0"/>
                  </a:lnTo>
                  <a:lnTo>
                    <a:pt x="108" y="224"/>
                  </a:lnTo>
                  <a:lnTo>
                    <a:pt x="387" y="224"/>
                  </a:lnTo>
                  <a:lnTo>
                    <a:pt x="387" y="0"/>
                  </a:lnTo>
                  <a:lnTo>
                    <a:pt x="495" y="0"/>
                  </a:lnTo>
                  <a:lnTo>
                    <a:pt x="495" y="560"/>
                  </a:lnTo>
                  <a:lnTo>
                    <a:pt x="387" y="560"/>
                  </a:lnTo>
                  <a:lnTo>
                    <a:pt x="387" y="3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6B56FB89-EE93-44B3-B792-F462E5BF08BA}"/>
                </a:ext>
              </a:extLst>
            </p:cNvPr>
            <p:cNvSpPr>
              <a:spLocks noEditPoints="1"/>
            </p:cNvSpPr>
            <p:nvPr/>
          </p:nvSpPr>
          <p:spPr bwMode="auto">
            <a:xfrm>
              <a:off x="2055813" y="984250"/>
              <a:ext cx="927100" cy="914400"/>
            </a:xfrm>
            <a:custGeom>
              <a:avLst/>
              <a:gdLst>
                <a:gd name="T0" fmla="*/ 324 w 584"/>
                <a:gd name="T1" fmla="*/ 2 h 576"/>
                <a:gd name="T2" fmla="*/ 410 w 584"/>
                <a:gd name="T3" fmla="*/ 24 h 576"/>
                <a:gd name="T4" fmla="*/ 482 w 584"/>
                <a:gd name="T5" fmla="*/ 66 h 576"/>
                <a:gd name="T6" fmla="*/ 536 w 584"/>
                <a:gd name="T7" fmla="*/ 128 h 576"/>
                <a:gd name="T8" fmla="*/ 572 w 584"/>
                <a:gd name="T9" fmla="*/ 204 h 576"/>
                <a:gd name="T10" fmla="*/ 584 w 584"/>
                <a:gd name="T11" fmla="*/ 288 h 576"/>
                <a:gd name="T12" fmla="*/ 578 w 584"/>
                <a:gd name="T13" fmla="*/ 346 h 576"/>
                <a:gd name="T14" fmla="*/ 550 w 584"/>
                <a:gd name="T15" fmla="*/ 426 h 576"/>
                <a:gd name="T16" fmla="*/ 502 w 584"/>
                <a:gd name="T17" fmla="*/ 492 h 576"/>
                <a:gd name="T18" fmla="*/ 436 w 584"/>
                <a:gd name="T19" fmla="*/ 542 h 576"/>
                <a:gd name="T20" fmla="*/ 354 w 584"/>
                <a:gd name="T21" fmla="*/ 570 h 576"/>
                <a:gd name="T22" fmla="*/ 292 w 584"/>
                <a:gd name="T23" fmla="*/ 576 h 576"/>
                <a:gd name="T24" fmla="*/ 200 w 584"/>
                <a:gd name="T25" fmla="*/ 564 h 576"/>
                <a:gd name="T26" fmla="*/ 124 w 584"/>
                <a:gd name="T27" fmla="*/ 528 h 576"/>
                <a:gd name="T28" fmla="*/ 62 w 584"/>
                <a:gd name="T29" fmla="*/ 472 h 576"/>
                <a:gd name="T30" fmla="*/ 22 w 584"/>
                <a:gd name="T31" fmla="*/ 400 h 576"/>
                <a:gd name="T32" fmla="*/ 2 w 584"/>
                <a:gd name="T33" fmla="*/ 318 h 576"/>
                <a:gd name="T34" fmla="*/ 2 w 584"/>
                <a:gd name="T35" fmla="*/ 260 h 576"/>
                <a:gd name="T36" fmla="*/ 22 w 584"/>
                <a:gd name="T37" fmla="*/ 176 h 576"/>
                <a:gd name="T38" fmla="*/ 62 w 584"/>
                <a:gd name="T39" fmla="*/ 106 h 576"/>
                <a:gd name="T40" fmla="*/ 124 w 584"/>
                <a:gd name="T41" fmla="*/ 50 h 576"/>
                <a:gd name="T42" fmla="*/ 200 w 584"/>
                <a:gd name="T43" fmla="*/ 14 h 576"/>
                <a:gd name="T44" fmla="*/ 292 w 584"/>
                <a:gd name="T45" fmla="*/ 0 h 576"/>
                <a:gd name="T46" fmla="*/ 292 w 584"/>
                <a:gd name="T47" fmla="*/ 480 h 576"/>
                <a:gd name="T48" fmla="*/ 348 w 584"/>
                <a:gd name="T49" fmla="*/ 472 h 576"/>
                <a:gd name="T50" fmla="*/ 396 w 584"/>
                <a:gd name="T51" fmla="*/ 448 h 576"/>
                <a:gd name="T52" fmla="*/ 436 w 584"/>
                <a:gd name="T53" fmla="*/ 410 h 576"/>
                <a:gd name="T54" fmla="*/ 462 w 584"/>
                <a:gd name="T55" fmla="*/ 364 h 576"/>
                <a:gd name="T56" fmla="*/ 474 w 584"/>
                <a:gd name="T57" fmla="*/ 308 h 576"/>
                <a:gd name="T58" fmla="*/ 474 w 584"/>
                <a:gd name="T59" fmla="*/ 270 h 576"/>
                <a:gd name="T60" fmla="*/ 462 w 584"/>
                <a:gd name="T61" fmla="*/ 214 h 576"/>
                <a:gd name="T62" fmla="*/ 436 w 584"/>
                <a:gd name="T63" fmla="*/ 166 h 576"/>
                <a:gd name="T64" fmla="*/ 396 w 584"/>
                <a:gd name="T65" fmla="*/ 130 h 576"/>
                <a:gd name="T66" fmla="*/ 348 w 584"/>
                <a:gd name="T67" fmla="*/ 106 h 576"/>
                <a:gd name="T68" fmla="*/ 292 w 584"/>
                <a:gd name="T69" fmla="*/ 96 h 576"/>
                <a:gd name="T70" fmla="*/ 254 w 584"/>
                <a:gd name="T71" fmla="*/ 100 h 576"/>
                <a:gd name="T72" fmla="*/ 202 w 584"/>
                <a:gd name="T73" fmla="*/ 120 h 576"/>
                <a:gd name="T74" fmla="*/ 160 w 584"/>
                <a:gd name="T75" fmla="*/ 154 h 576"/>
                <a:gd name="T76" fmla="*/ 130 w 584"/>
                <a:gd name="T77" fmla="*/ 198 h 576"/>
                <a:gd name="T78" fmla="*/ 112 w 584"/>
                <a:gd name="T79" fmla="*/ 250 h 576"/>
                <a:gd name="T80" fmla="*/ 108 w 584"/>
                <a:gd name="T81" fmla="*/ 288 h 576"/>
                <a:gd name="T82" fmla="*/ 116 w 584"/>
                <a:gd name="T83" fmla="*/ 346 h 576"/>
                <a:gd name="T84" fmla="*/ 138 w 584"/>
                <a:gd name="T85" fmla="*/ 396 h 576"/>
                <a:gd name="T86" fmla="*/ 174 w 584"/>
                <a:gd name="T87" fmla="*/ 436 h 576"/>
                <a:gd name="T88" fmla="*/ 218 w 584"/>
                <a:gd name="T89" fmla="*/ 466 h 576"/>
                <a:gd name="T90" fmla="*/ 272 w 584"/>
                <a:gd name="T91" fmla="*/ 48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84" h="576">
                  <a:moveTo>
                    <a:pt x="292" y="0"/>
                  </a:moveTo>
                  <a:lnTo>
                    <a:pt x="292" y="0"/>
                  </a:lnTo>
                  <a:lnTo>
                    <a:pt x="324" y="2"/>
                  </a:lnTo>
                  <a:lnTo>
                    <a:pt x="354" y="6"/>
                  </a:lnTo>
                  <a:lnTo>
                    <a:pt x="382" y="14"/>
                  </a:lnTo>
                  <a:lnTo>
                    <a:pt x="410" y="24"/>
                  </a:lnTo>
                  <a:lnTo>
                    <a:pt x="436" y="36"/>
                  </a:lnTo>
                  <a:lnTo>
                    <a:pt x="460" y="50"/>
                  </a:lnTo>
                  <a:lnTo>
                    <a:pt x="482" y="66"/>
                  </a:lnTo>
                  <a:lnTo>
                    <a:pt x="502" y="86"/>
                  </a:lnTo>
                  <a:lnTo>
                    <a:pt x="520" y="106"/>
                  </a:lnTo>
                  <a:lnTo>
                    <a:pt x="536" y="128"/>
                  </a:lnTo>
                  <a:lnTo>
                    <a:pt x="550" y="152"/>
                  </a:lnTo>
                  <a:lnTo>
                    <a:pt x="562" y="176"/>
                  </a:lnTo>
                  <a:lnTo>
                    <a:pt x="572" y="204"/>
                  </a:lnTo>
                  <a:lnTo>
                    <a:pt x="578" y="230"/>
                  </a:lnTo>
                  <a:lnTo>
                    <a:pt x="582" y="260"/>
                  </a:lnTo>
                  <a:lnTo>
                    <a:pt x="584" y="288"/>
                  </a:lnTo>
                  <a:lnTo>
                    <a:pt x="584" y="288"/>
                  </a:lnTo>
                  <a:lnTo>
                    <a:pt x="582" y="318"/>
                  </a:lnTo>
                  <a:lnTo>
                    <a:pt x="578" y="346"/>
                  </a:lnTo>
                  <a:lnTo>
                    <a:pt x="572" y="374"/>
                  </a:lnTo>
                  <a:lnTo>
                    <a:pt x="562" y="400"/>
                  </a:lnTo>
                  <a:lnTo>
                    <a:pt x="550" y="426"/>
                  </a:lnTo>
                  <a:lnTo>
                    <a:pt x="536" y="450"/>
                  </a:lnTo>
                  <a:lnTo>
                    <a:pt x="520" y="472"/>
                  </a:lnTo>
                  <a:lnTo>
                    <a:pt x="502" y="492"/>
                  </a:lnTo>
                  <a:lnTo>
                    <a:pt x="482" y="512"/>
                  </a:lnTo>
                  <a:lnTo>
                    <a:pt x="460" y="528"/>
                  </a:lnTo>
                  <a:lnTo>
                    <a:pt x="436" y="542"/>
                  </a:lnTo>
                  <a:lnTo>
                    <a:pt x="410" y="554"/>
                  </a:lnTo>
                  <a:lnTo>
                    <a:pt x="382" y="564"/>
                  </a:lnTo>
                  <a:lnTo>
                    <a:pt x="354" y="570"/>
                  </a:lnTo>
                  <a:lnTo>
                    <a:pt x="324" y="576"/>
                  </a:lnTo>
                  <a:lnTo>
                    <a:pt x="292" y="576"/>
                  </a:lnTo>
                  <a:lnTo>
                    <a:pt x="292" y="576"/>
                  </a:lnTo>
                  <a:lnTo>
                    <a:pt x="260" y="576"/>
                  </a:lnTo>
                  <a:lnTo>
                    <a:pt x="230" y="570"/>
                  </a:lnTo>
                  <a:lnTo>
                    <a:pt x="200" y="564"/>
                  </a:lnTo>
                  <a:lnTo>
                    <a:pt x="174" y="554"/>
                  </a:lnTo>
                  <a:lnTo>
                    <a:pt x="148" y="542"/>
                  </a:lnTo>
                  <a:lnTo>
                    <a:pt x="124" y="528"/>
                  </a:lnTo>
                  <a:lnTo>
                    <a:pt x="102" y="512"/>
                  </a:lnTo>
                  <a:lnTo>
                    <a:pt x="80" y="492"/>
                  </a:lnTo>
                  <a:lnTo>
                    <a:pt x="62" y="472"/>
                  </a:lnTo>
                  <a:lnTo>
                    <a:pt x="46" y="450"/>
                  </a:lnTo>
                  <a:lnTo>
                    <a:pt x="32" y="426"/>
                  </a:lnTo>
                  <a:lnTo>
                    <a:pt x="22" y="400"/>
                  </a:lnTo>
                  <a:lnTo>
                    <a:pt x="12" y="374"/>
                  </a:lnTo>
                  <a:lnTo>
                    <a:pt x="6" y="346"/>
                  </a:lnTo>
                  <a:lnTo>
                    <a:pt x="2" y="318"/>
                  </a:lnTo>
                  <a:lnTo>
                    <a:pt x="0" y="288"/>
                  </a:lnTo>
                  <a:lnTo>
                    <a:pt x="0" y="288"/>
                  </a:lnTo>
                  <a:lnTo>
                    <a:pt x="2" y="260"/>
                  </a:lnTo>
                  <a:lnTo>
                    <a:pt x="6" y="230"/>
                  </a:lnTo>
                  <a:lnTo>
                    <a:pt x="12" y="204"/>
                  </a:lnTo>
                  <a:lnTo>
                    <a:pt x="22" y="176"/>
                  </a:lnTo>
                  <a:lnTo>
                    <a:pt x="32" y="152"/>
                  </a:lnTo>
                  <a:lnTo>
                    <a:pt x="46" y="128"/>
                  </a:lnTo>
                  <a:lnTo>
                    <a:pt x="62" y="106"/>
                  </a:lnTo>
                  <a:lnTo>
                    <a:pt x="80" y="86"/>
                  </a:lnTo>
                  <a:lnTo>
                    <a:pt x="102" y="66"/>
                  </a:lnTo>
                  <a:lnTo>
                    <a:pt x="124" y="50"/>
                  </a:lnTo>
                  <a:lnTo>
                    <a:pt x="148" y="36"/>
                  </a:lnTo>
                  <a:lnTo>
                    <a:pt x="174" y="24"/>
                  </a:lnTo>
                  <a:lnTo>
                    <a:pt x="200" y="14"/>
                  </a:lnTo>
                  <a:lnTo>
                    <a:pt x="230" y="6"/>
                  </a:lnTo>
                  <a:lnTo>
                    <a:pt x="260" y="2"/>
                  </a:lnTo>
                  <a:lnTo>
                    <a:pt x="292" y="0"/>
                  </a:lnTo>
                  <a:lnTo>
                    <a:pt x="292" y="0"/>
                  </a:lnTo>
                  <a:close/>
                  <a:moveTo>
                    <a:pt x="292" y="480"/>
                  </a:moveTo>
                  <a:lnTo>
                    <a:pt x="292" y="480"/>
                  </a:lnTo>
                  <a:lnTo>
                    <a:pt x="312" y="480"/>
                  </a:lnTo>
                  <a:lnTo>
                    <a:pt x="330" y="476"/>
                  </a:lnTo>
                  <a:lnTo>
                    <a:pt x="348" y="472"/>
                  </a:lnTo>
                  <a:lnTo>
                    <a:pt x="366" y="466"/>
                  </a:lnTo>
                  <a:lnTo>
                    <a:pt x="382" y="458"/>
                  </a:lnTo>
                  <a:lnTo>
                    <a:pt x="396" y="448"/>
                  </a:lnTo>
                  <a:lnTo>
                    <a:pt x="410" y="436"/>
                  </a:lnTo>
                  <a:lnTo>
                    <a:pt x="424" y="424"/>
                  </a:lnTo>
                  <a:lnTo>
                    <a:pt x="436" y="410"/>
                  </a:lnTo>
                  <a:lnTo>
                    <a:pt x="446" y="396"/>
                  </a:lnTo>
                  <a:lnTo>
                    <a:pt x="454" y="380"/>
                  </a:lnTo>
                  <a:lnTo>
                    <a:pt x="462" y="364"/>
                  </a:lnTo>
                  <a:lnTo>
                    <a:pt x="468" y="346"/>
                  </a:lnTo>
                  <a:lnTo>
                    <a:pt x="472" y="328"/>
                  </a:lnTo>
                  <a:lnTo>
                    <a:pt x="474" y="308"/>
                  </a:lnTo>
                  <a:lnTo>
                    <a:pt x="476" y="288"/>
                  </a:lnTo>
                  <a:lnTo>
                    <a:pt x="476" y="288"/>
                  </a:lnTo>
                  <a:lnTo>
                    <a:pt x="474" y="270"/>
                  </a:lnTo>
                  <a:lnTo>
                    <a:pt x="472" y="250"/>
                  </a:lnTo>
                  <a:lnTo>
                    <a:pt x="468" y="232"/>
                  </a:lnTo>
                  <a:lnTo>
                    <a:pt x="462" y="214"/>
                  </a:lnTo>
                  <a:lnTo>
                    <a:pt x="454" y="198"/>
                  </a:lnTo>
                  <a:lnTo>
                    <a:pt x="446" y="182"/>
                  </a:lnTo>
                  <a:lnTo>
                    <a:pt x="436" y="166"/>
                  </a:lnTo>
                  <a:lnTo>
                    <a:pt x="424" y="154"/>
                  </a:lnTo>
                  <a:lnTo>
                    <a:pt x="410" y="140"/>
                  </a:lnTo>
                  <a:lnTo>
                    <a:pt x="396" y="130"/>
                  </a:lnTo>
                  <a:lnTo>
                    <a:pt x="382" y="120"/>
                  </a:lnTo>
                  <a:lnTo>
                    <a:pt x="366" y="112"/>
                  </a:lnTo>
                  <a:lnTo>
                    <a:pt x="348" y="106"/>
                  </a:lnTo>
                  <a:lnTo>
                    <a:pt x="330" y="100"/>
                  </a:lnTo>
                  <a:lnTo>
                    <a:pt x="312" y="98"/>
                  </a:lnTo>
                  <a:lnTo>
                    <a:pt x="292" y="96"/>
                  </a:lnTo>
                  <a:lnTo>
                    <a:pt x="292" y="96"/>
                  </a:lnTo>
                  <a:lnTo>
                    <a:pt x="272" y="98"/>
                  </a:lnTo>
                  <a:lnTo>
                    <a:pt x="254" y="100"/>
                  </a:lnTo>
                  <a:lnTo>
                    <a:pt x="236" y="106"/>
                  </a:lnTo>
                  <a:lnTo>
                    <a:pt x="218" y="112"/>
                  </a:lnTo>
                  <a:lnTo>
                    <a:pt x="202" y="120"/>
                  </a:lnTo>
                  <a:lnTo>
                    <a:pt x="188" y="130"/>
                  </a:lnTo>
                  <a:lnTo>
                    <a:pt x="174" y="140"/>
                  </a:lnTo>
                  <a:lnTo>
                    <a:pt x="160" y="154"/>
                  </a:lnTo>
                  <a:lnTo>
                    <a:pt x="148" y="166"/>
                  </a:lnTo>
                  <a:lnTo>
                    <a:pt x="138" y="182"/>
                  </a:lnTo>
                  <a:lnTo>
                    <a:pt x="130" y="198"/>
                  </a:lnTo>
                  <a:lnTo>
                    <a:pt x="122" y="214"/>
                  </a:lnTo>
                  <a:lnTo>
                    <a:pt x="116" y="232"/>
                  </a:lnTo>
                  <a:lnTo>
                    <a:pt x="112" y="250"/>
                  </a:lnTo>
                  <a:lnTo>
                    <a:pt x="108" y="270"/>
                  </a:lnTo>
                  <a:lnTo>
                    <a:pt x="108" y="288"/>
                  </a:lnTo>
                  <a:lnTo>
                    <a:pt x="108" y="288"/>
                  </a:lnTo>
                  <a:lnTo>
                    <a:pt x="108" y="308"/>
                  </a:lnTo>
                  <a:lnTo>
                    <a:pt x="112" y="328"/>
                  </a:lnTo>
                  <a:lnTo>
                    <a:pt x="116" y="346"/>
                  </a:lnTo>
                  <a:lnTo>
                    <a:pt x="122" y="364"/>
                  </a:lnTo>
                  <a:lnTo>
                    <a:pt x="130" y="380"/>
                  </a:lnTo>
                  <a:lnTo>
                    <a:pt x="138" y="396"/>
                  </a:lnTo>
                  <a:lnTo>
                    <a:pt x="148" y="410"/>
                  </a:lnTo>
                  <a:lnTo>
                    <a:pt x="160" y="424"/>
                  </a:lnTo>
                  <a:lnTo>
                    <a:pt x="174" y="436"/>
                  </a:lnTo>
                  <a:lnTo>
                    <a:pt x="188" y="448"/>
                  </a:lnTo>
                  <a:lnTo>
                    <a:pt x="202" y="458"/>
                  </a:lnTo>
                  <a:lnTo>
                    <a:pt x="218" y="466"/>
                  </a:lnTo>
                  <a:lnTo>
                    <a:pt x="236" y="472"/>
                  </a:lnTo>
                  <a:lnTo>
                    <a:pt x="254" y="476"/>
                  </a:lnTo>
                  <a:lnTo>
                    <a:pt x="272" y="480"/>
                  </a:lnTo>
                  <a:lnTo>
                    <a:pt x="292" y="480"/>
                  </a:lnTo>
                  <a:lnTo>
                    <a:pt x="292" y="4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E28D08AB-4E02-40FE-A5AA-209B2CB1F630}"/>
                </a:ext>
              </a:extLst>
            </p:cNvPr>
            <p:cNvSpPr>
              <a:spLocks noEditPoints="1"/>
            </p:cNvSpPr>
            <p:nvPr/>
          </p:nvSpPr>
          <p:spPr bwMode="auto">
            <a:xfrm>
              <a:off x="3122613" y="996950"/>
              <a:ext cx="635000" cy="889000"/>
            </a:xfrm>
            <a:custGeom>
              <a:avLst/>
              <a:gdLst>
                <a:gd name="T0" fmla="*/ 0 w 400"/>
                <a:gd name="T1" fmla="*/ 560 h 560"/>
                <a:gd name="T2" fmla="*/ 212 w 400"/>
                <a:gd name="T3" fmla="*/ 0 h 560"/>
                <a:gd name="T4" fmla="*/ 234 w 400"/>
                <a:gd name="T5" fmla="*/ 2 h 560"/>
                <a:gd name="T6" fmla="*/ 276 w 400"/>
                <a:gd name="T7" fmla="*/ 8 h 560"/>
                <a:gd name="T8" fmla="*/ 310 w 400"/>
                <a:gd name="T9" fmla="*/ 22 h 560"/>
                <a:gd name="T10" fmla="*/ 338 w 400"/>
                <a:gd name="T11" fmla="*/ 40 h 560"/>
                <a:gd name="T12" fmla="*/ 350 w 400"/>
                <a:gd name="T13" fmla="*/ 52 h 560"/>
                <a:gd name="T14" fmla="*/ 370 w 400"/>
                <a:gd name="T15" fmla="*/ 76 h 560"/>
                <a:gd name="T16" fmla="*/ 386 w 400"/>
                <a:gd name="T17" fmla="*/ 106 h 560"/>
                <a:gd name="T18" fmla="*/ 396 w 400"/>
                <a:gd name="T19" fmla="*/ 138 h 560"/>
                <a:gd name="T20" fmla="*/ 400 w 400"/>
                <a:gd name="T21" fmla="*/ 172 h 560"/>
                <a:gd name="T22" fmla="*/ 398 w 400"/>
                <a:gd name="T23" fmla="*/ 190 h 560"/>
                <a:gd name="T24" fmla="*/ 392 w 400"/>
                <a:gd name="T25" fmla="*/ 224 h 560"/>
                <a:gd name="T26" fmla="*/ 380 w 400"/>
                <a:gd name="T27" fmla="*/ 254 h 560"/>
                <a:gd name="T28" fmla="*/ 360 w 400"/>
                <a:gd name="T29" fmla="*/ 282 h 560"/>
                <a:gd name="T30" fmla="*/ 350 w 400"/>
                <a:gd name="T31" fmla="*/ 294 h 560"/>
                <a:gd name="T32" fmla="*/ 324 w 400"/>
                <a:gd name="T33" fmla="*/ 316 h 560"/>
                <a:gd name="T34" fmla="*/ 292 w 400"/>
                <a:gd name="T35" fmla="*/ 332 h 560"/>
                <a:gd name="T36" fmla="*/ 256 w 400"/>
                <a:gd name="T37" fmla="*/ 342 h 560"/>
                <a:gd name="T38" fmla="*/ 212 w 400"/>
                <a:gd name="T39" fmla="*/ 344 h 560"/>
                <a:gd name="T40" fmla="*/ 108 w 400"/>
                <a:gd name="T41" fmla="*/ 560 h 560"/>
                <a:gd name="T42" fmla="*/ 200 w 400"/>
                <a:gd name="T43" fmla="*/ 248 h 560"/>
                <a:gd name="T44" fmla="*/ 238 w 400"/>
                <a:gd name="T45" fmla="*/ 244 h 560"/>
                <a:gd name="T46" fmla="*/ 256 w 400"/>
                <a:gd name="T47" fmla="*/ 238 h 560"/>
                <a:gd name="T48" fmla="*/ 276 w 400"/>
                <a:gd name="T49" fmla="*/ 222 h 560"/>
                <a:gd name="T50" fmla="*/ 282 w 400"/>
                <a:gd name="T51" fmla="*/ 212 h 560"/>
                <a:gd name="T52" fmla="*/ 290 w 400"/>
                <a:gd name="T53" fmla="*/ 186 h 560"/>
                <a:gd name="T54" fmla="*/ 292 w 400"/>
                <a:gd name="T55" fmla="*/ 172 h 560"/>
                <a:gd name="T56" fmla="*/ 288 w 400"/>
                <a:gd name="T57" fmla="*/ 146 h 560"/>
                <a:gd name="T58" fmla="*/ 276 w 400"/>
                <a:gd name="T59" fmla="*/ 124 h 560"/>
                <a:gd name="T60" fmla="*/ 264 w 400"/>
                <a:gd name="T61" fmla="*/ 112 h 560"/>
                <a:gd name="T62" fmla="*/ 248 w 400"/>
                <a:gd name="T63" fmla="*/ 104 h 560"/>
                <a:gd name="T64" fmla="*/ 228 w 400"/>
                <a:gd name="T65" fmla="*/ 98 h 560"/>
                <a:gd name="T66" fmla="*/ 108 w 400"/>
                <a:gd name="T67" fmla="*/ 96 h 560"/>
                <a:gd name="T68" fmla="*/ 200 w 400"/>
                <a:gd name="T69" fmla="*/ 24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560">
                  <a:moveTo>
                    <a:pt x="108" y="560"/>
                  </a:moveTo>
                  <a:lnTo>
                    <a:pt x="0" y="560"/>
                  </a:lnTo>
                  <a:lnTo>
                    <a:pt x="0" y="0"/>
                  </a:lnTo>
                  <a:lnTo>
                    <a:pt x="212" y="0"/>
                  </a:lnTo>
                  <a:lnTo>
                    <a:pt x="212" y="0"/>
                  </a:lnTo>
                  <a:lnTo>
                    <a:pt x="234" y="2"/>
                  </a:lnTo>
                  <a:lnTo>
                    <a:pt x="256" y="4"/>
                  </a:lnTo>
                  <a:lnTo>
                    <a:pt x="276" y="8"/>
                  </a:lnTo>
                  <a:lnTo>
                    <a:pt x="292" y="14"/>
                  </a:lnTo>
                  <a:lnTo>
                    <a:pt x="310" y="22"/>
                  </a:lnTo>
                  <a:lnTo>
                    <a:pt x="324" y="30"/>
                  </a:lnTo>
                  <a:lnTo>
                    <a:pt x="338" y="40"/>
                  </a:lnTo>
                  <a:lnTo>
                    <a:pt x="350" y="52"/>
                  </a:lnTo>
                  <a:lnTo>
                    <a:pt x="350" y="52"/>
                  </a:lnTo>
                  <a:lnTo>
                    <a:pt x="360" y="64"/>
                  </a:lnTo>
                  <a:lnTo>
                    <a:pt x="370" y="76"/>
                  </a:lnTo>
                  <a:lnTo>
                    <a:pt x="380" y="90"/>
                  </a:lnTo>
                  <a:lnTo>
                    <a:pt x="386" y="106"/>
                  </a:lnTo>
                  <a:lnTo>
                    <a:pt x="392" y="122"/>
                  </a:lnTo>
                  <a:lnTo>
                    <a:pt x="396" y="138"/>
                  </a:lnTo>
                  <a:lnTo>
                    <a:pt x="398" y="156"/>
                  </a:lnTo>
                  <a:lnTo>
                    <a:pt x="400" y="172"/>
                  </a:lnTo>
                  <a:lnTo>
                    <a:pt x="400" y="172"/>
                  </a:lnTo>
                  <a:lnTo>
                    <a:pt x="398" y="190"/>
                  </a:lnTo>
                  <a:lnTo>
                    <a:pt x="396" y="208"/>
                  </a:lnTo>
                  <a:lnTo>
                    <a:pt x="392" y="224"/>
                  </a:lnTo>
                  <a:lnTo>
                    <a:pt x="386" y="240"/>
                  </a:lnTo>
                  <a:lnTo>
                    <a:pt x="380" y="254"/>
                  </a:lnTo>
                  <a:lnTo>
                    <a:pt x="370" y="268"/>
                  </a:lnTo>
                  <a:lnTo>
                    <a:pt x="360" y="282"/>
                  </a:lnTo>
                  <a:lnTo>
                    <a:pt x="350" y="294"/>
                  </a:lnTo>
                  <a:lnTo>
                    <a:pt x="350" y="294"/>
                  </a:lnTo>
                  <a:lnTo>
                    <a:pt x="338" y="306"/>
                  </a:lnTo>
                  <a:lnTo>
                    <a:pt x="324" y="316"/>
                  </a:lnTo>
                  <a:lnTo>
                    <a:pt x="310" y="324"/>
                  </a:lnTo>
                  <a:lnTo>
                    <a:pt x="292" y="332"/>
                  </a:lnTo>
                  <a:lnTo>
                    <a:pt x="276" y="338"/>
                  </a:lnTo>
                  <a:lnTo>
                    <a:pt x="256" y="342"/>
                  </a:lnTo>
                  <a:lnTo>
                    <a:pt x="234" y="344"/>
                  </a:lnTo>
                  <a:lnTo>
                    <a:pt x="212" y="344"/>
                  </a:lnTo>
                  <a:lnTo>
                    <a:pt x="108" y="344"/>
                  </a:lnTo>
                  <a:lnTo>
                    <a:pt x="108" y="560"/>
                  </a:lnTo>
                  <a:close/>
                  <a:moveTo>
                    <a:pt x="200" y="248"/>
                  </a:moveTo>
                  <a:lnTo>
                    <a:pt x="200" y="248"/>
                  </a:lnTo>
                  <a:lnTo>
                    <a:pt x="228" y="246"/>
                  </a:lnTo>
                  <a:lnTo>
                    <a:pt x="238" y="244"/>
                  </a:lnTo>
                  <a:lnTo>
                    <a:pt x="248" y="242"/>
                  </a:lnTo>
                  <a:lnTo>
                    <a:pt x="256" y="238"/>
                  </a:lnTo>
                  <a:lnTo>
                    <a:pt x="264" y="232"/>
                  </a:lnTo>
                  <a:lnTo>
                    <a:pt x="276" y="222"/>
                  </a:lnTo>
                  <a:lnTo>
                    <a:pt x="276" y="222"/>
                  </a:lnTo>
                  <a:lnTo>
                    <a:pt x="282" y="212"/>
                  </a:lnTo>
                  <a:lnTo>
                    <a:pt x="288" y="200"/>
                  </a:lnTo>
                  <a:lnTo>
                    <a:pt x="290" y="186"/>
                  </a:lnTo>
                  <a:lnTo>
                    <a:pt x="292" y="172"/>
                  </a:lnTo>
                  <a:lnTo>
                    <a:pt x="292" y="172"/>
                  </a:lnTo>
                  <a:lnTo>
                    <a:pt x="290" y="158"/>
                  </a:lnTo>
                  <a:lnTo>
                    <a:pt x="288" y="146"/>
                  </a:lnTo>
                  <a:lnTo>
                    <a:pt x="282" y="134"/>
                  </a:lnTo>
                  <a:lnTo>
                    <a:pt x="276" y="124"/>
                  </a:lnTo>
                  <a:lnTo>
                    <a:pt x="276" y="124"/>
                  </a:lnTo>
                  <a:lnTo>
                    <a:pt x="264" y="112"/>
                  </a:lnTo>
                  <a:lnTo>
                    <a:pt x="256" y="108"/>
                  </a:lnTo>
                  <a:lnTo>
                    <a:pt x="248" y="104"/>
                  </a:lnTo>
                  <a:lnTo>
                    <a:pt x="238" y="100"/>
                  </a:lnTo>
                  <a:lnTo>
                    <a:pt x="228" y="98"/>
                  </a:lnTo>
                  <a:lnTo>
                    <a:pt x="200" y="96"/>
                  </a:lnTo>
                  <a:lnTo>
                    <a:pt x="108" y="96"/>
                  </a:lnTo>
                  <a:lnTo>
                    <a:pt x="108" y="248"/>
                  </a:lnTo>
                  <a:lnTo>
                    <a:pt x="200"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6AC6D402-7CCF-4A34-9529-2FBB23441133}"/>
                </a:ext>
              </a:extLst>
            </p:cNvPr>
            <p:cNvSpPr>
              <a:spLocks noEditPoints="1"/>
            </p:cNvSpPr>
            <p:nvPr/>
          </p:nvSpPr>
          <p:spPr bwMode="auto">
            <a:xfrm>
              <a:off x="3878263" y="996950"/>
              <a:ext cx="633413" cy="889000"/>
            </a:xfrm>
            <a:custGeom>
              <a:avLst/>
              <a:gdLst>
                <a:gd name="T0" fmla="*/ 0 w 399"/>
                <a:gd name="T1" fmla="*/ 560 h 560"/>
                <a:gd name="T2" fmla="*/ 211 w 399"/>
                <a:gd name="T3" fmla="*/ 0 h 560"/>
                <a:gd name="T4" fmla="*/ 233 w 399"/>
                <a:gd name="T5" fmla="*/ 2 h 560"/>
                <a:gd name="T6" fmla="*/ 275 w 399"/>
                <a:gd name="T7" fmla="*/ 8 h 560"/>
                <a:gd name="T8" fmla="*/ 309 w 399"/>
                <a:gd name="T9" fmla="*/ 22 h 560"/>
                <a:gd name="T10" fmla="*/ 337 w 399"/>
                <a:gd name="T11" fmla="*/ 40 h 560"/>
                <a:gd name="T12" fmla="*/ 349 w 399"/>
                <a:gd name="T13" fmla="*/ 52 h 560"/>
                <a:gd name="T14" fmla="*/ 369 w 399"/>
                <a:gd name="T15" fmla="*/ 76 h 560"/>
                <a:gd name="T16" fmla="*/ 385 w 399"/>
                <a:gd name="T17" fmla="*/ 106 h 560"/>
                <a:gd name="T18" fmla="*/ 395 w 399"/>
                <a:gd name="T19" fmla="*/ 138 h 560"/>
                <a:gd name="T20" fmla="*/ 399 w 399"/>
                <a:gd name="T21" fmla="*/ 172 h 560"/>
                <a:gd name="T22" fmla="*/ 397 w 399"/>
                <a:gd name="T23" fmla="*/ 190 h 560"/>
                <a:gd name="T24" fmla="*/ 391 w 399"/>
                <a:gd name="T25" fmla="*/ 224 h 560"/>
                <a:gd name="T26" fmla="*/ 379 w 399"/>
                <a:gd name="T27" fmla="*/ 254 h 560"/>
                <a:gd name="T28" fmla="*/ 359 w 399"/>
                <a:gd name="T29" fmla="*/ 282 h 560"/>
                <a:gd name="T30" fmla="*/ 349 w 399"/>
                <a:gd name="T31" fmla="*/ 294 h 560"/>
                <a:gd name="T32" fmla="*/ 323 w 399"/>
                <a:gd name="T33" fmla="*/ 316 h 560"/>
                <a:gd name="T34" fmla="*/ 291 w 399"/>
                <a:gd name="T35" fmla="*/ 332 h 560"/>
                <a:gd name="T36" fmla="*/ 255 w 399"/>
                <a:gd name="T37" fmla="*/ 342 h 560"/>
                <a:gd name="T38" fmla="*/ 211 w 399"/>
                <a:gd name="T39" fmla="*/ 344 h 560"/>
                <a:gd name="T40" fmla="*/ 108 w 399"/>
                <a:gd name="T41" fmla="*/ 560 h 560"/>
                <a:gd name="T42" fmla="*/ 200 w 399"/>
                <a:gd name="T43" fmla="*/ 248 h 560"/>
                <a:gd name="T44" fmla="*/ 237 w 399"/>
                <a:gd name="T45" fmla="*/ 244 h 560"/>
                <a:gd name="T46" fmla="*/ 255 w 399"/>
                <a:gd name="T47" fmla="*/ 238 h 560"/>
                <a:gd name="T48" fmla="*/ 275 w 399"/>
                <a:gd name="T49" fmla="*/ 222 h 560"/>
                <a:gd name="T50" fmla="*/ 281 w 399"/>
                <a:gd name="T51" fmla="*/ 212 h 560"/>
                <a:gd name="T52" fmla="*/ 289 w 399"/>
                <a:gd name="T53" fmla="*/ 186 h 560"/>
                <a:gd name="T54" fmla="*/ 291 w 399"/>
                <a:gd name="T55" fmla="*/ 172 h 560"/>
                <a:gd name="T56" fmla="*/ 287 w 399"/>
                <a:gd name="T57" fmla="*/ 146 h 560"/>
                <a:gd name="T58" fmla="*/ 275 w 399"/>
                <a:gd name="T59" fmla="*/ 124 h 560"/>
                <a:gd name="T60" fmla="*/ 263 w 399"/>
                <a:gd name="T61" fmla="*/ 112 h 560"/>
                <a:gd name="T62" fmla="*/ 247 w 399"/>
                <a:gd name="T63" fmla="*/ 104 h 560"/>
                <a:gd name="T64" fmla="*/ 227 w 399"/>
                <a:gd name="T65" fmla="*/ 98 h 560"/>
                <a:gd name="T66" fmla="*/ 108 w 399"/>
                <a:gd name="T67" fmla="*/ 96 h 560"/>
                <a:gd name="T68" fmla="*/ 200 w 399"/>
                <a:gd name="T69" fmla="*/ 24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99" h="560">
                  <a:moveTo>
                    <a:pt x="108" y="560"/>
                  </a:moveTo>
                  <a:lnTo>
                    <a:pt x="0" y="560"/>
                  </a:lnTo>
                  <a:lnTo>
                    <a:pt x="0" y="0"/>
                  </a:lnTo>
                  <a:lnTo>
                    <a:pt x="211" y="0"/>
                  </a:lnTo>
                  <a:lnTo>
                    <a:pt x="211" y="0"/>
                  </a:lnTo>
                  <a:lnTo>
                    <a:pt x="233" y="2"/>
                  </a:lnTo>
                  <a:lnTo>
                    <a:pt x="255" y="4"/>
                  </a:lnTo>
                  <a:lnTo>
                    <a:pt x="275" y="8"/>
                  </a:lnTo>
                  <a:lnTo>
                    <a:pt x="291" y="14"/>
                  </a:lnTo>
                  <a:lnTo>
                    <a:pt x="309" y="22"/>
                  </a:lnTo>
                  <a:lnTo>
                    <a:pt x="323" y="30"/>
                  </a:lnTo>
                  <a:lnTo>
                    <a:pt x="337" y="40"/>
                  </a:lnTo>
                  <a:lnTo>
                    <a:pt x="349" y="52"/>
                  </a:lnTo>
                  <a:lnTo>
                    <a:pt x="349" y="52"/>
                  </a:lnTo>
                  <a:lnTo>
                    <a:pt x="359" y="64"/>
                  </a:lnTo>
                  <a:lnTo>
                    <a:pt x="369" y="76"/>
                  </a:lnTo>
                  <a:lnTo>
                    <a:pt x="379" y="90"/>
                  </a:lnTo>
                  <a:lnTo>
                    <a:pt x="385" y="106"/>
                  </a:lnTo>
                  <a:lnTo>
                    <a:pt x="391" y="122"/>
                  </a:lnTo>
                  <a:lnTo>
                    <a:pt x="395" y="138"/>
                  </a:lnTo>
                  <a:lnTo>
                    <a:pt x="397" y="156"/>
                  </a:lnTo>
                  <a:lnTo>
                    <a:pt x="399" y="172"/>
                  </a:lnTo>
                  <a:lnTo>
                    <a:pt x="399" y="172"/>
                  </a:lnTo>
                  <a:lnTo>
                    <a:pt x="397" y="190"/>
                  </a:lnTo>
                  <a:lnTo>
                    <a:pt x="395" y="208"/>
                  </a:lnTo>
                  <a:lnTo>
                    <a:pt x="391" y="224"/>
                  </a:lnTo>
                  <a:lnTo>
                    <a:pt x="385" y="240"/>
                  </a:lnTo>
                  <a:lnTo>
                    <a:pt x="379" y="254"/>
                  </a:lnTo>
                  <a:lnTo>
                    <a:pt x="369" y="268"/>
                  </a:lnTo>
                  <a:lnTo>
                    <a:pt x="359" y="282"/>
                  </a:lnTo>
                  <a:lnTo>
                    <a:pt x="349" y="294"/>
                  </a:lnTo>
                  <a:lnTo>
                    <a:pt x="349" y="294"/>
                  </a:lnTo>
                  <a:lnTo>
                    <a:pt x="337" y="306"/>
                  </a:lnTo>
                  <a:lnTo>
                    <a:pt x="323" y="316"/>
                  </a:lnTo>
                  <a:lnTo>
                    <a:pt x="309" y="324"/>
                  </a:lnTo>
                  <a:lnTo>
                    <a:pt x="291" y="332"/>
                  </a:lnTo>
                  <a:lnTo>
                    <a:pt x="275" y="338"/>
                  </a:lnTo>
                  <a:lnTo>
                    <a:pt x="255" y="342"/>
                  </a:lnTo>
                  <a:lnTo>
                    <a:pt x="233" y="344"/>
                  </a:lnTo>
                  <a:lnTo>
                    <a:pt x="211" y="344"/>
                  </a:lnTo>
                  <a:lnTo>
                    <a:pt x="108" y="344"/>
                  </a:lnTo>
                  <a:lnTo>
                    <a:pt x="108" y="560"/>
                  </a:lnTo>
                  <a:close/>
                  <a:moveTo>
                    <a:pt x="200" y="248"/>
                  </a:moveTo>
                  <a:lnTo>
                    <a:pt x="200" y="248"/>
                  </a:lnTo>
                  <a:lnTo>
                    <a:pt x="227" y="246"/>
                  </a:lnTo>
                  <a:lnTo>
                    <a:pt x="237" y="244"/>
                  </a:lnTo>
                  <a:lnTo>
                    <a:pt x="247" y="242"/>
                  </a:lnTo>
                  <a:lnTo>
                    <a:pt x="255" y="238"/>
                  </a:lnTo>
                  <a:lnTo>
                    <a:pt x="263" y="232"/>
                  </a:lnTo>
                  <a:lnTo>
                    <a:pt x="275" y="222"/>
                  </a:lnTo>
                  <a:lnTo>
                    <a:pt x="275" y="222"/>
                  </a:lnTo>
                  <a:lnTo>
                    <a:pt x="281" y="212"/>
                  </a:lnTo>
                  <a:lnTo>
                    <a:pt x="287" y="200"/>
                  </a:lnTo>
                  <a:lnTo>
                    <a:pt x="289" y="186"/>
                  </a:lnTo>
                  <a:lnTo>
                    <a:pt x="291" y="172"/>
                  </a:lnTo>
                  <a:lnTo>
                    <a:pt x="291" y="172"/>
                  </a:lnTo>
                  <a:lnTo>
                    <a:pt x="289" y="158"/>
                  </a:lnTo>
                  <a:lnTo>
                    <a:pt x="287" y="146"/>
                  </a:lnTo>
                  <a:lnTo>
                    <a:pt x="281" y="134"/>
                  </a:lnTo>
                  <a:lnTo>
                    <a:pt x="275" y="124"/>
                  </a:lnTo>
                  <a:lnTo>
                    <a:pt x="275" y="124"/>
                  </a:lnTo>
                  <a:lnTo>
                    <a:pt x="263" y="112"/>
                  </a:lnTo>
                  <a:lnTo>
                    <a:pt x="255" y="108"/>
                  </a:lnTo>
                  <a:lnTo>
                    <a:pt x="247" y="104"/>
                  </a:lnTo>
                  <a:lnTo>
                    <a:pt x="237" y="100"/>
                  </a:lnTo>
                  <a:lnTo>
                    <a:pt x="227" y="98"/>
                  </a:lnTo>
                  <a:lnTo>
                    <a:pt x="200" y="96"/>
                  </a:lnTo>
                  <a:lnTo>
                    <a:pt x="108" y="96"/>
                  </a:lnTo>
                  <a:lnTo>
                    <a:pt x="108" y="248"/>
                  </a:lnTo>
                  <a:lnTo>
                    <a:pt x="200"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4D2671A6-0DA7-4DC4-AB32-7CB6B1696736}"/>
                </a:ext>
              </a:extLst>
            </p:cNvPr>
            <p:cNvSpPr>
              <a:spLocks/>
            </p:cNvSpPr>
            <p:nvPr/>
          </p:nvSpPr>
          <p:spPr bwMode="auto">
            <a:xfrm>
              <a:off x="4638675" y="996950"/>
              <a:ext cx="546100" cy="889000"/>
            </a:xfrm>
            <a:custGeom>
              <a:avLst/>
              <a:gdLst>
                <a:gd name="T0" fmla="*/ 108 w 344"/>
                <a:gd name="T1" fmla="*/ 96 h 560"/>
                <a:gd name="T2" fmla="*/ 108 w 344"/>
                <a:gd name="T3" fmla="*/ 224 h 560"/>
                <a:gd name="T4" fmla="*/ 280 w 344"/>
                <a:gd name="T5" fmla="*/ 224 h 560"/>
                <a:gd name="T6" fmla="*/ 280 w 344"/>
                <a:gd name="T7" fmla="*/ 320 h 560"/>
                <a:gd name="T8" fmla="*/ 108 w 344"/>
                <a:gd name="T9" fmla="*/ 320 h 560"/>
                <a:gd name="T10" fmla="*/ 108 w 344"/>
                <a:gd name="T11" fmla="*/ 464 h 560"/>
                <a:gd name="T12" fmla="*/ 344 w 344"/>
                <a:gd name="T13" fmla="*/ 464 h 560"/>
                <a:gd name="T14" fmla="*/ 344 w 344"/>
                <a:gd name="T15" fmla="*/ 560 h 560"/>
                <a:gd name="T16" fmla="*/ 0 w 344"/>
                <a:gd name="T17" fmla="*/ 560 h 560"/>
                <a:gd name="T18" fmla="*/ 0 w 344"/>
                <a:gd name="T19" fmla="*/ 0 h 560"/>
                <a:gd name="T20" fmla="*/ 336 w 344"/>
                <a:gd name="T21" fmla="*/ 0 h 560"/>
                <a:gd name="T22" fmla="*/ 336 w 344"/>
                <a:gd name="T23" fmla="*/ 96 h 560"/>
                <a:gd name="T24" fmla="*/ 108 w 344"/>
                <a:gd name="T25" fmla="*/ 96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560">
                  <a:moveTo>
                    <a:pt x="108" y="96"/>
                  </a:moveTo>
                  <a:lnTo>
                    <a:pt x="108" y="224"/>
                  </a:lnTo>
                  <a:lnTo>
                    <a:pt x="280" y="224"/>
                  </a:lnTo>
                  <a:lnTo>
                    <a:pt x="280" y="320"/>
                  </a:lnTo>
                  <a:lnTo>
                    <a:pt x="108" y="320"/>
                  </a:lnTo>
                  <a:lnTo>
                    <a:pt x="108" y="464"/>
                  </a:lnTo>
                  <a:lnTo>
                    <a:pt x="344" y="464"/>
                  </a:lnTo>
                  <a:lnTo>
                    <a:pt x="344" y="560"/>
                  </a:lnTo>
                  <a:lnTo>
                    <a:pt x="0" y="560"/>
                  </a:lnTo>
                  <a:lnTo>
                    <a:pt x="0" y="0"/>
                  </a:lnTo>
                  <a:lnTo>
                    <a:pt x="336" y="0"/>
                  </a:lnTo>
                  <a:lnTo>
                    <a:pt x="336" y="96"/>
                  </a:lnTo>
                  <a:lnTo>
                    <a:pt x="108"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5E1BB4BA-1C71-49F6-922C-97956BA7AC5A}"/>
                </a:ext>
              </a:extLst>
            </p:cNvPr>
            <p:cNvSpPr>
              <a:spLocks noEditPoints="1"/>
            </p:cNvSpPr>
            <p:nvPr/>
          </p:nvSpPr>
          <p:spPr bwMode="auto">
            <a:xfrm>
              <a:off x="5337175" y="996950"/>
              <a:ext cx="711200" cy="889000"/>
            </a:xfrm>
            <a:custGeom>
              <a:avLst/>
              <a:gdLst>
                <a:gd name="T0" fmla="*/ 142 w 448"/>
                <a:gd name="T1" fmla="*/ 324 h 560"/>
                <a:gd name="T2" fmla="*/ 108 w 448"/>
                <a:gd name="T3" fmla="*/ 324 h 560"/>
                <a:gd name="T4" fmla="*/ 108 w 448"/>
                <a:gd name="T5" fmla="*/ 560 h 560"/>
                <a:gd name="T6" fmla="*/ 0 w 448"/>
                <a:gd name="T7" fmla="*/ 560 h 560"/>
                <a:gd name="T8" fmla="*/ 0 w 448"/>
                <a:gd name="T9" fmla="*/ 0 h 560"/>
                <a:gd name="T10" fmla="*/ 204 w 448"/>
                <a:gd name="T11" fmla="*/ 0 h 560"/>
                <a:gd name="T12" fmla="*/ 204 w 448"/>
                <a:gd name="T13" fmla="*/ 0 h 560"/>
                <a:gd name="T14" fmla="*/ 226 w 448"/>
                <a:gd name="T15" fmla="*/ 2 h 560"/>
                <a:gd name="T16" fmla="*/ 246 w 448"/>
                <a:gd name="T17" fmla="*/ 4 h 560"/>
                <a:gd name="T18" fmla="*/ 266 w 448"/>
                <a:gd name="T19" fmla="*/ 8 h 560"/>
                <a:gd name="T20" fmla="*/ 282 w 448"/>
                <a:gd name="T21" fmla="*/ 14 h 560"/>
                <a:gd name="T22" fmla="*/ 298 w 448"/>
                <a:gd name="T23" fmla="*/ 20 h 560"/>
                <a:gd name="T24" fmla="*/ 312 w 448"/>
                <a:gd name="T25" fmla="*/ 28 h 560"/>
                <a:gd name="T26" fmla="*/ 324 w 448"/>
                <a:gd name="T27" fmla="*/ 38 h 560"/>
                <a:gd name="T28" fmla="*/ 336 w 448"/>
                <a:gd name="T29" fmla="*/ 48 h 560"/>
                <a:gd name="T30" fmla="*/ 336 w 448"/>
                <a:gd name="T31" fmla="*/ 48 h 560"/>
                <a:gd name="T32" fmla="*/ 346 w 448"/>
                <a:gd name="T33" fmla="*/ 60 h 560"/>
                <a:gd name="T34" fmla="*/ 356 w 448"/>
                <a:gd name="T35" fmla="*/ 72 h 560"/>
                <a:gd name="T36" fmla="*/ 364 w 448"/>
                <a:gd name="T37" fmla="*/ 86 h 560"/>
                <a:gd name="T38" fmla="*/ 370 w 448"/>
                <a:gd name="T39" fmla="*/ 100 h 560"/>
                <a:gd name="T40" fmla="*/ 376 w 448"/>
                <a:gd name="T41" fmla="*/ 114 h 560"/>
                <a:gd name="T42" fmla="*/ 380 w 448"/>
                <a:gd name="T43" fmla="*/ 130 h 560"/>
                <a:gd name="T44" fmla="*/ 382 w 448"/>
                <a:gd name="T45" fmla="*/ 144 h 560"/>
                <a:gd name="T46" fmla="*/ 384 w 448"/>
                <a:gd name="T47" fmla="*/ 160 h 560"/>
                <a:gd name="T48" fmla="*/ 384 w 448"/>
                <a:gd name="T49" fmla="*/ 160 h 560"/>
                <a:gd name="T50" fmla="*/ 382 w 448"/>
                <a:gd name="T51" fmla="*/ 192 h 560"/>
                <a:gd name="T52" fmla="*/ 376 w 448"/>
                <a:gd name="T53" fmla="*/ 220 h 560"/>
                <a:gd name="T54" fmla="*/ 364 w 448"/>
                <a:gd name="T55" fmla="*/ 244 h 560"/>
                <a:gd name="T56" fmla="*/ 350 w 448"/>
                <a:gd name="T57" fmla="*/ 266 h 560"/>
                <a:gd name="T58" fmla="*/ 334 w 448"/>
                <a:gd name="T59" fmla="*/ 284 h 560"/>
                <a:gd name="T60" fmla="*/ 312 w 448"/>
                <a:gd name="T61" fmla="*/ 298 h 560"/>
                <a:gd name="T62" fmla="*/ 290 w 448"/>
                <a:gd name="T63" fmla="*/ 310 h 560"/>
                <a:gd name="T64" fmla="*/ 262 w 448"/>
                <a:gd name="T65" fmla="*/ 316 h 560"/>
                <a:gd name="T66" fmla="*/ 448 w 448"/>
                <a:gd name="T67" fmla="*/ 560 h 560"/>
                <a:gd name="T68" fmla="*/ 318 w 448"/>
                <a:gd name="T69" fmla="*/ 560 h 560"/>
                <a:gd name="T70" fmla="*/ 142 w 448"/>
                <a:gd name="T71" fmla="*/ 324 h 560"/>
                <a:gd name="T72" fmla="*/ 190 w 448"/>
                <a:gd name="T73" fmla="*/ 232 h 560"/>
                <a:gd name="T74" fmla="*/ 190 w 448"/>
                <a:gd name="T75" fmla="*/ 232 h 560"/>
                <a:gd name="T76" fmla="*/ 218 w 448"/>
                <a:gd name="T77" fmla="*/ 232 h 560"/>
                <a:gd name="T78" fmla="*/ 238 w 448"/>
                <a:gd name="T79" fmla="*/ 226 h 560"/>
                <a:gd name="T80" fmla="*/ 244 w 448"/>
                <a:gd name="T81" fmla="*/ 222 h 560"/>
                <a:gd name="T82" fmla="*/ 252 w 448"/>
                <a:gd name="T83" fmla="*/ 218 h 560"/>
                <a:gd name="T84" fmla="*/ 262 w 448"/>
                <a:gd name="T85" fmla="*/ 208 h 560"/>
                <a:gd name="T86" fmla="*/ 262 w 448"/>
                <a:gd name="T87" fmla="*/ 208 h 560"/>
                <a:gd name="T88" fmla="*/ 268 w 448"/>
                <a:gd name="T89" fmla="*/ 198 h 560"/>
                <a:gd name="T90" fmla="*/ 272 w 448"/>
                <a:gd name="T91" fmla="*/ 188 h 560"/>
                <a:gd name="T92" fmla="*/ 274 w 448"/>
                <a:gd name="T93" fmla="*/ 176 h 560"/>
                <a:gd name="T94" fmla="*/ 276 w 448"/>
                <a:gd name="T95" fmla="*/ 164 h 560"/>
                <a:gd name="T96" fmla="*/ 276 w 448"/>
                <a:gd name="T97" fmla="*/ 164 h 560"/>
                <a:gd name="T98" fmla="*/ 274 w 448"/>
                <a:gd name="T99" fmla="*/ 152 h 560"/>
                <a:gd name="T100" fmla="*/ 272 w 448"/>
                <a:gd name="T101" fmla="*/ 140 h 560"/>
                <a:gd name="T102" fmla="*/ 268 w 448"/>
                <a:gd name="T103" fmla="*/ 130 h 560"/>
                <a:gd name="T104" fmla="*/ 262 w 448"/>
                <a:gd name="T105" fmla="*/ 120 h 560"/>
                <a:gd name="T106" fmla="*/ 262 w 448"/>
                <a:gd name="T107" fmla="*/ 120 h 560"/>
                <a:gd name="T108" fmla="*/ 252 w 448"/>
                <a:gd name="T109" fmla="*/ 110 h 560"/>
                <a:gd name="T110" fmla="*/ 244 w 448"/>
                <a:gd name="T111" fmla="*/ 106 h 560"/>
                <a:gd name="T112" fmla="*/ 238 w 448"/>
                <a:gd name="T113" fmla="*/ 102 h 560"/>
                <a:gd name="T114" fmla="*/ 218 w 448"/>
                <a:gd name="T115" fmla="*/ 96 h 560"/>
                <a:gd name="T116" fmla="*/ 190 w 448"/>
                <a:gd name="T117" fmla="*/ 96 h 560"/>
                <a:gd name="T118" fmla="*/ 108 w 448"/>
                <a:gd name="T119" fmla="*/ 96 h 560"/>
                <a:gd name="T120" fmla="*/ 108 w 448"/>
                <a:gd name="T121" fmla="*/ 232 h 560"/>
                <a:gd name="T122" fmla="*/ 190 w 448"/>
                <a:gd name="T123" fmla="*/ 232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48" h="560">
                  <a:moveTo>
                    <a:pt x="142" y="324"/>
                  </a:moveTo>
                  <a:lnTo>
                    <a:pt x="108" y="324"/>
                  </a:lnTo>
                  <a:lnTo>
                    <a:pt x="108" y="560"/>
                  </a:lnTo>
                  <a:lnTo>
                    <a:pt x="0" y="560"/>
                  </a:lnTo>
                  <a:lnTo>
                    <a:pt x="0" y="0"/>
                  </a:lnTo>
                  <a:lnTo>
                    <a:pt x="204" y="0"/>
                  </a:lnTo>
                  <a:lnTo>
                    <a:pt x="204" y="0"/>
                  </a:lnTo>
                  <a:lnTo>
                    <a:pt x="226" y="2"/>
                  </a:lnTo>
                  <a:lnTo>
                    <a:pt x="246" y="4"/>
                  </a:lnTo>
                  <a:lnTo>
                    <a:pt x="266" y="8"/>
                  </a:lnTo>
                  <a:lnTo>
                    <a:pt x="282" y="14"/>
                  </a:lnTo>
                  <a:lnTo>
                    <a:pt x="298" y="20"/>
                  </a:lnTo>
                  <a:lnTo>
                    <a:pt x="312" y="28"/>
                  </a:lnTo>
                  <a:lnTo>
                    <a:pt x="324" y="38"/>
                  </a:lnTo>
                  <a:lnTo>
                    <a:pt x="336" y="48"/>
                  </a:lnTo>
                  <a:lnTo>
                    <a:pt x="336" y="48"/>
                  </a:lnTo>
                  <a:lnTo>
                    <a:pt x="346" y="60"/>
                  </a:lnTo>
                  <a:lnTo>
                    <a:pt x="356" y="72"/>
                  </a:lnTo>
                  <a:lnTo>
                    <a:pt x="364" y="86"/>
                  </a:lnTo>
                  <a:lnTo>
                    <a:pt x="370" y="100"/>
                  </a:lnTo>
                  <a:lnTo>
                    <a:pt x="376" y="114"/>
                  </a:lnTo>
                  <a:lnTo>
                    <a:pt x="380" y="130"/>
                  </a:lnTo>
                  <a:lnTo>
                    <a:pt x="382" y="144"/>
                  </a:lnTo>
                  <a:lnTo>
                    <a:pt x="384" y="160"/>
                  </a:lnTo>
                  <a:lnTo>
                    <a:pt x="384" y="160"/>
                  </a:lnTo>
                  <a:lnTo>
                    <a:pt x="382" y="192"/>
                  </a:lnTo>
                  <a:lnTo>
                    <a:pt x="376" y="220"/>
                  </a:lnTo>
                  <a:lnTo>
                    <a:pt x="364" y="244"/>
                  </a:lnTo>
                  <a:lnTo>
                    <a:pt x="350" y="266"/>
                  </a:lnTo>
                  <a:lnTo>
                    <a:pt x="334" y="284"/>
                  </a:lnTo>
                  <a:lnTo>
                    <a:pt x="312" y="298"/>
                  </a:lnTo>
                  <a:lnTo>
                    <a:pt x="290" y="310"/>
                  </a:lnTo>
                  <a:lnTo>
                    <a:pt x="262" y="316"/>
                  </a:lnTo>
                  <a:lnTo>
                    <a:pt x="448" y="560"/>
                  </a:lnTo>
                  <a:lnTo>
                    <a:pt x="318" y="560"/>
                  </a:lnTo>
                  <a:lnTo>
                    <a:pt x="142" y="324"/>
                  </a:lnTo>
                  <a:close/>
                  <a:moveTo>
                    <a:pt x="190" y="232"/>
                  </a:moveTo>
                  <a:lnTo>
                    <a:pt x="190" y="232"/>
                  </a:lnTo>
                  <a:lnTo>
                    <a:pt x="218" y="232"/>
                  </a:lnTo>
                  <a:lnTo>
                    <a:pt x="238" y="226"/>
                  </a:lnTo>
                  <a:lnTo>
                    <a:pt x="244" y="222"/>
                  </a:lnTo>
                  <a:lnTo>
                    <a:pt x="252" y="218"/>
                  </a:lnTo>
                  <a:lnTo>
                    <a:pt x="262" y="208"/>
                  </a:lnTo>
                  <a:lnTo>
                    <a:pt x="262" y="208"/>
                  </a:lnTo>
                  <a:lnTo>
                    <a:pt x="268" y="198"/>
                  </a:lnTo>
                  <a:lnTo>
                    <a:pt x="272" y="188"/>
                  </a:lnTo>
                  <a:lnTo>
                    <a:pt x="274" y="176"/>
                  </a:lnTo>
                  <a:lnTo>
                    <a:pt x="276" y="164"/>
                  </a:lnTo>
                  <a:lnTo>
                    <a:pt x="276" y="164"/>
                  </a:lnTo>
                  <a:lnTo>
                    <a:pt x="274" y="152"/>
                  </a:lnTo>
                  <a:lnTo>
                    <a:pt x="272" y="140"/>
                  </a:lnTo>
                  <a:lnTo>
                    <a:pt x="268" y="130"/>
                  </a:lnTo>
                  <a:lnTo>
                    <a:pt x="262" y="120"/>
                  </a:lnTo>
                  <a:lnTo>
                    <a:pt x="262" y="120"/>
                  </a:lnTo>
                  <a:lnTo>
                    <a:pt x="252" y="110"/>
                  </a:lnTo>
                  <a:lnTo>
                    <a:pt x="244" y="106"/>
                  </a:lnTo>
                  <a:lnTo>
                    <a:pt x="238" y="102"/>
                  </a:lnTo>
                  <a:lnTo>
                    <a:pt x="218" y="96"/>
                  </a:lnTo>
                  <a:lnTo>
                    <a:pt x="190" y="96"/>
                  </a:lnTo>
                  <a:lnTo>
                    <a:pt x="108" y="96"/>
                  </a:lnTo>
                  <a:lnTo>
                    <a:pt x="108" y="232"/>
                  </a:lnTo>
                  <a:lnTo>
                    <a:pt x="190" y="2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75A88EF3-4949-48DE-9920-96E1CDDFF514}"/>
                </a:ext>
              </a:extLst>
            </p:cNvPr>
            <p:cNvSpPr>
              <a:spLocks/>
            </p:cNvSpPr>
            <p:nvPr/>
          </p:nvSpPr>
          <p:spPr bwMode="auto">
            <a:xfrm>
              <a:off x="6080125" y="984250"/>
              <a:ext cx="622300" cy="914400"/>
            </a:xfrm>
            <a:custGeom>
              <a:avLst/>
              <a:gdLst>
                <a:gd name="T0" fmla="*/ 82 w 392"/>
                <a:gd name="T1" fmla="*/ 432 h 576"/>
                <a:gd name="T2" fmla="*/ 128 w 392"/>
                <a:gd name="T3" fmla="*/ 464 h 576"/>
                <a:gd name="T4" fmla="*/ 184 w 392"/>
                <a:gd name="T5" fmla="*/ 480 h 576"/>
                <a:gd name="T6" fmla="*/ 220 w 392"/>
                <a:gd name="T7" fmla="*/ 480 h 576"/>
                <a:gd name="T8" fmla="*/ 260 w 392"/>
                <a:gd name="T9" fmla="*/ 460 h 576"/>
                <a:gd name="T10" fmla="*/ 282 w 392"/>
                <a:gd name="T11" fmla="*/ 426 h 576"/>
                <a:gd name="T12" fmla="*/ 282 w 392"/>
                <a:gd name="T13" fmla="*/ 398 h 576"/>
                <a:gd name="T14" fmla="*/ 266 w 392"/>
                <a:gd name="T15" fmla="*/ 366 h 576"/>
                <a:gd name="T16" fmla="*/ 222 w 392"/>
                <a:gd name="T17" fmla="*/ 338 h 576"/>
                <a:gd name="T18" fmla="*/ 134 w 392"/>
                <a:gd name="T19" fmla="*/ 300 h 576"/>
                <a:gd name="T20" fmla="*/ 88 w 392"/>
                <a:gd name="T21" fmla="*/ 276 h 576"/>
                <a:gd name="T22" fmla="*/ 48 w 392"/>
                <a:gd name="T23" fmla="*/ 236 h 576"/>
                <a:gd name="T24" fmla="*/ 26 w 392"/>
                <a:gd name="T25" fmla="*/ 180 h 576"/>
                <a:gd name="T26" fmla="*/ 26 w 392"/>
                <a:gd name="T27" fmla="*/ 140 h 576"/>
                <a:gd name="T28" fmla="*/ 42 w 392"/>
                <a:gd name="T29" fmla="*/ 92 h 576"/>
                <a:gd name="T30" fmla="*/ 70 w 392"/>
                <a:gd name="T31" fmla="*/ 52 h 576"/>
                <a:gd name="T32" fmla="*/ 110 w 392"/>
                <a:gd name="T33" fmla="*/ 24 h 576"/>
                <a:gd name="T34" fmla="*/ 158 w 392"/>
                <a:gd name="T35" fmla="*/ 6 h 576"/>
                <a:gd name="T36" fmla="*/ 210 w 392"/>
                <a:gd name="T37" fmla="*/ 0 h 576"/>
                <a:gd name="T38" fmla="*/ 252 w 392"/>
                <a:gd name="T39" fmla="*/ 4 h 576"/>
                <a:gd name="T40" fmla="*/ 312 w 392"/>
                <a:gd name="T41" fmla="*/ 20 h 576"/>
                <a:gd name="T42" fmla="*/ 372 w 392"/>
                <a:gd name="T43" fmla="*/ 54 h 576"/>
                <a:gd name="T44" fmla="*/ 308 w 392"/>
                <a:gd name="T45" fmla="*/ 126 h 576"/>
                <a:gd name="T46" fmla="*/ 260 w 392"/>
                <a:gd name="T47" fmla="*/ 102 h 576"/>
                <a:gd name="T48" fmla="*/ 220 w 392"/>
                <a:gd name="T49" fmla="*/ 96 h 576"/>
                <a:gd name="T50" fmla="*/ 190 w 392"/>
                <a:gd name="T51" fmla="*/ 100 h 576"/>
                <a:gd name="T52" fmla="*/ 150 w 392"/>
                <a:gd name="T53" fmla="*/ 120 h 576"/>
                <a:gd name="T54" fmla="*/ 134 w 392"/>
                <a:gd name="T55" fmla="*/ 158 h 576"/>
                <a:gd name="T56" fmla="*/ 136 w 392"/>
                <a:gd name="T57" fmla="*/ 174 h 576"/>
                <a:gd name="T58" fmla="*/ 158 w 392"/>
                <a:gd name="T59" fmla="*/ 198 h 576"/>
                <a:gd name="T60" fmla="*/ 216 w 392"/>
                <a:gd name="T61" fmla="*/ 228 h 576"/>
                <a:gd name="T62" fmla="*/ 310 w 392"/>
                <a:gd name="T63" fmla="*/ 270 h 576"/>
                <a:gd name="T64" fmla="*/ 360 w 392"/>
                <a:gd name="T65" fmla="*/ 312 h 576"/>
                <a:gd name="T66" fmla="*/ 380 w 392"/>
                <a:gd name="T67" fmla="*/ 348 h 576"/>
                <a:gd name="T68" fmla="*/ 392 w 392"/>
                <a:gd name="T69" fmla="*/ 392 h 576"/>
                <a:gd name="T70" fmla="*/ 390 w 392"/>
                <a:gd name="T71" fmla="*/ 428 h 576"/>
                <a:gd name="T72" fmla="*/ 376 w 392"/>
                <a:gd name="T73" fmla="*/ 476 h 576"/>
                <a:gd name="T74" fmla="*/ 348 w 392"/>
                <a:gd name="T75" fmla="*/ 518 h 576"/>
                <a:gd name="T76" fmla="*/ 306 w 392"/>
                <a:gd name="T77" fmla="*/ 550 h 576"/>
                <a:gd name="T78" fmla="*/ 258 w 392"/>
                <a:gd name="T79" fmla="*/ 570 h 576"/>
                <a:gd name="T80" fmla="*/ 202 w 392"/>
                <a:gd name="T81" fmla="*/ 576 h 576"/>
                <a:gd name="T82" fmla="*/ 146 w 392"/>
                <a:gd name="T83" fmla="*/ 572 h 576"/>
                <a:gd name="T84" fmla="*/ 70 w 392"/>
                <a:gd name="T85" fmla="*/ 542 h 576"/>
                <a:gd name="T86" fmla="*/ 0 w 392"/>
                <a:gd name="T87" fmla="*/ 492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2" h="576">
                  <a:moveTo>
                    <a:pt x="70" y="420"/>
                  </a:moveTo>
                  <a:lnTo>
                    <a:pt x="70" y="420"/>
                  </a:lnTo>
                  <a:lnTo>
                    <a:pt x="82" y="432"/>
                  </a:lnTo>
                  <a:lnTo>
                    <a:pt x="98" y="444"/>
                  </a:lnTo>
                  <a:lnTo>
                    <a:pt x="112" y="454"/>
                  </a:lnTo>
                  <a:lnTo>
                    <a:pt x="128" y="464"/>
                  </a:lnTo>
                  <a:lnTo>
                    <a:pt x="146" y="470"/>
                  </a:lnTo>
                  <a:lnTo>
                    <a:pt x="164" y="476"/>
                  </a:lnTo>
                  <a:lnTo>
                    <a:pt x="184" y="480"/>
                  </a:lnTo>
                  <a:lnTo>
                    <a:pt x="202" y="480"/>
                  </a:lnTo>
                  <a:lnTo>
                    <a:pt x="202" y="480"/>
                  </a:lnTo>
                  <a:lnTo>
                    <a:pt x="220" y="480"/>
                  </a:lnTo>
                  <a:lnTo>
                    <a:pt x="236" y="476"/>
                  </a:lnTo>
                  <a:lnTo>
                    <a:pt x="250" y="470"/>
                  </a:lnTo>
                  <a:lnTo>
                    <a:pt x="260" y="460"/>
                  </a:lnTo>
                  <a:lnTo>
                    <a:pt x="270" y="450"/>
                  </a:lnTo>
                  <a:lnTo>
                    <a:pt x="278" y="438"/>
                  </a:lnTo>
                  <a:lnTo>
                    <a:pt x="282" y="426"/>
                  </a:lnTo>
                  <a:lnTo>
                    <a:pt x="284" y="410"/>
                  </a:lnTo>
                  <a:lnTo>
                    <a:pt x="284" y="410"/>
                  </a:lnTo>
                  <a:lnTo>
                    <a:pt x="282" y="398"/>
                  </a:lnTo>
                  <a:lnTo>
                    <a:pt x="280" y="386"/>
                  </a:lnTo>
                  <a:lnTo>
                    <a:pt x="274" y="376"/>
                  </a:lnTo>
                  <a:lnTo>
                    <a:pt x="266" y="366"/>
                  </a:lnTo>
                  <a:lnTo>
                    <a:pt x="258" y="358"/>
                  </a:lnTo>
                  <a:lnTo>
                    <a:pt x="246" y="350"/>
                  </a:lnTo>
                  <a:lnTo>
                    <a:pt x="222" y="338"/>
                  </a:lnTo>
                  <a:lnTo>
                    <a:pt x="194" y="326"/>
                  </a:lnTo>
                  <a:lnTo>
                    <a:pt x="164" y="314"/>
                  </a:lnTo>
                  <a:lnTo>
                    <a:pt x="134" y="300"/>
                  </a:lnTo>
                  <a:lnTo>
                    <a:pt x="104" y="286"/>
                  </a:lnTo>
                  <a:lnTo>
                    <a:pt x="104" y="286"/>
                  </a:lnTo>
                  <a:lnTo>
                    <a:pt x="88" y="276"/>
                  </a:lnTo>
                  <a:lnTo>
                    <a:pt x="74" y="264"/>
                  </a:lnTo>
                  <a:lnTo>
                    <a:pt x="60" y="250"/>
                  </a:lnTo>
                  <a:lnTo>
                    <a:pt x="48" y="236"/>
                  </a:lnTo>
                  <a:lnTo>
                    <a:pt x="38" y="220"/>
                  </a:lnTo>
                  <a:lnTo>
                    <a:pt x="32" y="202"/>
                  </a:lnTo>
                  <a:lnTo>
                    <a:pt x="26" y="180"/>
                  </a:lnTo>
                  <a:lnTo>
                    <a:pt x="26" y="158"/>
                  </a:lnTo>
                  <a:lnTo>
                    <a:pt x="26" y="158"/>
                  </a:lnTo>
                  <a:lnTo>
                    <a:pt x="26" y="140"/>
                  </a:lnTo>
                  <a:lnTo>
                    <a:pt x="30" y="122"/>
                  </a:lnTo>
                  <a:lnTo>
                    <a:pt x="34" y="106"/>
                  </a:lnTo>
                  <a:lnTo>
                    <a:pt x="42" y="92"/>
                  </a:lnTo>
                  <a:lnTo>
                    <a:pt x="50" y="78"/>
                  </a:lnTo>
                  <a:lnTo>
                    <a:pt x="60" y="64"/>
                  </a:lnTo>
                  <a:lnTo>
                    <a:pt x="70" y="52"/>
                  </a:lnTo>
                  <a:lnTo>
                    <a:pt x="82" y="42"/>
                  </a:lnTo>
                  <a:lnTo>
                    <a:pt x="96" y="32"/>
                  </a:lnTo>
                  <a:lnTo>
                    <a:pt x="110" y="24"/>
                  </a:lnTo>
                  <a:lnTo>
                    <a:pt x="126" y="18"/>
                  </a:lnTo>
                  <a:lnTo>
                    <a:pt x="142" y="12"/>
                  </a:lnTo>
                  <a:lnTo>
                    <a:pt x="158" y="6"/>
                  </a:lnTo>
                  <a:lnTo>
                    <a:pt x="176" y="4"/>
                  </a:lnTo>
                  <a:lnTo>
                    <a:pt x="192" y="2"/>
                  </a:lnTo>
                  <a:lnTo>
                    <a:pt x="210" y="0"/>
                  </a:lnTo>
                  <a:lnTo>
                    <a:pt x="210" y="0"/>
                  </a:lnTo>
                  <a:lnTo>
                    <a:pt x="232" y="2"/>
                  </a:lnTo>
                  <a:lnTo>
                    <a:pt x="252" y="4"/>
                  </a:lnTo>
                  <a:lnTo>
                    <a:pt x="272" y="8"/>
                  </a:lnTo>
                  <a:lnTo>
                    <a:pt x="292" y="12"/>
                  </a:lnTo>
                  <a:lnTo>
                    <a:pt x="312" y="20"/>
                  </a:lnTo>
                  <a:lnTo>
                    <a:pt x="332" y="28"/>
                  </a:lnTo>
                  <a:lnTo>
                    <a:pt x="352" y="40"/>
                  </a:lnTo>
                  <a:lnTo>
                    <a:pt x="372" y="54"/>
                  </a:lnTo>
                  <a:lnTo>
                    <a:pt x="316" y="134"/>
                  </a:lnTo>
                  <a:lnTo>
                    <a:pt x="316" y="134"/>
                  </a:lnTo>
                  <a:lnTo>
                    <a:pt x="308" y="126"/>
                  </a:lnTo>
                  <a:lnTo>
                    <a:pt x="298" y="120"/>
                  </a:lnTo>
                  <a:lnTo>
                    <a:pt x="274" y="108"/>
                  </a:lnTo>
                  <a:lnTo>
                    <a:pt x="260" y="102"/>
                  </a:lnTo>
                  <a:lnTo>
                    <a:pt x="248" y="100"/>
                  </a:lnTo>
                  <a:lnTo>
                    <a:pt x="234" y="98"/>
                  </a:lnTo>
                  <a:lnTo>
                    <a:pt x="220" y="96"/>
                  </a:lnTo>
                  <a:lnTo>
                    <a:pt x="220" y="96"/>
                  </a:lnTo>
                  <a:lnTo>
                    <a:pt x="204" y="98"/>
                  </a:lnTo>
                  <a:lnTo>
                    <a:pt x="190" y="100"/>
                  </a:lnTo>
                  <a:lnTo>
                    <a:pt x="174" y="104"/>
                  </a:lnTo>
                  <a:lnTo>
                    <a:pt x="162" y="110"/>
                  </a:lnTo>
                  <a:lnTo>
                    <a:pt x="150" y="120"/>
                  </a:lnTo>
                  <a:lnTo>
                    <a:pt x="142" y="130"/>
                  </a:lnTo>
                  <a:lnTo>
                    <a:pt x="136" y="142"/>
                  </a:lnTo>
                  <a:lnTo>
                    <a:pt x="134" y="158"/>
                  </a:lnTo>
                  <a:lnTo>
                    <a:pt x="134" y="158"/>
                  </a:lnTo>
                  <a:lnTo>
                    <a:pt x="134" y="166"/>
                  </a:lnTo>
                  <a:lnTo>
                    <a:pt x="136" y="174"/>
                  </a:lnTo>
                  <a:lnTo>
                    <a:pt x="140" y="180"/>
                  </a:lnTo>
                  <a:lnTo>
                    <a:pt x="144" y="186"/>
                  </a:lnTo>
                  <a:lnTo>
                    <a:pt x="158" y="198"/>
                  </a:lnTo>
                  <a:lnTo>
                    <a:pt x="174" y="208"/>
                  </a:lnTo>
                  <a:lnTo>
                    <a:pt x="194" y="218"/>
                  </a:lnTo>
                  <a:lnTo>
                    <a:pt x="216" y="228"/>
                  </a:lnTo>
                  <a:lnTo>
                    <a:pt x="262" y="246"/>
                  </a:lnTo>
                  <a:lnTo>
                    <a:pt x="286" y="258"/>
                  </a:lnTo>
                  <a:lnTo>
                    <a:pt x="310" y="270"/>
                  </a:lnTo>
                  <a:lnTo>
                    <a:pt x="332" y="286"/>
                  </a:lnTo>
                  <a:lnTo>
                    <a:pt x="352" y="302"/>
                  </a:lnTo>
                  <a:lnTo>
                    <a:pt x="360" y="312"/>
                  </a:lnTo>
                  <a:lnTo>
                    <a:pt x="368" y="324"/>
                  </a:lnTo>
                  <a:lnTo>
                    <a:pt x="374" y="334"/>
                  </a:lnTo>
                  <a:lnTo>
                    <a:pt x="380" y="348"/>
                  </a:lnTo>
                  <a:lnTo>
                    <a:pt x="386" y="362"/>
                  </a:lnTo>
                  <a:lnTo>
                    <a:pt x="388" y="376"/>
                  </a:lnTo>
                  <a:lnTo>
                    <a:pt x="392" y="392"/>
                  </a:lnTo>
                  <a:lnTo>
                    <a:pt x="392" y="408"/>
                  </a:lnTo>
                  <a:lnTo>
                    <a:pt x="392" y="408"/>
                  </a:lnTo>
                  <a:lnTo>
                    <a:pt x="390" y="428"/>
                  </a:lnTo>
                  <a:lnTo>
                    <a:pt x="388" y="444"/>
                  </a:lnTo>
                  <a:lnTo>
                    <a:pt x="382" y="462"/>
                  </a:lnTo>
                  <a:lnTo>
                    <a:pt x="376" y="476"/>
                  </a:lnTo>
                  <a:lnTo>
                    <a:pt x="368" y="492"/>
                  </a:lnTo>
                  <a:lnTo>
                    <a:pt x="358" y="506"/>
                  </a:lnTo>
                  <a:lnTo>
                    <a:pt x="348" y="518"/>
                  </a:lnTo>
                  <a:lnTo>
                    <a:pt x="334" y="530"/>
                  </a:lnTo>
                  <a:lnTo>
                    <a:pt x="322" y="540"/>
                  </a:lnTo>
                  <a:lnTo>
                    <a:pt x="306" y="550"/>
                  </a:lnTo>
                  <a:lnTo>
                    <a:pt x="290" y="558"/>
                  </a:lnTo>
                  <a:lnTo>
                    <a:pt x="274" y="564"/>
                  </a:lnTo>
                  <a:lnTo>
                    <a:pt x="258" y="570"/>
                  </a:lnTo>
                  <a:lnTo>
                    <a:pt x="240" y="574"/>
                  </a:lnTo>
                  <a:lnTo>
                    <a:pt x="220" y="576"/>
                  </a:lnTo>
                  <a:lnTo>
                    <a:pt x="202" y="576"/>
                  </a:lnTo>
                  <a:lnTo>
                    <a:pt x="202" y="576"/>
                  </a:lnTo>
                  <a:lnTo>
                    <a:pt x="174" y="576"/>
                  </a:lnTo>
                  <a:lnTo>
                    <a:pt x="146" y="572"/>
                  </a:lnTo>
                  <a:lnTo>
                    <a:pt x="120" y="564"/>
                  </a:lnTo>
                  <a:lnTo>
                    <a:pt x="94" y="554"/>
                  </a:lnTo>
                  <a:lnTo>
                    <a:pt x="70" y="542"/>
                  </a:lnTo>
                  <a:lnTo>
                    <a:pt x="46" y="528"/>
                  </a:lnTo>
                  <a:lnTo>
                    <a:pt x="22" y="512"/>
                  </a:lnTo>
                  <a:lnTo>
                    <a:pt x="0" y="492"/>
                  </a:lnTo>
                  <a:lnTo>
                    <a:pt x="70" y="4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AE834FC7-26AB-4072-9FED-BD43B1BE425D}"/>
                </a:ext>
              </a:extLst>
            </p:cNvPr>
            <p:cNvSpPr>
              <a:spLocks/>
            </p:cNvSpPr>
            <p:nvPr/>
          </p:nvSpPr>
          <p:spPr bwMode="auto">
            <a:xfrm>
              <a:off x="6796088" y="984250"/>
              <a:ext cx="844550" cy="914400"/>
            </a:xfrm>
            <a:custGeom>
              <a:avLst/>
              <a:gdLst>
                <a:gd name="T0" fmla="*/ 108 w 532"/>
                <a:gd name="T1" fmla="*/ 288 h 576"/>
                <a:gd name="T2" fmla="*/ 112 w 532"/>
                <a:gd name="T3" fmla="*/ 328 h 576"/>
                <a:gd name="T4" fmla="*/ 122 w 532"/>
                <a:gd name="T5" fmla="*/ 364 h 576"/>
                <a:gd name="T6" fmla="*/ 140 w 532"/>
                <a:gd name="T7" fmla="*/ 398 h 576"/>
                <a:gd name="T8" fmla="*/ 162 w 532"/>
                <a:gd name="T9" fmla="*/ 426 h 576"/>
                <a:gd name="T10" fmla="*/ 190 w 532"/>
                <a:gd name="T11" fmla="*/ 448 h 576"/>
                <a:gd name="T12" fmla="*/ 224 w 532"/>
                <a:gd name="T13" fmla="*/ 466 h 576"/>
                <a:gd name="T14" fmla="*/ 260 w 532"/>
                <a:gd name="T15" fmla="*/ 478 h 576"/>
                <a:gd name="T16" fmla="*/ 298 w 532"/>
                <a:gd name="T17" fmla="*/ 480 h 576"/>
                <a:gd name="T18" fmla="*/ 326 w 532"/>
                <a:gd name="T19" fmla="*/ 480 h 576"/>
                <a:gd name="T20" fmla="*/ 372 w 532"/>
                <a:gd name="T21" fmla="*/ 468 h 576"/>
                <a:gd name="T22" fmla="*/ 412 w 532"/>
                <a:gd name="T23" fmla="*/ 446 h 576"/>
                <a:gd name="T24" fmla="*/ 444 w 532"/>
                <a:gd name="T25" fmla="*/ 418 h 576"/>
                <a:gd name="T26" fmla="*/ 532 w 532"/>
                <a:gd name="T27" fmla="*/ 470 h 576"/>
                <a:gd name="T28" fmla="*/ 512 w 532"/>
                <a:gd name="T29" fmla="*/ 492 h 576"/>
                <a:gd name="T30" fmla="*/ 462 w 532"/>
                <a:gd name="T31" fmla="*/ 532 h 576"/>
                <a:gd name="T32" fmla="*/ 402 w 532"/>
                <a:gd name="T33" fmla="*/ 560 h 576"/>
                <a:gd name="T34" fmla="*/ 334 w 532"/>
                <a:gd name="T35" fmla="*/ 574 h 576"/>
                <a:gd name="T36" fmla="*/ 296 w 532"/>
                <a:gd name="T37" fmla="*/ 576 h 576"/>
                <a:gd name="T38" fmla="*/ 234 w 532"/>
                <a:gd name="T39" fmla="*/ 572 h 576"/>
                <a:gd name="T40" fmla="*/ 176 w 532"/>
                <a:gd name="T41" fmla="*/ 554 h 576"/>
                <a:gd name="T42" fmla="*/ 126 w 532"/>
                <a:gd name="T43" fmla="*/ 528 h 576"/>
                <a:gd name="T44" fmla="*/ 82 w 532"/>
                <a:gd name="T45" fmla="*/ 494 h 576"/>
                <a:gd name="T46" fmla="*/ 48 w 532"/>
                <a:gd name="T47" fmla="*/ 450 h 576"/>
                <a:gd name="T48" fmla="*/ 22 w 532"/>
                <a:gd name="T49" fmla="*/ 402 h 576"/>
                <a:gd name="T50" fmla="*/ 6 w 532"/>
                <a:gd name="T51" fmla="*/ 348 h 576"/>
                <a:gd name="T52" fmla="*/ 0 w 532"/>
                <a:gd name="T53" fmla="*/ 288 h 576"/>
                <a:gd name="T54" fmla="*/ 2 w 532"/>
                <a:gd name="T55" fmla="*/ 260 h 576"/>
                <a:gd name="T56" fmla="*/ 12 w 532"/>
                <a:gd name="T57" fmla="*/ 202 h 576"/>
                <a:gd name="T58" fmla="*/ 34 w 532"/>
                <a:gd name="T59" fmla="*/ 150 h 576"/>
                <a:gd name="T60" fmla="*/ 64 w 532"/>
                <a:gd name="T61" fmla="*/ 104 h 576"/>
                <a:gd name="T62" fmla="*/ 102 w 532"/>
                <a:gd name="T63" fmla="*/ 66 h 576"/>
                <a:gd name="T64" fmla="*/ 150 w 532"/>
                <a:gd name="T65" fmla="*/ 36 h 576"/>
                <a:gd name="T66" fmla="*/ 202 w 532"/>
                <a:gd name="T67" fmla="*/ 14 h 576"/>
                <a:gd name="T68" fmla="*/ 262 w 532"/>
                <a:gd name="T69" fmla="*/ 2 h 576"/>
                <a:gd name="T70" fmla="*/ 294 w 532"/>
                <a:gd name="T71" fmla="*/ 0 h 576"/>
                <a:gd name="T72" fmla="*/ 354 w 532"/>
                <a:gd name="T73" fmla="*/ 6 h 576"/>
                <a:gd name="T74" fmla="*/ 410 w 532"/>
                <a:gd name="T75" fmla="*/ 22 h 576"/>
                <a:gd name="T76" fmla="*/ 458 w 532"/>
                <a:gd name="T77" fmla="*/ 48 h 576"/>
                <a:gd name="T78" fmla="*/ 500 w 532"/>
                <a:gd name="T79" fmla="*/ 80 h 576"/>
                <a:gd name="T80" fmla="*/ 430 w 532"/>
                <a:gd name="T81" fmla="*/ 154 h 576"/>
                <a:gd name="T82" fmla="*/ 402 w 532"/>
                <a:gd name="T83" fmla="*/ 132 h 576"/>
                <a:gd name="T84" fmla="*/ 370 w 532"/>
                <a:gd name="T85" fmla="*/ 112 h 576"/>
                <a:gd name="T86" fmla="*/ 334 w 532"/>
                <a:gd name="T87" fmla="*/ 102 h 576"/>
                <a:gd name="T88" fmla="*/ 294 w 532"/>
                <a:gd name="T89" fmla="*/ 96 h 576"/>
                <a:gd name="T90" fmla="*/ 274 w 532"/>
                <a:gd name="T91" fmla="*/ 98 h 576"/>
                <a:gd name="T92" fmla="*/ 238 w 532"/>
                <a:gd name="T93" fmla="*/ 106 h 576"/>
                <a:gd name="T94" fmla="*/ 204 w 532"/>
                <a:gd name="T95" fmla="*/ 120 h 576"/>
                <a:gd name="T96" fmla="*/ 174 w 532"/>
                <a:gd name="T97" fmla="*/ 140 h 576"/>
                <a:gd name="T98" fmla="*/ 150 w 532"/>
                <a:gd name="T99" fmla="*/ 166 h 576"/>
                <a:gd name="T100" fmla="*/ 130 w 532"/>
                <a:gd name="T101" fmla="*/ 198 h 576"/>
                <a:gd name="T102" fmla="*/ 116 w 532"/>
                <a:gd name="T103" fmla="*/ 232 h 576"/>
                <a:gd name="T104" fmla="*/ 108 w 532"/>
                <a:gd name="T105" fmla="*/ 270 h 576"/>
                <a:gd name="T106" fmla="*/ 108 w 532"/>
                <a:gd name="T107" fmla="*/ 28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2" h="576">
                  <a:moveTo>
                    <a:pt x="108" y="288"/>
                  </a:moveTo>
                  <a:lnTo>
                    <a:pt x="108" y="288"/>
                  </a:lnTo>
                  <a:lnTo>
                    <a:pt x="108" y="308"/>
                  </a:lnTo>
                  <a:lnTo>
                    <a:pt x="112" y="328"/>
                  </a:lnTo>
                  <a:lnTo>
                    <a:pt x="116" y="346"/>
                  </a:lnTo>
                  <a:lnTo>
                    <a:pt x="122" y="364"/>
                  </a:lnTo>
                  <a:lnTo>
                    <a:pt x="130" y="382"/>
                  </a:lnTo>
                  <a:lnTo>
                    <a:pt x="140" y="398"/>
                  </a:lnTo>
                  <a:lnTo>
                    <a:pt x="150" y="412"/>
                  </a:lnTo>
                  <a:lnTo>
                    <a:pt x="162" y="426"/>
                  </a:lnTo>
                  <a:lnTo>
                    <a:pt x="176" y="438"/>
                  </a:lnTo>
                  <a:lnTo>
                    <a:pt x="190" y="448"/>
                  </a:lnTo>
                  <a:lnTo>
                    <a:pt x="206" y="458"/>
                  </a:lnTo>
                  <a:lnTo>
                    <a:pt x="224" y="466"/>
                  </a:lnTo>
                  <a:lnTo>
                    <a:pt x="242" y="472"/>
                  </a:lnTo>
                  <a:lnTo>
                    <a:pt x="260" y="478"/>
                  </a:lnTo>
                  <a:lnTo>
                    <a:pt x="280" y="480"/>
                  </a:lnTo>
                  <a:lnTo>
                    <a:pt x="298" y="480"/>
                  </a:lnTo>
                  <a:lnTo>
                    <a:pt x="298" y="480"/>
                  </a:lnTo>
                  <a:lnTo>
                    <a:pt x="326" y="480"/>
                  </a:lnTo>
                  <a:lnTo>
                    <a:pt x="350" y="474"/>
                  </a:lnTo>
                  <a:lnTo>
                    <a:pt x="372" y="468"/>
                  </a:lnTo>
                  <a:lnTo>
                    <a:pt x="394" y="458"/>
                  </a:lnTo>
                  <a:lnTo>
                    <a:pt x="412" y="446"/>
                  </a:lnTo>
                  <a:lnTo>
                    <a:pt x="430" y="434"/>
                  </a:lnTo>
                  <a:lnTo>
                    <a:pt x="444" y="418"/>
                  </a:lnTo>
                  <a:lnTo>
                    <a:pt x="458" y="404"/>
                  </a:lnTo>
                  <a:lnTo>
                    <a:pt x="532" y="470"/>
                  </a:lnTo>
                  <a:lnTo>
                    <a:pt x="532" y="470"/>
                  </a:lnTo>
                  <a:lnTo>
                    <a:pt x="512" y="492"/>
                  </a:lnTo>
                  <a:lnTo>
                    <a:pt x="488" y="514"/>
                  </a:lnTo>
                  <a:lnTo>
                    <a:pt x="462" y="532"/>
                  </a:lnTo>
                  <a:lnTo>
                    <a:pt x="434" y="546"/>
                  </a:lnTo>
                  <a:lnTo>
                    <a:pt x="402" y="560"/>
                  </a:lnTo>
                  <a:lnTo>
                    <a:pt x="370" y="568"/>
                  </a:lnTo>
                  <a:lnTo>
                    <a:pt x="334" y="574"/>
                  </a:lnTo>
                  <a:lnTo>
                    <a:pt x="296" y="576"/>
                  </a:lnTo>
                  <a:lnTo>
                    <a:pt x="296" y="576"/>
                  </a:lnTo>
                  <a:lnTo>
                    <a:pt x="264" y="576"/>
                  </a:lnTo>
                  <a:lnTo>
                    <a:pt x="234" y="572"/>
                  </a:lnTo>
                  <a:lnTo>
                    <a:pt x="204" y="564"/>
                  </a:lnTo>
                  <a:lnTo>
                    <a:pt x="176" y="554"/>
                  </a:lnTo>
                  <a:lnTo>
                    <a:pt x="150" y="542"/>
                  </a:lnTo>
                  <a:lnTo>
                    <a:pt x="126" y="528"/>
                  </a:lnTo>
                  <a:lnTo>
                    <a:pt x="104" y="512"/>
                  </a:lnTo>
                  <a:lnTo>
                    <a:pt x="82" y="494"/>
                  </a:lnTo>
                  <a:lnTo>
                    <a:pt x="64" y="472"/>
                  </a:lnTo>
                  <a:lnTo>
                    <a:pt x="48" y="450"/>
                  </a:lnTo>
                  <a:lnTo>
                    <a:pt x="34" y="426"/>
                  </a:lnTo>
                  <a:lnTo>
                    <a:pt x="22" y="402"/>
                  </a:lnTo>
                  <a:lnTo>
                    <a:pt x="12" y="376"/>
                  </a:lnTo>
                  <a:lnTo>
                    <a:pt x="6" y="348"/>
                  </a:lnTo>
                  <a:lnTo>
                    <a:pt x="2" y="318"/>
                  </a:lnTo>
                  <a:lnTo>
                    <a:pt x="0" y="288"/>
                  </a:lnTo>
                  <a:lnTo>
                    <a:pt x="0" y="288"/>
                  </a:lnTo>
                  <a:lnTo>
                    <a:pt x="2" y="260"/>
                  </a:lnTo>
                  <a:lnTo>
                    <a:pt x="6" y="230"/>
                  </a:lnTo>
                  <a:lnTo>
                    <a:pt x="12" y="202"/>
                  </a:lnTo>
                  <a:lnTo>
                    <a:pt x="22" y="176"/>
                  </a:lnTo>
                  <a:lnTo>
                    <a:pt x="34" y="150"/>
                  </a:lnTo>
                  <a:lnTo>
                    <a:pt x="48" y="126"/>
                  </a:lnTo>
                  <a:lnTo>
                    <a:pt x="64" y="104"/>
                  </a:lnTo>
                  <a:lnTo>
                    <a:pt x="82" y="84"/>
                  </a:lnTo>
                  <a:lnTo>
                    <a:pt x="102" y="66"/>
                  </a:lnTo>
                  <a:lnTo>
                    <a:pt x="124" y="50"/>
                  </a:lnTo>
                  <a:lnTo>
                    <a:pt x="150" y="36"/>
                  </a:lnTo>
                  <a:lnTo>
                    <a:pt x="176" y="24"/>
                  </a:lnTo>
                  <a:lnTo>
                    <a:pt x="202" y="14"/>
                  </a:lnTo>
                  <a:lnTo>
                    <a:pt x="232" y="6"/>
                  </a:lnTo>
                  <a:lnTo>
                    <a:pt x="262" y="2"/>
                  </a:lnTo>
                  <a:lnTo>
                    <a:pt x="294" y="0"/>
                  </a:lnTo>
                  <a:lnTo>
                    <a:pt x="294" y="0"/>
                  </a:lnTo>
                  <a:lnTo>
                    <a:pt x="326" y="2"/>
                  </a:lnTo>
                  <a:lnTo>
                    <a:pt x="354" y="6"/>
                  </a:lnTo>
                  <a:lnTo>
                    <a:pt x="384" y="14"/>
                  </a:lnTo>
                  <a:lnTo>
                    <a:pt x="410" y="22"/>
                  </a:lnTo>
                  <a:lnTo>
                    <a:pt x="434" y="34"/>
                  </a:lnTo>
                  <a:lnTo>
                    <a:pt x="458" y="48"/>
                  </a:lnTo>
                  <a:lnTo>
                    <a:pt x="480" y="64"/>
                  </a:lnTo>
                  <a:lnTo>
                    <a:pt x="500" y="80"/>
                  </a:lnTo>
                  <a:lnTo>
                    <a:pt x="430" y="154"/>
                  </a:lnTo>
                  <a:lnTo>
                    <a:pt x="430" y="154"/>
                  </a:lnTo>
                  <a:lnTo>
                    <a:pt x="416" y="142"/>
                  </a:lnTo>
                  <a:lnTo>
                    <a:pt x="402" y="132"/>
                  </a:lnTo>
                  <a:lnTo>
                    <a:pt x="386" y="122"/>
                  </a:lnTo>
                  <a:lnTo>
                    <a:pt x="370" y="112"/>
                  </a:lnTo>
                  <a:lnTo>
                    <a:pt x="352" y="106"/>
                  </a:lnTo>
                  <a:lnTo>
                    <a:pt x="334" y="102"/>
                  </a:lnTo>
                  <a:lnTo>
                    <a:pt x="314" y="98"/>
                  </a:lnTo>
                  <a:lnTo>
                    <a:pt x="294" y="96"/>
                  </a:lnTo>
                  <a:lnTo>
                    <a:pt x="294" y="96"/>
                  </a:lnTo>
                  <a:lnTo>
                    <a:pt x="274" y="98"/>
                  </a:lnTo>
                  <a:lnTo>
                    <a:pt x="256" y="100"/>
                  </a:lnTo>
                  <a:lnTo>
                    <a:pt x="238" y="106"/>
                  </a:lnTo>
                  <a:lnTo>
                    <a:pt x="220" y="112"/>
                  </a:lnTo>
                  <a:lnTo>
                    <a:pt x="204" y="120"/>
                  </a:lnTo>
                  <a:lnTo>
                    <a:pt x="188" y="130"/>
                  </a:lnTo>
                  <a:lnTo>
                    <a:pt x="174" y="140"/>
                  </a:lnTo>
                  <a:lnTo>
                    <a:pt x="162" y="152"/>
                  </a:lnTo>
                  <a:lnTo>
                    <a:pt x="150" y="166"/>
                  </a:lnTo>
                  <a:lnTo>
                    <a:pt x="138" y="182"/>
                  </a:lnTo>
                  <a:lnTo>
                    <a:pt x="130" y="198"/>
                  </a:lnTo>
                  <a:lnTo>
                    <a:pt x="122" y="214"/>
                  </a:lnTo>
                  <a:lnTo>
                    <a:pt x="116" y="232"/>
                  </a:lnTo>
                  <a:lnTo>
                    <a:pt x="112" y="250"/>
                  </a:lnTo>
                  <a:lnTo>
                    <a:pt x="108" y="270"/>
                  </a:lnTo>
                  <a:lnTo>
                    <a:pt x="108" y="288"/>
                  </a:lnTo>
                  <a:lnTo>
                    <a:pt x="108" y="2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922F251B-07B9-4A48-9521-8860998B1091}"/>
                </a:ext>
              </a:extLst>
            </p:cNvPr>
            <p:cNvSpPr>
              <a:spLocks noEditPoints="1"/>
            </p:cNvSpPr>
            <p:nvPr/>
          </p:nvSpPr>
          <p:spPr bwMode="auto">
            <a:xfrm>
              <a:off x="7691438" y="996950"/>
              <a:ext cx="882650" cy="889000"/>
            </a:xfrm>
            <a:custGeom>
              <a:avLst/>
              <a:gdLst>
                <a:gd name="T0" fmla="*/ 0 w 556"/>
                <a:gd name="T1" fmla="*/ 560 h 560"/>
                <a:gd name="T2" fmla="*/ 240 w 556"/>
                <a:gd name="T3" fmla="*/ 0 h 560"/>
                <a:gd name="T4" fmla="*/ 316 w 556"/>
                <a:gd name="T5" fmla="*/ 0 h 560"/>
                <a:gd name="T6" fmla="*/ 556 w 556"/>
                <a:gd name="T7" fmla="*/ 560 h 560"/>
                <a:gd name="T8" fmla="*/ 442 w 556"/>
                <a:gd name="T9" fmla="*/ 560 h 560"/>
                <a:gd name="T10" fmla="*/ 390 w 556"/>
                <a:gd name="T11" fmla="*/ 436 h 560"/>
                <a:gd name="T12" fmla="*/ 166 w 556"/>
                <a:gd name="T13" fmla="*/ 436 h 560"/>
                <a:gd name="T14" fmla="*/ 112 w 556"/>
                <a:gd name="T15" fmla="*/ 560 h 560"/>
                <a:gd name="T16" fmla="*/ 0 w 556"/>
                <a:gd name="T17" fmla="*/ 560 h 560"/>
                <a:gd name="T18" fmla="*/ 206 w 556"/>
                <a:gd name="T19" fmla="*/ 340 h 560"/>
                <a:gd name="T20" fmla="*/ 348 w 556"/>
                <a:gd name="T21" fmla="*/ 340 h 560"/>
                <a:gd name="T22" fmla="*/ 278 w 556"/>
                <a:gd name="T23" fmla="*/ 176 h 560"/>
                <a:gd name="T24" fmla="*/ 206 w 556"/>
                <a:gd name="T25" fmla="*/ 34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56" h="560">
                  <a:moveTo>
                    <a:pt x="0" y="560"/>
                  </a:moveTo>
                  <a:lnTo>
                    <a:pt x="240" y="0"/>
                  </a:lnTo>
                  <a:lnTo>
                    <a:pt x="316" y="0"/>
                  </a:lnTo>
                  <a:lnTo>
                    <a:pt x="556" y="560"/>
                  </a:lnTo>
                  <a:lnTo>
                    <a:pt x="442" y="560"/>
                  </a:lnTo>
                  <a:lnTo>
                    <a:pt x="390" y="436"/>
                  </a:lnTo>
                  <a:lnTo>
                    <a:pt x="166" y="436"/>
                  </a:lnTo>
                  <a:lnTo>
                    <a:pt x="112" y="560"/>
                  </a:lnTo>
                  <a:lnTo>
                    <a:pt x="0" y="560"/>
                  </a:lnTo>
                  <a:close/>
                  <a:moveTo>
                    <a:pt x="206" y="340"/>
                  </a:moveTo>
                  <a:lnTo>
                    <a:pt x="348" y="340"/>
                  </a:lnTo>
                  <a:lnTo>
                    <a:pt x="278" y="176"/>
                  </a:lnTo>
                  <a:lnTo>
                    <a:pt x="206" y="3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B98B5303-AD8F-45A7-BC6B-9F63682FC7DE}"/>
                </a:ext>
              </a:extLst>
            </p:cNvPr>
            <p:cNvSpPr>
              <a:spLocks noEditPoints="1"/>
            </p:cNvSpPr>
            <p:nvPr/>
          </p:nvSpPr>
          <p:spPr bwMode="auto">
            <a:xfrm>
              <a:off x="8675688" y="996950"/>
              <a:ext cx="635000" cy="889000"/>
            </a:xfrm>
            <a:custGeom>
              <a:avLst/>
              <a:gdLst>
                <a:gd name="T0" fmla="*/ 0 w 400"/>
                <a:gd name="T1" fmla="*/ 560 h 560"/>
                <a:gd name="T2" fmla="*/ 212 w 400"/>
                <a:gd name="T3" fmla="*/ 0 h 560"/>
                <a:gd name="T4" fmla="*/ 234 w 400"/>
                <a:gd name="T5" fmla="*/ 2 h 560"/>
                <a:gd name="T6" fmla="*/ 276 w 400"/>
                <a:gd name="T7" fmla="*/ 8 h 560"/>
                <a:gd name="T8" fmla="*/ 308 w 400"/>
                <a:gd name="T9" fmla="*/ 22 h 560"/>
                <a:gd name="T10" fmla="*/ 338 w 400"/>
                <a:gd name="T11" fmla="*/ 40 h 560"/>
                <a:gd name="T12" fmla="*/ 350 w 400"/>
                <a:gd name="T13" fmla="*/ 52 h 560"/>
                <a:gd name="T14" fmla="*/ 370 w 400"/>
                <a:gd name="T15" fmla="*/ 76 h 560"/>
                <a:gd name="T16" fmla="*/ 386 w 400"/>
                <a:gd name="T17" fmla="*/ 106 h 560"/>
                <a:gd name="T18" fmla="*/ 396 w 400"/>
                <a:gd name="T19" fmla="*/ 138 h 560"/>
                <a:gd name="T20" fmla="*/ 400 w 400"/>
                <a:gd name="T21" fmla="*/ 172 h 560"/>
                <a:gd name="T22" fmla="*/ 398 w 400"/>
                <a:gd name="T23" fmla="*/ 190 h 560"/>
                <a:gd name="T24" fmla="*/ 392 w 400"/>
                <a:gd name="T25" fmla="*/ 224 h 560"/>
                <a:gd name="T26" fmla="*/ 380 w 400"/>
                <a:gd name="T27" fmla="*/ 254 h 560"/>
                <a:gd name="T28" fmla="*/ 360 w 400"/>
                <a:gd name="T29" fmla="*/ 282 h 560"/>
                <a:gd name="T30" fmla="*/ 350 w 400"/>
                <a:gd name="T31" fmla="*/ 294 h 560"/>
                <a:gd name="T32" fmla="*/ 324 w 400"/>
                <a:gd name="T33" fmla="*/ 316 h 560"/>
                <a:gd name="T34" fmla="*/ 292 w 400"/>
                <a:gd name="T35" fmla="*/ 332 h 560"/>
                <a:gd name="T36" fmla="*/ 256 w 400"/>
                <a:gd name="T37" fmla="*/ 342 h 560"/>
                <a:gd name="T38" fmla="*/ 212 w 400"/>
                <a:gd name="T39" fmla="*/ 344 h 560"/>
                <a:gd name="T40" fmla="*/ 108 w 400"/>
                <a:gd name="T41" fmla="*/ 560 h 560"/>
                <a:gd name="T42" fmla="*/ 200 w 400"/>
                <a:gd name="T43" fmla="*/ 248 h 560"/>
                <a:gd name="T44" fmla="*/ 238 w 400"/>
                <a:gd name="T45" fmla="*/ 244 h 560"/>
                <a:gd name="T46" fmla="*/ 256 w 400"/>
                <a:gd name="T47" fmla="*/ 238 h 560"/>
                <a:gd name="T48" fmla="*/ 276 w 400"/>
                <a:gd name="T49" fmla="*/ 222 h 560"/>
                <a:gd name="T50" fmla="*/ 282 w 400"/>
                <a:gd name="T51" fmla="*/ 212 h 560"/>
                <a:gd name="T52" fmla="*/ 290 w 400"/>
                <a:gd name="T53" fmla="*/ 186 h 560"/>
                <a:gd name="T54" fmla="*/ 292 w 400"/>
                <a:gd name="T55" fmla="*/ 172 h 560"/>
                <a:gd name="T56" fmla="*/ 288 w 400"/>
                <a:gd name="T57" fmla="*/ 146 h 560"/>
                <a:gd name="T58" fmla="*/ 276 w 400"/>
                <a:gd name="T59" fmla="*/ 124 h 560"/>
                <a:gd name="T60" fmla="*/ 264 w 400"/>
                <a:gd name="T61" fmla="*/ 112 h 560"/>
                <a:gd name="T62" fmla="*/ 248 w 400"/>
                <a:gd name="T63" fmla="*/ 104 h 560"/>
                <a:gd name="T64" fmla="*/ 228 w 400"/>
                <a:gd name="T65" fmla="*/ 98 h 560"/>
                <a:gd name="T66" fmla="*/ 108 w 400"/>
                <a:gd name="T67" fmla="*/ 96 h 560"/>
                <a:gd name="T68" fmla="*/ 200 w 400"/>
                <a:gd name="T69" fmla="*/ 24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0" h="560">
                  <a:moveTo>
                    <a:pt x="108" y="560"/>
                  </a:moveTo>
                  <a:lnTo>
                    <a:pt x="0" y="560"/>
                  </a:lnTo>
                  <a:lnTo>
                    <a:pt x="0" y="0"/>
                  </a:lnTo>
                  <a:lnTo>
                    <a:pt x="212" y="0"/>
                  </a:lnTo>
                  <a:lnTo>
                    <a:pt x="212" y="0"/>
                  </a:lnTo>
                  <a:lnTo>
                    <a:pt x="234" y="2"/>
                  </a:lnTo>
                  <a:lnTo>
                    <a:pt x="256" y="4"/>
                  </a:lnTo>
                  <a:lnTo>
                    <a:pt x="276" y="8"/>
                  </a:lnTo>
                  <a:lnTo>
                    <a:pt x="292" y="14"/>
                  </a:lnTo>
                  <a:lnTo>
                    <a:pt x="308" y="22"/>
                  </a:lnTo>
                  <a:lnTo>
                    <a:pt x="324" y="30"/>
                  </a:lnTo>
                  <a:lnTo>
                    <a:pt x="338" y="40"/>
                  </a:lnTo>
                  <a:lnTo>
                    <a:pt x="350" y="52"/>
                  </a:lnTo>
                  <a:lnTo>
                    <a:pt x="350" y="52"/>
                  </a:lnTo>
                  <a:lnTo>
                    <a:pt x="360" y="64"/>
                  </a:lnTo>
                  <a:lnTo>
                    <a:pt x="370" y="76"/>
                  </a:lnTo>
                  <a:lnTo>
                    <a:pt x="380" y="90"/>
                  </a:lnTo>
                  <a:lnTo>
                    <a:pt x="386" y="106"/>
                  </a:lnTo>
                  <a:lnTo>
                    <a:pt x="392" y="122"/>
                  </a:lnTo>
                  <a:lnTo>
                    <a:pt x="396" y="138"/>
                  </a:lnTo>
                  <a:lnTo>
                    <a:pt x="398" y="156"/>
                  </a:lnTo>
                  <a:lnTo>
                    <a:pt x="400" y="172"/>
                  </a:lnTo>
                  <a:lnTo>
                    <a:pt x="400" y="172"/>
                  </a:lnTo>
                  <a:lnTo>
                    <a:pt x="398" y="190"/>
                  </a:lnTo>
                  <a:lnTo>
                    <a:pt x="396" y="208"/>
                  </a:lnTo>
                  <a:lnTo>
                    <a:pt x="392" y="224"/>
                  </a:lnTo>
                  <a:lnTo>
                    <a:pt x="386" y="240"/>
                  </a:lnTo>
                  <a:lnTo>
                    <a:pt x="380" y="254"/>
                  </a:lnTo>
                  <a:lnTo>
                    <a:pt x="370" y="268"/>
                  </a:lnTo>
                  <a:lnTo>
                    <a:pt x="360" y="282"/>
                  </a:lnTo>
                  <a:lnTo>
                    <a:pt x="350" y="294"/>
                  </a:lnTo>
                  <a:lnTo>
                    <a:pt x="350" y="294"/>
                  </a:lnTo>
                  <a:lnTo>
                    <a:pt x="338" y="306"/>
                  </a:lnTo>
                  <a:lnTo>
                    <a:pt x="324" y="316"/>
                  </a:lnTo>
                  <a:lnTo>
                    <a:pt x="308" y="324"/>
                  </a:lnTo>
                  <a:lnTo>
                    <a:pt x="292" y="332"/>
                  </a:lnTo>
                  <a:lnTo>
                    <a:pt x="276" y="338"/>
                  </a:lnTo>
                  <a:lnTo>
                    <a:pt x="256" y="342"/>
                  </a:lnTo>
                  <a:lnTo>
                    <a:pt x="234" y="344"/>
                  </a:lnTo>
                  <a:lnTo>
                    <a:pt x="212" y="344"/>
                  </a:lnTo>
                  <a:lnTo>
                    <a:pt x="108" y="344"/>
                  </a:lnTo>
                  <a:lnTo>
                    <a:pt x="108" y="560"/>
                  </a:lnTo>
                  <a:close/>
                  <a:moveTo>
                    <a:pt x="200" y="248"/>
                  </a:moveTo>
                  <a:lnTo>
                    <a:pt x="200" y="248"/>
                  </a:lnTo>
                  <a:lnTo>
                    <a:pt x="228" y="246"/>
                  </a:lnTo>
                  <a:lnTo>
                    <a:pt x="238" y="244"/>
                  </a:lnTo>
                  <a:lnTo>
                    <a:pt x="248" y="242"/>
                  </a:lnTo>
                  <a:lnTo>
                    <a:pt x="256" y="238"/>
                  </a:lnTo>
                  <a:lnTo>
                    <a:pt x="264" y="232"/>
                  </a:lnTo>
                  <a:lnTo>
                    <a:pt x="276" y="222"/>
                  </a:lnTo>
                  <a:lnTo>
                    <a:pt x="276" y="222"/>
                  </a:lnTo>
                  <a:lnTo>
                    <a:pt x="282" y="212"/>
                  </a:lnTo>
                  <a:lnTo>
                    <a:pt x="288" y="200"/>
                  </a:lnTo>
                  <a:lnTo>
                    <a:pt x="290" y="186"/>
                  </a:lnTo>
                  <a:lnTo>
                    <a:pt x="292" y="172"/>
                  </a:lnTo>
                  <a:lnTo>
                    <a:pt x="292" y="172"/>
                  </a:lnTo>
                  <a:lnTo>
                    <a:pt x="290" y="158"/>
                  </a:lnTo>
                  <a:lnTo>
                    <a:pt x="288" y="146"/>
                  </a:lnTo>
                  <a:lnTo>
                    <a:pt x="282" y="134"/>
                  </a:lnTo>
                  <a:lnTo>
                    <a:pt x="276" y="124"/>
                  </a:lnTo>
                  <a:lnTo>
                    <a:pt x="276" y="124"/>
                  </a:lnTo>
                  <a:lnTo>
                    <a:pt x="264" y="112"/>
                  </a:lnTo>
                  <a:lnTo>
                    <a:pt x="256" y="108"/>
                  </a:lnTo>
                  <a:lnTo>
                    <a:pt x="248" y="104"/>
                  </a:lnTo>
                  <a:lnTo>
                    <a:pt x="238" y="100"/>
                  </a:lnTo>
                  <a:lnTo>
                    <a:pt x="228" y="98"/>
                  </a:lnTo>
                  <a:lnTo>
                    <a:pt x="200" y="96"/>
                  </a:lnTo>
                  <a:lnTo>
                    <a:pt x="108" y="96"/>
                  </a:lnTo>
                  <a:lnTo>
                    <a:pt x="108" y="248"/>
                  </a:lnTo>
                  <a:lnTo>
                    <a:pt x="200" y="2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BD08AD2A-4014-4D37-AB43-E904B16395CD}"/>
                </a:ext>
              </a:extLst>
            </p:cNvPr>
            <p:cNvSpPr>
              <a:spLocks/>
            </p:cNvSpPr>
            <p:nvPr/>
          </p:nvSpPr>
          <p:spPr bwMode="auto">
            <a:xfrm>
              <a:off x="9436100" y="996950"/>
              <a:ext cx="546100" cy="889000"/>
            </a:xfrm>
            <a:custGeom>
              <a:avLst/>
              <a:gdLst>
                <a:gd name="T0" fmla="*/ 108 w 344"/>
                <a:gd name="T1" fmla="*/ 96 h 560"/>
                <a:gd name="T2" fmla="*/ 108 w 344"/>
                <a:gd name="T3" fmla="*/ 224 h 560"/>
                <a:gd name="T4" fmla="*/ 280 w 344"/>
                <a:gd name="T5" fmla="*/ 224 h 560"/>
                <a:gd name="T6" fmla="*/ 280 w 344"/>
                <a:gd name="T7" fmla="*/ 320 h 560"/>
                <a:gd name="T8" fmla="*/ 108 w 344"/>
                <a:gd name="T9" fmla="*/ 320 h 560"/>
                <a:gd name="T10" fmla="*/ 108 w 344"/>
                <a:gd name="T11" fmla="*/ 464 h 560"/>
                <a:gd name="T12" fmla="*/ 344 w 344"/>
                <a:gd name="T13" fmla="*/ 464 h 560"/>
                <a:gd name="T14" fmla="*/ 344 w 344"/>
                <a:gd name="T15" fmla="*/ 560 h 560"/>
                <a:gd name="T16" fmla="*/ 0 w 344"/>
                <a:gd name="T17" fmla="*/ 560 h 560"/>
                <a:gd name="T18" fmla="*/ 0 w 344"/>
                <a:gd name="T19" fmla="*/ 0 h 560"/>
                <a:gd name="T20" fmla="*/ 336 w 344"/>
                <a:gd name="T21" fmla="*/ 0 h 560"/>
                <a:gd name="T22" fmla="*/ 336 w 344"/>
                <a:gd name="T23" fmla="*/ 96 h 560"/>
                <a:gd name="T24" fmla="*/ 108 w 344"/>
                <a:gd name="T25" fmla="*/ 96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4" h="560">
                  <a:moveTo>
                    <a:pt x="108" y="96"/>
                  </a:moveTo>
                  <a:lnTo>
                    <a:pt x="108" y="224"/>
                  </a:lnTo>
                  <a:lnTo>
                    <a:pt x="280" y="224"/>
                  </a:lnTo>
                  <a:lnTo>
                    <a:pt x="280" y="320"/>
                  </a:lnTo>
                  <a:lnTo>
                    <a:pt x="108" y="320"/>
                  </a:lnTo>
                  <a:lnTo>
                    <a:pt x="108" y="464"/>
                  </a:lnTo>
                  <a:lnTo>
                    <a:pt x="344" y="464"/>
                  </a:lnTo>
                  <a:lnTo>
                    <a:pt x="344" y="560"/>
                  </a:lnTo>
                  <a:lnTo>
                    <a:pt x="0" y="560"/>
                  </a:lnTo>
                  <a:lnTo>
                    <a:pt x="0" y="0"/>
                  </a:lnTo>
                  <a:lnTo>
                    <a:pt x="336" y="0"/>
                  </a:lnTo>
                  <a:lnTo>
                    <a:pt x="336" y="96"/>
                  </a:lnTo>
                  <a:lnTo>
                    <a:pt x="108"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5D7A8112-98CC-42E7-B65C-3D4524461887}"/>
                </a:ext>
              </a:extLst>
            </p:cNvPr>
            <p:cNvSpPr>
              <a:spLocks noEditPoints="1"/>
            </p:cNvSpPr>
            <p:nvPr/>
          </p:nvSpPr>
          <p:spPr bwMode="auto">
            <a:xfrm>
              <a:off x="10083800" y="946150"/>
              <a:ext cx="517525" cy="517525"/>
            </a:xfrm>
            <a:custGeom>
              <a:avLst/>
              <a:gdLst>
                <a:gd name="T0" fmla="*/ 180 w 326"/>
                <a:gd name="T1" fmla="*/ 0 h 326"/>
                <a:gd name="T2" fmla="*/ 228 w 326"/>
                <a:gd name="T3" fmla="*/ 12 h 326"/>
                <a:gd name="T4" fmla="*/ 268 w 326"/>
                <a:gd name="T5" fmla="*/ 38 h 326"/>
                <a:gd name="T6" fmla="*/ 298 w 326"/>
                <a:gd name="T7" fmla="*/ 72 h 326"/>
                <a:gd name="T8" fmla="*/ 320 w 326"/>
                <a:gd name="T9" fmla="*/ 114 h 326"/>
                <a:gd name="T10" fmla="*/ 326 w 326"/>
                <a:gd name="T11" fmla="*/ 164 h 326"/>
                <a:gd name="T12" fmla="*/ 324 w 326"/>
                <a:gd name="T13" fmla="*/ 196 h 326"/>
                <a:gd name="T14" fmla="*/ 308 w 326"/>
                <a:gd name="T15" fmla="*/ 240 h 326"/>
                <a:gd name="T16" fmla="*/ 278 w 326"/>
                <a:gd name="T17" fmla="*/ 278 h 326"/>
                <a:gd name="T18" fmla="*/ 242 w 326"/>
                <a:gd name="T19" fmla="*/ 306 h 326"/>
                <a:gd name="T20" fmla="*/ 196 w 326"/>
                <a:gd name="T21" fmla="*/ 324 h 326"/>
                <a:gd name="T22" fmla="*/ 164 w 326"/>
                <a:gd name="T23" fmla="*/ 326 h 326"/>
                <a:gd name="T24" fmla="*/ 116 w 326"/>
                <a:gd name="T25" fmla="*/ 320 h 326"/>
                <a:gd name="T26" fmla="*/ 72 w 326"/>
                <a:gd name="T27" fmla="*/ 298 h 326"/>
                <a:gd name="T28" fmla="*/ 38 w 326"/>
                <a:gd name="T29" fmla="*/ 266 h 326"/>
                <a:gd name="T30" fmla="*/ 14 w 326"/>
                <a:gd name="T31" fmla="*/ 226 h 326"/>
                <a:gd name="T32" fmla="*/ 2 w 326"/>
                <a:gd name="T33" fmla="*/ 180 h 326"/>
                <a:gd name="T34" fmla="*/ 2 w 326"/>
                <a:gd name="T35" fmla="*/ 146 h 326"/>
                <a:gd name="T36" fmla="*/ 14 w 326"/>
                <a:gd name="T37" fmla="*/ 100 h 326"/>
                <a:gd name="T38" fmla="*/ 38 w 326"/>
                <a:gd name="T39" fmla="*/ 60 h 326"/>
                <a:gd name="T40" fmla="*/ 72 w 326"/>
                <a:gd name="T41" fmla="*/ 28 h 326"/>
                <a:gd name="T42" fmla="*/ 116 w 326"/>
                <a:gd name="T43" fmla="*/ 8 h 326"/>
                <a:gd name="T44" fmla="*/ 164 w 326"/>
                <a:gd name="T45" fmla="*/ 0 h 326"/>
                <a:gd name="T46" fmla="*/ 164 w 326"/>
                <a:gd name="T47" fmla="*/ 294 h 326"/>
                <a:gd name="T48" fmla="*/ 202 w 326"/>
                <a:gd name="T49" fmla="*/ 288 h 326"/>
                <a:gd name="T50" fmla="*/ 236 w 326"/>
                <a:gd name="T51" fmla="*/ 272 h 326"/>
                <a:gd name="T52" fmla="*/ 264 w 326"/>
                <a:gd name="T53" fmla="*/ 246 h 326"/>
                <a:gd name="T54" fmla="*/ 284 w 326"/>
                <a:gd name="T55" fmla="*/ 214 h 326"/>
                <a:gd name="T56" fmla="*/ 294 w 326"/>
                <a:gd name="T57" fmla="*/ 176 h 326"/>
                <a:gd name="T58" fmla="*/ 294 w 326"/>
                <a:gd name="T59" fmla="*/ 150 h 326"/>
                <a:gd name="T60" fmla="*/ 284 w 326"/>
                <a:gd name="T61" fmla="*/ 112 h 326"/>
                <a:gd name="T62" fmla="*/ 264 w 326"/>
                <a:gd name="T63" fmla="*/ 80 h 326"/>
                <a:gd name="T64" fmla="*/ 236 w 326"/>
                <a:gd name="T65" fmla="*/ 54 h 326"/>
                <a:gd name="T66" fmla="*/ 202 w 326"/>
                <a:gd name="T67" fmla="*/ 38 h 326"/>
                <a:gd name="T68" fmla="*/ 164 w 326"/>
                <a:gd name="T69" fmla="*/ 32 h 326"/>
                <a:gd name="T70" fmla="*/ 138 w 326"/>
                <a:gd name="T71" fmla="*/ 36 h 326"/>
                <a:gd name="T72" fmla="*/ 102 w 326"/>
                <a:gd name="T73" fmla="*/ 48 h 326"/>
                <a:gd name="T74" fmla="*/ 72 w 326"/>
                <a:gd name="T75" fmla="*/ 70 h 326"/>
                <a:gd name="T76" fmla="*/ 48 w 326"/>
                <a:gd name="T77" fmla="*/ 100 h 326"/>
                <a:gd name="T78" fmla="*/ 36 w 326"/>
                <a:gd name="T79" fmla="*/ 136 h 326"/>
                <a:gd name="T80" fmla="*/ 34 w 326"/>
                <a:gd name="T81" fmla="*/ 164 h 326"/>
                <a:gd name="T82" fmla="*/ 38 w 326"/>
                <a:gd name="T83" fmla="*/ 202 h 326"/>
                <a:gd name="T84" fmla="*/ 56 w 326"/>
                <a:gd name="T85" fmla="*/ 236 h 326"/>
                <a:gd name="T86" fmla="*/ 80 w 326"/>
                <a:gd name="T87" fmla="*/ 264 h 326"/>
                <a:gd name="T88" fmla="*/ 112 w 326"/>
                <a:gd name="T89" fmla="*/ 284 h 326"/>
                <a:gd name="T90" fmla="*/ 150 w 326"/>
                <a:gd name="T91" fmla="*/ 294 h 326"/>
                <a:gd name="T92" fmla="*/ 144 w 326"/>
                <a:gd name="T93" fmla="*/ 178 h 326"/>
                <a:gd name="T94" fmla="*/ 98 w 326"/>
                <a:gd name="T95" fmla="*/ 252 h 326"/>
                <a:gd name="T96" fmla="*/ 168 w 326"/>
                <a:gd name="T97" fmla="*/ 74 h 326"/>
                <a:gd name="T98" fmla="*/ 202 w 326"/>
                <a:gd name="T99" fmla="*/ 82 h 326"/>
                <a:gd name="T100" fmla="*/ 216 w 326"/>
                <a:gd name="T101" fmla="*/ 96 h 326"/>
                <a:gd name="T102" fmla="*/ 226 w 326"/>
                <a:gd name="T103" fmla="*/ 124 h 326"/>
                <a:gd name="T104" fmla="*/ 222 w 326"/>
                <a:gd name="T105" fmla="*/ 142 h 326"/>
                <a:gd name="T106" fmla="*/ 210 w 326"/>
                <a:gd name="T107" fmla="*/ 164 h 326"/>
                <a:gd name="T108" fmla="*/ 186 w 326"/>
                <a:gd name="T109" fmla="*/ 174 h 326"/>
                <a:gd name="T110" fmla="*/ 144 w 326"/>
                <a:gd name="T111" fmla="*/ 178 h 326"/>
                <a:gd name="T112" fmla="*/ 164 w 326"/>
                <a:gd name="T113" fmla="*/ 144 h 326"/>
                <a:gd name="T114" fmla="*/ 176 w 326"/>
                <a:gd name="T115" fmla="*/ 142 h 326"/>
                <a:gd name="T116" fmla="*/ 186 w 326"/>
                <a:gd name="T117" fmla="*/ 132 h 326"/>
                <a:gd name="T118" fmla="*/ 186 w 326"/>
                <a:gd name="T119" fmla="*/ 120 h 326"/>
                <a:gd name="T120" fmla="*/ 176 w 326"/>
                <a:gd name="T121" fmla="*/ 110 h 326"/>
                <a:gd name="T122" fmla="*/ 138 w 326"/>
                <a:gd name="T123" fmla="*/ 108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6" h="326">
                  <a:moveTo>
                    <a:pt x="164" y="0"/>
                  </a:moveTo>
                  <a:lnTo>
                    <a:pt x="164" y="0"/>
                  </a:lnTo>
                  <a:lnTo>
                    <a:pt x="180" y="0"/>
                  </a:lnTo>
                  <a:lnTo>
                    <a:pt x="196" y="4"/>
                  </a:lnTo>
                  <a:lnTo>
                    <a:pt x="212" y="8"/>
                  </a:lnTo>
                  <a:lnTo>
                    <a:pt x="228" y="12"/>
                  </a:lnTo>
                  <a:lnTo>
                    <a:pt x="242" y="20"/>
                  </a:lnTo>
                  <a:lnTo>
                    <a:pt x="254" y="28"/>
                  </a:lnTo>
                  <a:lnTo>
                    <a:pt x="268" y="38"/>
                  </a:lnTo>
                  <a:lnTo>
                    <a:pt x="278" y="48"/>
                  </a:lnTo>
                  <a:lnTo>
                    <a:pt x="290" y="60"/>
                  </a:lnTo>
                  <a:lnTo>
                    <a:pt x="298" y="72"/>
                  </a:lnTo>
                  <a:lnTo>
                    <a:pt x="308" y="86"/>
                  </a:lnTo>
                  <a:lnTo>
                    <a:pt x="314" y="100"/>
                  </a:lnTo>
                  <a:lnTo>
                    <a:pt x="320" y="114"/>
                  </a:lnTo>
                  <a:lnTo>
                    <a:pt x="324" y="130"/>
                  </a:lnTo>
                  <a:lnTo>
                    <a:pt x="326" y="146"/>
                  </a:lnTo>
                  <a:lnTo>
                    <a:pt x="326" y="164"/>
                  </a:lnTo>
                  <a:lnTo>
                    <a:pt x="326" y="164"/>
                  </a:lnTo>
                  <a:lnTo>
                    <a:pt x="326" y="180"/>
                  </a:lnTo>
                  <a:lnTo>
                    <a:pt x="324" y="196"/>
                  </a:lnTo>
                  <a:lnTo>
                    <a:pt x="320" y="212"/>
                  </a:lnTo>
                  <a:lnTo>
                    <a:pt x="314" y="226"/>
                  </a:lnTo>
                  <a:lnTo>
                    <a:pt x="308" y="240"/>
                  </a:lnTo>
                  <a:lnTo>
                    <a:pt x="298" y="254"/>
                  </a:lnTo>
                  <a:lnTo>
                    <a:pt x="290" y="266"/>
                  </a:lnTo>
                  <a:lnTo>
                    <a:pt x="278" y="278"/>
                  </a:lnTo>
                  <a:lnTo>
                    <a:pt x="268" y="290"/>
                  </a:lnTo>
                  <a:lnTo>
                    <a:pt x="254" y="298"/>
                  </a:lnTo>
                  <a:lnTo>
                    <a:pt x="242" y="306"/>
                  </a:lnTo>
                  <a:lnTo>
                    <a:pt x="228" y="314"/>
                  </a:lnTo>
                  <a:lnTo>
                    <a:pt x="212" y="320"/>
                  </a:lnTo>
                  <a:lnTo>
                    <a:pt x="196" y="324"/>
                  </a:lnTo>
                  <a:lnTo>
                    <a:pt x="180" y="326"/>
                  </a:lnTo>
                  <a:lnTo>
                    <a:pt x="164" y="326"/>
                  </a:lnTo>
                  <a:lnTo>
                    <a:pt x="164" y="326"/>
                  </a:lnTo>
                  <a:lnTo>
                    <a:pt x="146" y="326"/>
                  </a:lnTo>
                  <a:lnTo>
                    <a:pt x="130" y="324"/>
                  </a:lnTo>
                  <a:lnTo>
                    <a:pt x="116" y="320"/>
                  </a:lnTo>
                  <a:lnTo>
                    <a:pt x="100" y="314"/>
                  </a:lnTo>
                  <a:lnTo>
                    <a:pt x="86" y="306"/>
                  </a:lnTo>
                  <a:lnTo>
                    <a:pt x="72" y="298"/>
                  </a:lnTo>
                  <a:lnTo>
                    <a:pt x="60" y="290"/>
                  </a:lnTo>
                  <a:lnTo>
                    <a:pt x="48" y="278"/>
                  </a:lnTo>
                  <a:lnTo>
                    <a:pt x="38" y="266"/>
                  </a:lnTo>
                  <a:lnTo>
                    <a:pt x="28" y="254"/>
                  </a:lnTo>
                  <a:lnTo>
                    <a:pt x="20" y="240"/>
                  </a:lnTo>
                  <a:lnTo>
                    <a:pt x="14" y="226"/>
                  </a:lnTo>
                  <a:lnTo>
                    <a:pt x="8" y="212"/>
                  </a:lnTo>
                  <a:lnTo>
                    <a:pt x="4" y="196"/>
                  </a:lnTo>
                  <a:lnTo>
                    <a:pt x="2" y="180"/>
                  </a:lnTo>
                  <a:lnTo>
                    <a:pt x="0" y="164"/>
                  </a:lnTo>
                  <a:lnTo>
                    <a:pt x="0" y="164"/>
                  </a:lnTo>
                  <a:lnTo>
                    <a:pt x="2" y="146"/>
                  </a:lnTo>
                  <a:lnTo>
                    <a:pt x="4" y="130"/>
                  </a:lnTo>
                  <a:lnTo>
                    <a:pt x="8" y="114"/>
                  </a:lnTo>
                  <a:lnTo>
                    <a:pt x="14" y="100"/>
                  </a:lnTo>
                  <a:lnTo>
                    <a:pt x="20" y="86"/>
                  </a:lnTo>
                  <a:lnTo>
                    <a:pt x="28" y="72"/>
                  </a:lnTo>
                  <a:lnTo>
                    <a:pt x="38" y="60"/>
                  </a:lnTo>
                  <a:lnTo>
                    <a:pt x="48" y="48"/>
                  </a:lnTo>
                  <a:lnTo>
                    <a:pt x="60" y="38"/>
                  </a:lnTo>
                  <a:lnTo>
                    <a:pt x="72" y="28"/>
                  </a:lnTo>
                  <a:lnTo>
                    <a:pt x="86" y="20"/>
                  </a:lnTo>
                  <a:lnTo>
                    <a:pt x="100" y="12"/>
                  </a:lnTo>
                  <a:lnTo>
                    <a:pt x="116" y="8"/>
                  </a:lnTo>
                  <a:lnTo>
                    <a:pt x="130" y="4"/>
                  </a:lnTo>
                  <a:lnTo>
                    <a:pt x="146" y="0"/>
                  </a:lnTo>
                  <a:lnTo>
                    <a:pt x="164" y="0"/>
                  </a:lnTo>
                  <a:lnTo>
                    <a:pt x="164" y="0"/>
                  </a:lnTo>
                  <a:close/>
                  <a:moveTo>
                    <a:pt x="164" y="294"/>
                  </a:moveTo>
                  <a:lnTo>
                    <a:pt x="164" y="294"/>
                  </a:lnTo>
                  <a:lnTo>
                    <a:pt x="176" y="294"/>
                  </a:lnTo>
                  <a:lnTo>
                    <a:pt x="190" y="292"/>
                  </a:lnTo>
                  <a:lnTo>
                    <a:pt x="202" y="288"/>
                  </a:lnTo>
                  <a:lnTo>
                    <a:pt x="214" y="284"/>
                  </a:lnTo>
                  <a:lnTo>
                    <a:pt x="226" y="278"/>
                  </a:lnTo>
                  <a:lnTo>
                    <a:pt x="236" y="272"/>
                  </a:lnTo>
                  <a:lnTo>
                    <a:pt x="246" y="264"/>
                  </a:lnTo>
                  <a:lnTo>
                    <a:pt x="256" y="256"/>
                  </a:lnTo>
                  <a:lnTo>
                    <a:pt x="264" y="246"/>
                  </a:lnTo>
                  <a:lnTo>
                    <a:pt x="272" y="236"/>
                  </a:lnTo>
                  <a:lnTo>
                    <a:pt x="278" y="226"/>
                  </a:lnTo>
                  <a:lnTo>
                    <a:pt x="284" y="214"/>
                  </a:lnTo>
                  <a:lnTo>
                    <a:pt x="288" y="202"/>
                  </a:lnTo>
                  <a:lnTo>
                    <a:pt x="292" y="190"/>
                  </a:lnTo>
                  <a:lnTo>
                    <a:pt x="294" y="176"/>
                  </a:lnTo>
                  <a:lnTo>
                    <a:pt x="294" y="164"/>
                  </a:lnTo>
                  <a:lnTo>
                    <a:pt x="294" y="164"/>
                  </a:lnTo>
                  <a:lnTo>
                    <a:pt x="294" y="150"/>
                  </a:lnTo>
                  <a:lnTo>
                    <a:pt x="292" y="136"/>
                  </a:lnTo>
                  <a:lnTo>
                    <a:pt x="288" y="124"/>
                  </a:lnTo>
                  <a:lnTo>
                    <a:pt x="284" y="112"/>
                  </a:lnTo>
                  <a:lnTo>
                    <a:pt x="278" y="100"/>
                  </a:lnTo>
                  <a:lnTo>
                    <a:pt x="272" y="90"/>
                  </a:lnTo>
                  <a:lnTo>
                    <a:pt x="264" y="80"/>
                  </a:lnTo>
                  <a:lnTo>
                    <a:pt x="256" y="70"/>
                  </a:lnTo>
                  <a:lnTo>
                    <a:pt x="246" y="62"/>
                  </a:lnTo>
                  <a:lnTo>
                    <a:pt x="236" y="54"/>
                  </a:lnTo>
                  <a:lnTo>
                    <a:pt x="226" y="48"/>
                  </a:lnTo>
                  <a:lnTo>
                    <a:pt x="214" y="42"/>
                  </a:lnTo>
                  <a:lnTo>
                    <a:pt x="202" y="38"/>
                  </a:lnTo>
                  <a:lnTo>
                    <a:pt x="190" y="36"/>
                  </a:lnTo>
                  <a:lnTo>
                    <a:pt x="176" y="34"/>
                  </a:lnTo>
                  <a:lnTo>
                    <a:pt x="164" y="32"/>
                  </a:lnTo>
                  <a:lnTo>
                    <a:pt x="164" y="32"/>
                  </a:lnTo>
                  <a:lnTo>
                    <a:pt x="150" y="34"/>
                  </a:lnTo>
                  <a:lnTo>
                    <a:pt x="138" y="36"/>
                  </a:lnTo>
                  <a:lnTo>
                    <a:pt x="124" y="38"/>
                  </a:lnTo>
                  <a:lnTo>
                    <a:pt x="112" y="42"/>
                  </a:lnTo>
                  <a:lnTo>
                    <a:pt x="102" y="48"/>
                  </a:lnTo>
                  <a:lnTo>
                    <a:pt x="90" y="54"/>
                  </a:lnTo>
                  <a:lnTo>
                    <a:pt x="80" y="62"/>
                  </a:lnTo>
                  <a:lnTo>
                    <a:pt x="72" y="70"/>
                  </a:lnTo>
                  <a:lnTo>
                    <a:pt x="62" y="80"/>
                  </a:lnTo>
                  <a:lnTo>
                    <a:pt x="56" y="90"/>
                  </a:lnTo>
                  <a:lnTo>
                    <a:pt x="48" y="100"/>
                  </a:lnTo>
                  <a:lnTo>
                    <a:pt x="44" y="112"/>
                  </a:lnTo>
                  <a:lnTo>
                    <a:pt x="38" y="124"/>
                  </a:lnTo>
                  <a:lnTo>
                    <a:pt x="36" y="136"/>
                  </a:lnTo>
                  <a:lnTo>
                    <a:pt x="34" y="150"/>
                  </a:lnTo>
                  <a:lnTo>
                    <a:pt x="34" y="164"/>
                  </a:lnTo>
                  <a:lnTo>
                    <a:pt x="34" y="164"/>
                  </a:lnTo>
                  <a:lnTo>
                    <a:pt x="34" y="176"/>
                  </a:lnTo>
                  <a:lnTo>
                    <a:pt x="36" y="190"/>
                  </a:lnTo>
                  <a:lnTo>
                    <a:pt x="38" y="202"/>
                  </a:lnTo>
                  <a:lnTo>
                    <a:pt x="44" y="214"/>
                  </a:lnTo>
                  <a:lnTo>
                    <a:pt x="48" y="226"/>
                  </a:lnTo>
                  <a:lnTo>
                    <a:pt x="56" y="236"/>
                  </a:lnTo>
                  <a:lnTo>
                    <a:pt x="62" y="246"/>
                  </a:lnTo>
                  <a:lnTo>
                    <a:pt x="72" y="256"/>
                  </a:lnTo>
                  <a:lnTo>
                    <a:pt x="80" y="264"/>
                  </a:lnTo>
                  <a:lnTo>
                    <a:pt x="90" y="272"/>
                  </a:lnTo>
                  <a:lnTo>
                    <a:pt x="102" y="278"/>
                  </a:lnTo>
                  <a:lnTo>
                    <a:pt x="112" y="284"/>
                  </a:lnTo>
                  <a:lnTo>
                    <a:pt x="124" y="288"/>
                  </a:lnTo>
                  <a:lnTo>
                    <a:pt x="138" y="292"/>
                  </a:lnTo>
                  <a:lnTo>
                    <a:pt x="150" y="294"/>
                  </a:lnTo>
                  <a:lnTo>
                    <a:pt x="164" y="294"/>
                  </a:lnTo>
                  <a:lnTo>
                    <a:pt x="164" y="294"/>
                  </a:lnTo>
                  <a:close/>
                  <a:moveTo>
                    <a:pt x="144" y="178"/>
                  </a:moveTo>
                  <a:lnTo>
                    <a:pt x="138" y="178"/>
                  </a:lnTo>
                  <a:lnTo>
                    <a:pt x="138" y="252"/>
                  </a:lnTo>
                  <a:lnTo>
                    <a:pt x="98" y="252"/>
                  </a:lnTo>
                  <a:lnTo>
                    <a:pt x="98" y="74"/>
                  </a:lnTo>
                  <a:lnTo>
                    <a:pt x="168" y="74"/>
                  </a:lnTo>
                  <a:lnTo>
                    <a:pt x="168" y="74"/>
                  </a:lnTo>
                  <a:lnTo>
                    <a:pt x="182" y="74"/>
                  </a:lnTo>
                  <a:lnTo>
                    <a:pt x="194" y="78"/>
                  </a:lnTo>
                  <a:lnTo>
                    <a:pt x="202" y="82"/>
                  </a:lnTo>
                  <a:lnTo>
                    <a:pt x="210" y="88"/>
                  </a:lnTo>
                  <a:lnTo>
                    <a:pt x="210" y="88"/>
                  </a:lnTo>
                  <a:lnTo>
                    <a:pt x="216" y="96"/>
                  </a:lnTo>
                  <a:lnTo>
                    <a:pt x="222" y="104"/>
                  </a:lnTo>
                  <a:lnTo>
                    <a:pt x="224" y="114"/>
                  </a:lnTo>
                  <a:lnTo>
                    <a:pt x="226" y="124"/>
                  </a:lnTo>
                  <a:lnTo>
                    <a:pt x="226" y="124"/>
                  </a:lnTo>
                  <a:lnTo>
                    <a:pt x="224" y="134"/>
                  </a:lnTo>
                  <a:lnTo>
                    <a:pt x="222" y="142"/>
                  </a:lnTo>
                  <a:lnTo>
                    <a:pt x="220" y="150"/>
                  </a:lnTo>
                  <a:lnTo>
                    <a:pt x="216" y="158"/>
                  </a:lnTo>
                  <a:lnTo>
                    <a:pt x="210" y="164"/>
                  </a:lnTo>
                  <a:lnTo>
                    <a:pt x="202" y="168"/>
                  </a:lnTo>
                  <a:lnTo>
                    <a:pt x="196" y="172"/>
                  </a:lnTo>
                  <a:lnTo>
                    <a:pt x="186" y="174"/>
                  </a:lnTo>
                  <a:lnTo>
                    <a:pt x="246" y="252"/>
                  </a:lnTo>
                  <a:lnTo>
                    <a:pt x="200" y="252"/>
                  </a:lnTo>
                  <a:lnTo>
                    <a:pt x="144" y="178"/>
                  </a:lnTo>
                  <a:close/>
                  <a:moveTo>
                    <a:pt x="138" y="108"/>
                  </a:moveTo>
                  <a:lnTo>
                    <a:pt x="138" y="144"/>
                  </a:lnTo>
                  <a:lnTo>
                    <a:pt x="164" y="144"/>
                  </a:lnTo>
                  <a:lnTo>
                    <a:pt x="164" y="144"/>
                  </a:lnTo>
                  <a:lnTo>
                    <a:pt x="170" y="144"/>
                  </a:lnTo>
                  <a:lnTo>
                    <a:pt x="176" y="142"/>
                  </a:lnTo>
                  <a:lnTo>
                    <a:pt x="182" y="138"/>
                  </a:lnTo>
                  <a:lnTo>
                    <a:pt x="182" y="138"/>
                  </a:lnTo>
                  <a:lnTo>
                    <a:pt x="186" y="132"/>
                  </a:lnTo>
                  <a:lnTo>
                    <a:pt x="186" y="126"/>
                  </a:lnTo>
                  <a:lnTo>
                    <a:pt x="186" y="126"/>
                  </a:lnTo>
                  <a:lnTo>
                    <a:pt x="186" y="120"/>
                  </a:lnTo>
                  <a:lnTo>
                    <a:pt x="182" y="116"/>
                  </a:lnTo>
                  <a:lnTo>
                    <a:pt x="182" y="116"/>
                  </a:lnTo>
                  <a:lnTo>
                    <a:pt x="176" y="110"/>
                  </a:lnTo>
                  <a:lnTo>
                    <a:pt x="170" y="110"/>
                  </a:lnTo>
                  <a:lnTo>
                    <a:pt x="164" y="108"/>
                  </a:lnTo>
                  <a:lnTo>
                    <a:pt x="138" y="1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Rectangle 5">
            <a:extLst>
              <a:ext uri="{FF2B5EF4-FFF2-40B4-BE49-F238E27FC236}">
                <a16:creationId xmlns:a16="http://schemas.microsoft.com/office/drawing/2014/main" id="{6A22661E-FB95-4D56-965F-A395CBE3631B}"/>
              </a:ext>
            </a:extLst>
          </p:cNvPr>
          <p:cNvSpPr/>
          <p:nvPr/>
        </p:nvSpPr>
        <p:spPr bwMode="ltGray">
          <a:xfrm>
            <a:off x="6363924" y="1726058"/>
            <a:ext cx="4989020" cy="878429"/>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3" name="Slide Number Placeholder 2">
            <a:extLst>
              <a:ext uri="{FF2B5EF4-FFF2-40B4-BE49-F238E27FC236}">
                <a16:creationId xmlns:a16="http://schemas.microsoft.com/office/drawing/2014/main" id="{3B2B5F6E-4E89-40A3-82A5-7CA4B9F1670C}"/>
              </a:ext>
            </a:extLst>
          </p:cNvPr>
          <p:cNvSpPr>
            <a:spLocks noGrp="1"/>
          </p:cNvSpPr>
          <p:nvPr>
            <p:ph type="sldNum" sz="quarter" idx="10"/>
          </p:nvPr>
        </p:nvSpPr>
        <p:spPr/>
        <p:txBody>
          <a:bodyPr/>
          <a:lstStyle/>
          <a:p>
            <a:fld id="{4034BEE3-566C-4068-A777-C3A4762E861B}" type="slidenum">
              <a:rPr lang="en-GB" smtClean="0"/>
              <a:pPr/>
              <a:t>38</a:t>
            </a:fld>
            <a:endParaRPr lang="en-GB"/>
          </a:p>
        </p:txBody>
      </p:sp>
    </p:spTree>
    <p:extLst>
      <p:ext uri="{BB962C8B-B14F-4D97-AF65-F5344CB8AC3E}">
        <p14:creationId xmlns:p14="http://schemas.microsoft.com/office/powerpoint/2010/main" val="3929008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2C7DCB-C428-42C6-A6BB-FBD82F37C23C}"/>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8" name="Rectangle 7">
            <a:extLst>
              <a:ext uri="{FF2B5EF4-FFF2-40B4-BE49-F238E27FC236}">
                <a16:creationId xmlns:a16="http://schemas.microsoft.com/office/drawing/2014/main" id="{805074E3-7EED-49B8-B199-2BE5D120EF76}"/>
              </a:ext>
            </a:extLst>
          </p:cNvPr>
          <p:cNvSpPr/>
          <p:nvPr/>
        </p:nvSpPr>
        <p:spPr bwMode="ltGray">
          <a:xfrm>
            <a:off x="0" y="0"/>
            <a:ext cx="6841067" cy="6858000"/>
          </a:xfrm>
          <a:prstGeom prst="rect">
            <a:avLst/>
          </a:prstGeom>
          <a:gradFill>
            <a:gsLst>
              <a:gs pos="0">
                <a:srgbClr val="000000">
                  <a:alpha val="36000"/>
                </a:srgbClr>
              </a:gs>
              <a:gs pos="100000">
                <a:srgbClr val="000000">
                  <a:alpha val="0"/>
                </a:srgbClr>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2" name="Text Placeholder 1">
            <a:extLst>
              <a:ext uri="{FF2B5EF4-FFF2-40B4-BE49-F238E27FC236}">
                <a16:creationId xmlns:a16="http://schemas.microsoft.com/office/drawing/2014/main" id="{088C5843-BDFB-4FC1-887C-A81C3B9F2067}"/>
              </a:ext>
            </a:extLst>
          </p:cNvPr>
          <p:cNvSpPr>
            <a:spLocks noGrp="1"/>
          </p:cNvSpPr>
          <p:nvPr>
            <p:ph type="body" sz="quarter" idx="15"/>
          </p:nvPr>
        </p:nvSpPr>
        <p:spPr>
          <a:xfrm>
            <a:off x="359998" y="2257200"/>
            <a:ext cx="5896423" cy="1980000"/>
          </a:xfrm>
        </p:spPr>
        <p:txBody>
          <a:bodyPr/>
          <a:lstStyle/>
          <a:p>
            <a:r>
              <a:rPr lang="en-US"/>
              <a:t>Turning insights </a:t>
            </a:r>
          </a:p>
          <a:p>
            <a:r>
              <a:rPr lang="en-US"/>
              <a:t>into actions</a:t>
            </a:r>
          </a:p>
        </p:txBody>
      </p:sp>
      <p:sp>
        <p:nvSpPr>
          <p:cNvPr id="3" name="Text Placeholder 2">
            <a:extLst>
              <a:ext uri="{FF2B5EF4-FFF2-40B4-BE49-F238E27FC236}">
                <a16:creationId xmlns:a16="http://schemas.microsoft.com/office/drawing/2014/main" id="{3D3D93A0-8EC9-48AA-B6B1-F79CD4BAADD8}"/>
              </a:ext>
            </a:extLst>
          </p:cNvPr>
          <p:cNvSpPr>
            <a:spLocks noGrp="1"/>
          </p:cNvSpPr>
          <p:nvPr>
            <p:ph type="body" sz="quarter" idx="16"/>
          </p:nvPr>
        </p:nvSpPr>
        <p:spPr/>
        <p:txBody>
          <a:bodyPr/>
          <a:lstStyle/>
          <a:p>
            <a:r>
              <a:rPr lang="en-US"/>
              <a:t>5</a:t>
            </a:r>
          </a:p>
        </p:txBody>
      </p:sp>
    </p:spTree>
    <p:extLst>
      <p:ext uri="{BB962C8B-B14F-4D97-AF65-F5344CB8AC3E}">
        <p14:creationId xmlns:p14="http://schemas.microsoft.com/office/powerpoint/2010/main" val="1846903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erson pushing a shopping cart&#10;&#10;Description automatically generated with medium confidence">
            <a:extLst>
              <a:ext uri="{FF2B5EF4-FFF2-40B4-BE49-F238E27FC236}">
                <a16:creationId xmlns:a16="http://schemas.microsoft.com/office/drawing/2014/main" id="{4C4612B0-40B6-475D-9CB4-7DA403E0EFCD}"/>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57188" y="1710000"/>
            <a:ext cx="3404107" cy="4005000"/>
          </a:xfrm>
          <a:prstGeom prst="rect">
            <a:avLst/>
          </a:prstGeom>
        </p:spPr>
      </p:pic>
      <p:sp>
        <p:nvSpPr>
          <p:cNvPr id="12" name="Rectangle 11">
            <a:extLst>
              <a:ext uri="{FF2B5EF4-FFF2-40B4-BE49-F238E27FC236}">
                <a16:creationId xmlns:a16="http://schemas.microsoft.com/office/drawing/2014/main" id="{DC9FC60A-F896-4F1A-AFB8-335CA666A88D}"/>
              </a:ext>
            </a:extLst>
          </p:cNvPr>
          <p:cNvSpPr/>
          <p:nvPr/>
        </p:nvSpPr>
        <p:spPr bwMode="ltGray">
          <a:xfrm>
            <a:off x="357188" y="1708150"/>
            <a:ext cx="3404107" cy="4013463"/>
          </a:xfrm>
          <a:prstGeom prst="rect">
            <a:avLst/>
          </a:prstGeom>
          <a:solidFill>
            <a:srgbClr val="000000">
              <a:alpha val="48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2" name="Title 1">
            <a:extLst>
              <a:ext uri="{FF2B5EF4-FFF2-40B4-BE49-F238E27FC236}">
                <a16:creationId xmlns:a16="http://schemas.microsoft.com/office/drawing/2014/main" id="{4EB8C556-A708-4E80-9513-0DD0BEF1BE44}"/>
              </a:ext>
            </a:extLst>
          </p:cNvPr>
          <p:cNvSpPr>
            <a:spLocks noGrp="1"/>
          </p:cNvSpPr>
          <p:nvPr>
            <p:ph type="title"/>
          </p:nvPr>
        </p:nvSpPr>
        <p:spPr/>
        <p:txBody>
          <a:bodyPr/>
          <a:lstStyle/>
          <a:p>
            <a:r>
              <a:rPr lang="en-US"/>
              <a:t>With a greater focus on maintaining good health, shoppers this year </a:t>
            </a:r>
            <a:br>
              <a:rPr lang="en-US"/>
            </a:br>
            <a:r>
              <a:rPr lang="en-US"/>
              <a:t>are spending more on better-for-you products</a:t>
            </a:r>
          </a:p>
        </p:txBody>
      </p:sp>
      <p:sp>
        <p:nvSpPr>
          <p:cNvPr id="11" name="Footer Placeholder 3">
            <a:extLst>
              <a:ext uri="{FF2B5EF4-FFF2-40B4-BE49-F238E27FC236}">
                <a16:creationId xmlns:a16="http://schemas.microsoft.com/office/drawing/2014/main" id="{A7F79875-34D9-4143-9C58-F1C44C639482}"/>
              </a:ext>
            </a:extLst>
          </p:cNvPr>
          <p:cNvSpPr>
            <a:spLocks noGrp="1"/>
          </p:cNvSpPr>
          <p:nvPr>
            <p:ph type="ftr" sz="quarter" idx="11"/>
          </p:nvPr>
        </p:nvSpPr>
        <p:spPr>
          <a:xfrm>
            <a:off x="4233672" y="6390000"/>
            <a:ext cx="6612767" cy="198000"/>
          </a:xfrm>
        </p:spPr>
        <p:txBody>
          <a:bodyPr/>
          <a:lstStyle/>
          <a:p>
            <a:pPr>
              <a:spcBef>
                <a:spcPts val="0"/>
              </a:spcBef>
            </a:pPr>
            <a:r>
              <a:rPr lang="en-US"/>
              <a:t>Source: ShopperScape, January 2022</a:t>
            </a:r>
            <a:endParaRPr lang="en-GB"/>
          </a:p>
        </p:txBody>
      </p:sp>
      <p:sp>
        <p:nvSpPr>
          <p:cNvPr id="3" name="Text Placeholder 2">
            <a:extLst>
              <a:ext uri="{FF2B5EF4-FFF2-40B4-BE49-F238E27FC236}">
                <a16:creationId xmlns:a16="http://schemas.microsoft.com/office/drawing/2014/main" id="{4318B5CA-A851-4BC2-8C1F-18D0669C0B4B}"/>
              </a:ext>
            </a:extLst>
          </p:cNvPr>
          <p:cNvSpPr>
            <a:spLocks noGrp="1"/>
          </p:cNvSpPr>
          <p:nvPr>
            <p:ph type="body" sz="quarter" idx="12"/>
          </p:nvPr>
        </p:nvSpPr>
        <p:spPr>
          <a:xfrm>
            <a:off x="530714" y="1889110"/>
            <a:ext cx="2846004" cy="6048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a:ea typeface="+mn-ea"/>
                <a:cs typeface="+mn-cs"/>
              </a:rPr>
              <a:t>Top Types of Food Shoppers </a:t>
            </a:r>
            <a:br>
              <a:rPr kumimoji="0" lang="en-US" sz="1400" b="1" i="0" u="none" strike="noStrike" kern="1200" cap="none" spc="0" normalizeH="0" baseline="0" noProof="0">
                <a:ln>
                  <a:noFill/>
                </a:ln>
                <a:solidFill>
                  <a:schemeClr val="bg1"/>
                </a:solidFill>
                <a:effectLst/>
                <a:uLnTx/>
                <a:uFillTx/>
                <a:latin typeface="Arial"/>
                <a:ea typeface="+mn-ea"/>
                <a:cs typeface="+mn-cs"/>
              </a:rPr>
            </a:br>
            <a:r>
              <a:rPr kumimoji="0" lang="en-US" sz="1400" b="1" i="0" u="none" strike="noStrike" kern="1200" cap="none" spc="0" normalizeH="0" baseline="0" noProof="0">
                <a:ln>
                  <a:noFill/>
                </a:ln>
                <a:solidFill>
                  <a:schemeClr val="bg1"/>
                </a:solidFill>
                <a:effectLst/>
                <a:uLnTx/>
                <a:uFillTx/>
                <a:latin typeface="Arial"/>
                <a:ea typeface="+mn-ea"/>
                <a:cs typeface="+mn-cs"/>
              </a:rPr>
              <a:t>Are Spending More </a:t>
            </a:r>
            <a:r>
              <a:rPr lang="en-US" sz="1400" b="1">
                <a:solidFill>
                  <a:schemeClr val="bg1"/>
                </a:solidFill>
                <a:latin typeface="Arial"/>
              </a:rPr>
              <a:t>o</a:t>
            </a:r>
            <a:r>
              <a:rPr kumimoji="0" lang="en-US" sz="1400" b="1" i="0" u="none" strike="noStrike" kern="1200" cap="none" spc="0" normalizeH="0" baseline="0" noProof="0">
                <a:ln>
                  <a:noFill/>
                </a:ln>
                <a:solidFill>
                  <a:schemeClr val="bg1"/>
                </a:solidFill>
                <a:effectLst/>
                <a:uLnTx/>
                <a:uFillTx/>
                <a:latin typeface="Arial"/>
                <a:ea typeface="+mn-ea"/>
                <a:cs typeface="+mn-cs"/>
              </a:rPr>
              <a:t>n </a:t>
            </a:r>
            <a:br>
              <a:rPr kumimoji="0" lang="en-US" sz="1400" b="1" i="0" u="none" strike="noStrike" kern="1200" cap="none" spc="0" normalizeH="0" baseline="0" noProof="0">
                <a:ln>
                  <a:noFill/>
                </a:ln>
                <a:solidFill>
                  <a:schemeClr val="bg1"/>
                </a:solidFill>
                <a:effectLst/>
                <a:uLnTx/>
                <a:uFillTx/>
                <a:latin typeface="Arial"/>
                <a:ea typeface="+mn-ea"/>
                <a:cs typeface="+mn-cs"/>
              </a:rPr>
            </a:br>
            <a:r>
              <a:rPr kumimoji="0" lang="en-US" sz="1400" b="1" i="0" u="none" strike="noStrike" kern="1200" cap="none" spc="0" normalizeH="0" baseline="0" noProof="0">
                <a:ln>
                  <a:noFill/>
                </a:ln>
                <a:solidFill>
                  <a:schemeClr val="bg1"/>
                </a:solidFill>
                <a:effectLst/>
                <a:uLnTx/>
                <a:uFillTx/>
                <a:latin typeface="Arial"/>
                <a:ea typeface="+mn-ea"/>
                <a:cs typeface="+mn-cs"/>
              </a:rPr>
              <a:t>Compared With Last Year</a:t>
            </a:r>
            <a:endParaRPr kumimoji="0" lang="en-US" sz="1400" i="0" u="none" strike="noStrike" kern="1200" cap="none" spc="0" normalizeH="0" baseline="0" noProof="0">
              <a:ln>
                <a:noFill/>
              </a:ln>
              <a:solidFill>
                <a:schemeClr val="bg1"/>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chemeClr val="bg1"/>
                </a:solidFill>
                <a:effectLst/>
                <a:uLnTx/>
                <a:uFillTx/>
                <a:latin typeface="Arial"/>
                <a:ea typeface="+mn-ea"/>
                <a:cs typeface="+mn-cs"/>
              </a:rPr>
              <a:t>(s</a:t>
            </a:r>
            <a:r>
              <a:rPr lang="en-US" sz="1200" b="0">
                <a:solidFill>
                  <a:schemeClr val="bg1"/>
                </a:solidFill>
                <a:latin typeface="Arial"/>
              </a:rPr>
              <a:t>hare of </a:t>
            </a:r>
            <a:r>
              <a:rPr kumimoji="0" lang="en-US" sz="1200" b="0" i="0" u="none" strike="noStrike" kern="1200" cap="none" spc="0" normalizeH="0" baseline="0" noProof="0">
                <a:ln>
                  <a:noFill/>
                </a:ln>
                <a:solidFill>
                  <a:schemeClr val="bg1"/>
                </a:solidFill>
                <a:effectLst/>
                <a:uLnTx/>
                <a:uFillTx/>
                <a:latin typeface="Arial"/>
                <a:ea typeface="+mn-ea"/>
                <a:cs typeface="+mn-cs"/>
              </a:rPr>
              <a:t>shoppers who are spending more on types of food)</a:t>
            </a:r>
          </a:p>
        </p:txBody>
      </p:sp>
      <p:graphicFrame>
        <p:nvGraphicFramePr>
          <p:cNvPr id="9" name="Content Placeholder 8">
            <a:extLst>
              <a:ext uri="{FF2B5EF4-FFF2-40B4-BE49-F238E27FC236}">
                <a16:creationId xmlns:a16="http://schemas.microsoft.com/office/drawing/2014/main" id="{967F2455-7B64-4449-96B7-D758F7401501}"/>
              </a:ext>
            </a:extLst>
          </p:cNvPr>
          <p:cNvGraphicFramePr>
            <a:graphicFrameLocks noGrp="1"/>
          </p:cNvGraphicFramePr>
          <p:nvPr>
            <p:ph sz="quarter" idx="13"/>
          </p:nvPr>
        </p:nvGraphicFramePr>
        <p:xfrm>
          <a:off x="2448831" y="1710000"/>
          <a:ext cx="10024768" cy="4011613"/>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Straight Connector 7">
            <a:extLst>
              <a:ext uri="{FF2B5EF4-FFF2-40B4-BE49-F238E27FC236}">
                <a16:creationId xmlns:a16="http://schemas.microsoft.com/office/drawing/2014/main" id="{422AE8F4-BBAA-4F86-9ECD-69EB39B69EB2}"/>
              </a:ext>
            </a:extLst>
          </p:cNvPr>
          <p:cNvCxnSpPr/>
          <p:nvPr/>
        </p:nvCxnSpPr>
        <p:spPr>
          <a:xfrm>
            <a:off x="527902" y="3091856"/>
            <a:ext cx="928273"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E6DD33D-2D18-4217-876A-E60D2A1E2E96}"/>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4" name="Slide Number Placeholder 3">
            <a:extLst>
              <a:ext uri="{FF2B5EF4-FFF2-40B4-BE49-F238E27FC236}">
                <a16:creationId xmlns:a16="http://schemas.microsoft.com/office/drawing/2014/main" id="{52CC35AB-17D5-444A-B59C-80A5305202A6}"/>
              </a:ext>
            </a:extLst>
          </p:cNvPr>
          <p:cNvSpPr>
            <a:spLocks noGrp="1"/>
          </p:cNvSpPr>
          <p:nvPr>
            <p:ph type="sldNum" sz="quarter" idx="10"/>
          </p:nvPr>
        </p:nvSpPr>
        <p:spPr/>
        <p:txBody>
          <a:bodyPr/>
          <a:lstStyle/>
          <a:p>
            <a:fld id="{4034BEE3-566C-4068-A777-C3A4762E861B}" type="slidenum">
              <a:rPr lang="en-GB" smtClean="0"/>
              <a:pPr/>
              <a:t>4</a:t>
            </a:fld>
            <a:endParaRPr lang="en-GB"/>
          </a:p>
        </p:txBody>
      </p:sp>
    </p:spTree>
    <p:extLst>
      <p:ext uri="{BB962C8B-B14F-4D97-AF65-F5344CB8AC3E}">
        <p14:creationId xmlns:p14="http://schemas.microsoft.com/office/powerpoint/2010/main" val="1339216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4">
            <a:extLst>
              <a:ext uri="{FF2B5EF4-FFF2-40B4-BE49-F238E27FC236}">
                <a16:creationId xmlns:a16="http://schemas.microsoft.com/office/drawing/2014/main" id="{DBCC5DEB-56AC-45BB-A876-B98CB58DB221}"/>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1674" y="471"/>
            <a:ext cx="12190325" cy="6857057"/>
          </a:xfrm>
          <a:prstGeom prst="rect">
            <a:avLst/>
          </a:prstGeom>
        </p:spPr>
      </p:pic>
      <p:sp>
        <p:nvSpPr>
          <p:cNvPr id="18" name="Rectangle 17">
            <a:extLst>
              <a:ext uri="{FF2B5EF4-FFF2-40B4-BE49-F238E27FC236}">
                <a16:creationId xmlns:a16="http://schemas.microsoft.com/office/drawing/2014/main" id="{161D5859-FD7B-4407-AAC9-617DBAE8CE51}"/>
              </a:ext>
            </a:extLst>
          </p:cNvPr>
          <p:cNvSpPr/>
          <p:nvPr/>
        </p:nvSpPr>
        <p:spPr bwMode="ltGray">
          <a:xfrm>
            <a:off x="-1727" y="0"/>
            <a:ext cx="12193727" cy="6858000"/>
          </a:xfrm>
          <a:prstGeom prst="rect">
            <a:avLst/>
          </a:prstGeom>
          <a:solidFill>
            <a:srgbClr val="000000">
              <a:alpha val="70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6" name="Title 5">
            <a:extLst>
              <a:ext uri="{FF2B5EF4-FFF2-40B4-BE49-F238E27FC236}">
                <a16:creationId xmlns:a16="http://schemas.microsoft.com/office/drawing/2014/main" id="{14177344-8765-4737-8ECE-5AF4B449EBE6}"/>
              </a:ext>
            </a:extLst>
          </p:cNvPr>
          <p:cNvSpPr>
            <a:spLocks noGrp="1"/>
          </p:cNvSpPr>
          <p:nvPr>
            <p:ph type="title"/>
          </p:nvPr>
        </p:nvSpPr>
        <p:spPr/>
        <p:txBody>
          <a:bodyPr/>
          <a:lstStyle/>
          <a:p>
            <a:r>
              <a:rPr lang="en-US">
                <a:solidFill>
                  <a:schemeClr val="bg1"/>
                </a:solidFill>
              </a:rPr>
              <a:t>Turning insights into actions</a:t>
            </a:r>
          </a:p>
        </p:txBody>
      </p:sp>
      <p:sp>
        <p:nvSpPr>
          <p:cNvPr id="4" name="Footer Placeholder 3">
            <a:extLst>
              <a:ext uri="{FF2B5EF4-FFF2-40B4-BE49-F238E27FC236}">
                <a16:creationId xmlns:a16="http://schemas.microsoft.com/office/drawing/2014/main" id="{02515276-DD4A-4BEE-BFAC-B1B7469C8597}"/>
              </a:ext>
            </a:extLst>
          </p:cNvPr>
          <p:cNvSpPr>
            <a:spLocks noGrp="1"/>
          </p:cNvSpPr>
          <p:nvPr>
            <p:ph type="ftr" sz="quarter" idx="11"/>
          </p:nvPr>
        </p:nvSpPr>
        <p:spPr/>
        <p:txBody>
          <a:bodyPr/>
          <a:lstStyle/>
          <a:p>
            <a:r>
              <a:rPr lang="en-GB">
                <a:solidFill>
                  <a:schemeClr val="bg1"/>
                </a:solidFill>
              </a:rPr>
              <a:t>Source: Kantar</a:t>
            </a:r>
          </a:p>
        </p:txBody>
      </p:sp>
      <p:sp>
        <p:nvSpPr>
          <p:cNvPr id="5" name="Text Placeholder 4">
            <a:extLst>
              <a:ext uri="{FF2B5EF4-FFF2-40B4-BE49-F238E27FC236}">
                <a16:creationId xmlns:a16="http://schemas.microsoft.com/office/drawing/2014/main" id="{8ABA072A-DF43-4F9B-8736-4FCDB741D686}"/>
              </a:ext>
            </a:extLst>
          </p:cNvPr>
          <p:cNvSpPr>
            <a:spLocks noGrp="1"/>
          </p:cNvSpPr>
          <p:nvPr>
            <p:ph type="body" sz="quarter" idx="12"/>
          </p:nvPr>
        </p:nvSpPr>
        <p:spPr/>
        <p:txBody>
          <a:bodyPr/>
          <a:lstStyle/>
          <a:p>
            <a:r>
              <a:rPr lang="en-US">
                <a:solidFill>
                  <a:schemeClr val="bg1"/>
                </a:solidFill>
              </a:rPr>
              <a:t>Supplier implications</a:t>
            </a:r>
          </a:p>
        </p:txBody>
      </p:sp>
      <p:sp>
        <p:nvSpPr>
          <p:cNvPr id="8" name="Text Placeholder 7">
            <a:extLst>
              <a:ext uri="{FF2B5EF4-FFF2-40B4-BE49-F238E27FC236}">
                <a16:creationId xmlns:a16="http://schemas.microsoft.com/office/drawing/2014/main" id="{4DBE1553-198B-4190-9E63-6E129CE988DF}"/>
              </a:ext>
            </a:extLst>
          </p:cNvPr>
          <p:cNvSpPr>
            <a:spLocks noGrp="1"/>
          </p:cNvSpPr>
          <p:nvPr>
            <p:ph type="body" sz="quarter" idx="14"/>
          </p:nvPr>
        </p:nvSpPr>
        <p:spPr/>
        <p:txBody>
          <a:bodyPr/>
          <a:lstStyle/>
          <a:p>
            <a:r>
              <a:rPr lang="en-US">
                <a:solidFill>
                  <a:schemeClr val="bg1"/>
                </a:solidFill>
              </a:rPr>
              <a:t>Retailer implications</a:t>
            </a:r>
          </a:p>
        </p:txBody>
      </p:sp>
      <p:sp>
        <p:nvSpPr>
          <p:cNvPr id="35" name="Content Placeholder 34">
            <a:extLst>
              <a:ext uri="{FF2B5EF4-FFF2-40B4-BE49-F238E27FC236}">
                <a16:creationId xmlns:a16="http://schemas.microsoft.com/office/drawing/2014/main" id="{06B27EFA-8E7F-441C-8D7C-874ED956CB23}"/>
              </a:ext>
            </a:extLst>
          </p:cNvPr>
          <p:cNvSpPr>
            <a:spLocks noGrp="1"/>
          </p:cNvSpPr>
          <p:nvPr>
            <p:ph sz="quarter" idx="15"/>
          </p:nvPr>
        </p:nvSpPr>
        <p:spPr/>
        <p:txBody>
          <a:bodyPr/>
          <a:lstStyle/>
          <a:p>
            <a:pPr marL="285750" indent="-285750">
              <a:buFont typeface="Arial" panose="020B0604020202020204" pitchFamily="34" charset="0"/>
              <a:buChar char="•"/>
            </a:pPr>
            <a:r>
              <a:rPr lang="en-US"/>
              <a:t>Know your better-for-you snackers and shoppers. Understanding who the better-for-you snackers are at your store and how they assess which categories and products are better for them is crucial to correctly merchandising these categories.</a:t>
            </a:r>
          </a:p>
          <a:p>
            <a:pPr marL="285750" indent="-285750">
              <a:buFont typeface="Arial" panose="020B0604020202020204" pitchFamily="34" charset="0"/>
              <a:buChar char="•"/>
            </a:pPr>
            <a:r>
              <a:rPr lang="en-US"/>
              <a:t>Merchandising better-for-you snacks — both the selection of brands/products and the messaging at shelf — is a large component of how shoppers assess health status.</a:t>
            </a:r>
          </a:p>
          <a:p>
            <a:pPr marL="285750" indent="-285750">
              <a:buFont typeface="Arial" panose="020B0604020202020204" pitchFamily="34" charset="0"/>
              <a:buChar char="•"/>
            </a:pPr>
            <a:r>
              <a:rPr lang="en-US"/>
              <a:t>Private label represents an opportunity to bring freshness and innovation into the better-for-you snacking category.</a:t>
            </a:r>
          </a:p>
        </p:txBody>
      </p:sp>
      <p:cxnSp>
        <p:nvCxnSpPr>
          <p:cNvPr id="12" name="Straight Connector 11">
            <a:extLst>
              <a:ext uri="{FF2B5EF4-FFF2-40B4-BE49-F238E27FC236}">
                <a16:creationId xmlns:a16="http://schemas.microsoft.com/office/drawing/2014/main" id="{439F1333-9BD7-4EB9-9AA3-7767EC8FCCB4}"/>
              </a:ext>
            </a:extLst>
          </p:cNvPr>
          <p:cNvCxnSpPr>
            <a:cxnSpLocks/>
          </p:cNvCxnSpPr>
          <p:nvPr>
            <p:custDataLst>
              <p:tags r:id="rId1"/>
            </p:custDataLst>
          </p:nvPr>
        </p:nvCxnSpPr>
        <p:spPr>
          <a:xfrm>
            <a:off x="360000" y="6120000"/>
            <a:ext cx="1147416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49246F64-7258-4E6C-B71C-CDFB1AF24381}"/>
              </a:ext>
            </a:extLst>
          </p:cNvPr>
          <p:cNvPicPr>
            <a:picLocks noChangeAspect="1"/>
          </p:cNvPicPr>
          <p:nvPr>
            <p:custDataLst>
              <p:tags r:id="rId2"/>
            </p:custDataLst>
          </p:nvPr>
        </p:nvPicPr>
        <p:blipFill>
          <a:blip r:embed="rId6">
            <a:extLst>
              <a:ext uri="{96DAC541-7B7A-43D3-8B79-37D633B846F1}">
                <asvg:svgBlip xmlns:asvg="http://schemas.microsoft.com/office/drawing/2016/SVG/main" r:embed="rId7"/>
              </a:ext>
            </a:extLst>
          </a:blip>
          <a:stretch>
            <a:fillRect/>
          </a:stretch>
        </p:blipFill>
        <p:spPr>
          <a:xfrm>
            <a:off x="359999" y="6390000"/>
            <a:ext cx="1080272" cy="204376"/>
          </a:xfrm>
          <a:prstGeom prst="rect">
            <a:avLst/>
          </a:prstGeom>
        </p:spPr>
      </p:pic>
      <p:cxnSp>
        <p:nvCxnSpPr>
          <p:cNvPr id="16" name="Straight Connector 15">
            <a:extLst>
              <a:ext uri="{FF2B5EF4-FFF2-40B4-BE49-F238E27FC236}">
                <a16:creationId xmlns:a16="http://schemas.microsoft.com/office/drawing/2014/main" id="{A69D9993-33F8-43D3-93F9-87982D4786F4}"/>
              </a:ext>
            </a:extLst>
          </p:cNvPr>
          <p:cNvCxnSpPr/>
          <p:nvPr/>
        </p:nvCxnSpPr>
        <p:spPr>
          <a:xfrm>
            <a:off x="361950" y="2252170"/>
            <a:ext cx="117875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4D7FF59-2F30-4671-9BA2-2AD0441DCA27}"/>
              </a:ext>
            </a:extLst>
          </p:cNvPr>
          <p:cNvCxnSpPr/>
          <p:nvPr/>
        </p:nvCxnSpPr>
        <p:spPr>
          <a:xfrm>
            <a:off x="6202363" y="2252170"/>
            <a:ext cx="1178751" cy="0"/>
          </a:xfrm>
          <a:prstGeom prst="line">
            <a:avLst/>
          </a:prstGeom>
          <a:ln w="38100">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32" name="Content Placeholder 31">
            <a:extLst>
              <a:ext uri="{FF2B5EF4-FFF2-40B4-BE49-F238E27FC236}">
                <a16:creationId xmlns:a16="http://schemas.microsoft.com/office/drawing/2014/main" id="{3DD8C330-BE26-4E34-A9F6-ADDF328D908E}"/>
              </a:ext>
            </a:extLst>
          </p:cNvPr>
          <p:cNvSpPr>
            <a:spLocks noGrp="1"/>
          </p:cNvSpPr>
          <p:nvPr>
            <p:ph sz="quarter" idx="13"/>
          </p:nvPr>
        </p:nvSpPr>
        <p:spPr/>
        <p:txBody>
          <a:bodyPr/>
          <a:lstStyle/>
          <a:p>
            <a:pPr marL="285750" indent="-285750">
              <a:buFont typeface="Arial" panose="020B0604020202020204" pitchFamily="34" charset="0"/>
              <a:buChar char="•"/>
            </a:pPr>
            <a:r>
              <a:rPr lang="en-US"/>
              <a:t>Better-for-you “snacking” does not need to live within the traditional snack categories — any and every category should consider how it can play in this space. In particular, consider on-the-go options as away-from-home routines continue to expand.</a:t>
            </a:r>
          </a:p>
          <a:p>
            <a:pPr marL="285750" indent="-285750">
              <a:buFont typeface="Arial" panose="020B0604020202020204" pitchFamily="34" charset="0"/>
              <a:buChar char="•"/>
            </a:pPr>
            <a:r>
              <a:rPr lang="en-US"/>
              <a:t>Know your retailers and their better-for-you shoppers, including the right mix of categories and health attributes that will appeal differently across channels.</a:t>
            </a:r>
          </a:p>
          <a:p>
            <a:pPr marL="285750" indent="-285750">
              <a:buFont typeface="Arial" panose="020B0604020202020204" pitchFamily="34" charset="0"/>
              <a:buChar char="•"/>
            </a:pPr>
            <a:r>
              <a:rPr lang="en-US"/>
              <a:t>Packaging plays a crucial role in projecting better-for-you qualities. Understand the health attributes important in your category and the main role that your category plays in shoppers’ snacking needs to tailor packaging claims.</a:t>
            </a:r>
          </a:p>
          <a:p>
            <a:endParaRPr lang="en-US"/>
          </a:p>
        </p:txBody>
      </p:sp>
      <p:sp>
        <p:nvSpPr>
          <p:cNvPr id="3" name="Slide Number Placeholder 2">
            <a:extLst>
              <a:ext uri="{FF2B5EF4-FFF2-40B4-BE49-F238E27FC236}">
                <a16:creationId xmlns:a16="http://schemas.microsoft.com/office/drawing/2014/main" id="{AB40B21F-AAD3-41FC-AD33-BD1A7DB838DB}"/>
              </a:ext>
            </a:extLst>
          </p:cNvPr>
          <p:cNvSpPr>
            <a:spLocks noGrp="1"/>
          </p:cNvSpPr>
          <p:nvPr>
            <p:ph type="sldNum" sz="quarter" idx="10"/>
          </p:nvPr>
        </p:nvSpPr>
        <p:spPr/>
        <p:txBody>
          <a:bodyPr/>
          <a:lstStyle/>
          <a:p>
            <a:fld id="{4034BEE3-566C-4068-A777-C3A4762E861B}" type="slidenum">
              <a:rPr lang="en-GB" smtClean="0"/>
              <a:pPr/>
              <a:t>40</a:t>
            </a:fld>
            <a:endParaRPr lang="en-GB"/>
          </a:p>
        </p:txBody>
      </p:sp>
    </p:spTree>
    <p:extLst>
      <p:ext uri="{BB962C8B-B14F-4D97-AF65-F5344CB8AC3E}">
        <p14:creationId xmlns:p14="http://schemas.microsoft.com/office/powerpoint/2010/main" val="88266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955C28-640C-47BC-9E1C-A842EECCF6F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r="-19014"/>
          <a:stretch/>
        </p:blipFill>
        <p:spPr>
          <a:xfrm flipH="1">
            <a:off x="1524000" y="0"/>
            <a:ext cx="10668000" cy="6858000"/>
          </a:xfrm>
          <a:prstGeom prst="rect">
            <a:avLst/>
          </a:prstGeom>
        </p:spPr>
      </p:pic>
      <p:sp>
        <p:nvSpPr>
          <p:cNvPr id="10" name="Rectangle 9">
            <a:extLst>
              <a:ext uri="{FF2B5EF4-FFF2-40B4-BE49-F238E27FC236}">
                <a16:creationId xmlns:a16="http://schemas.microsoft.com/office/drawing/2014/main" id="{442BFD08-4AD0-476F-8160-D0ADEF191857}"/>
              </a:ext>
            </a:extLst>
          </p:cNvPr>
          <p:cNvSpPr/>
          <p:nvPr/>
        </p:nvSpPr>
        <p:spPr bwMode="ltGray">
          <a:xfrm>
            <a:off x="0" y="0"/>
            <a:ext cx="11455400" cy="6858000"/>
          </a:xfrm>
          <a:prstGeom prst="rect">
            <a:avLst/>
          </a:prstGeom>
          <a:gradFill>
            <a:gsLst>
              <a:gs pos="54000">
                <a:srgbClr val="000000">
                  <a:alpha val="46000"/>
                </a:srgbClr>
              </a:gs>
              <a:gs pos="100000">
                <a:srgbClr val="000000">
                  <a:alpha val="0"/>
                </a:srgbClr>
              </a:gs>
            </a:gsLst>
            <a:lin ang="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pic>
        <p:nvPicPr>
          <p:cNvPr id="9" name="Graphic 8">
            <a:extLst>
              <a:ext uri="{FF2B5EF4-FFF2-40B4-BE49-F238E27FC236}">
                <a16:creationId xmlns:a16="http://schemas.microsoft.com/office/drawing/2014/main" id="{33413331-1B69-4AF3-8AC4-AA5C9412F2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0000" y="558000"/>
            <a:ext cx="1940914" cy="367200"/>
          </a:xfrm>
          <a:prstGeom prst="rect">
            <a:avLst/>
          </a:prstGeom>
        </p:spPr>
      </p:pic>
      <p:sp>
        <p:nvSpPr>
          <p:cNvPr id="19" name="Text Placeholder 3">
            <a:extLst>
              <a:ext uri="{FF2B5EF4-FFF2-40B4-BE49-F238E27FC236}">
                <a16:creationId xmlns:a16="http://schemas.microsoft.com/office/drawing/2014/main" id="{6F203B88-6CA6-46D1-839F-548062DBD103}"/>
              </a:ext>
            </a:extLst>
          </p:cNvPr>
          <p:cNvSpPr>
            <a:spLocks noGrp="1"/>
          </p:cNvSpPr>
          <p:nvPr>
            <p:ph type="body" sz="quarter" idx="15"/>
          </p:nvPr>
        </p:nvSpPr>
        <p:spPr>
          <a:xfrm>
            <a:off x="381000" y="2590800"/>
            <a:ext cx="4135582" cy="4000500"/>
          </a:xfrm>
        </p:spPr>
        <p:txBody>
          <a:bodyPr/>
          <a:lstStyle/>
          <a:p>
            <a:r>
              <a:rPr lang="en-US" sz="1400"/>
              <a:t>For further information please refer to</a:t>
            </a:r>
            <a:br>
              <a:rPr lang="en-US" sz="1400"/>
            </a:br>
            <a:r>
              <a:rPr lang="en-US" sz="1400">
                <a:hlinkClick r:id="rId6"/>
              </a:rPr>
              <a:t>retailiq.kantar.com</a:t>
            </a:r>
            <a:endParaRPr lang="en-US" sz="1400"/>
          </a:p>
          <a:p>
            <a:endParaRPr lang="en-US" sz="1400"/>
          </a:p>
          <a:p>
            <a:r>
              <a:rPr lang="en-US" sz="1400"/>
              <a:t>Contact:</a:t>
            </a:r>
          </a:p>
          <a:p>
            <a:r>
              <a:rPr lang="en-US" sz="1400"/>
              <a:t>Lauren Winkler</a:t>
            </a:r>
          </a:p>
          <a:p>
            <a:r>
              <a:rPr lang="en-US" sz="1400"/>
              <a:t>Vice President, Category Insights</a:t>
            </a:r>
          </a:p>
          <a:p>
            <a:endParaRPr lang="en-US" sz="1400"/>
          </a:p>
          <a:p>
            <a:endParaRPr lang="en-US" sz="1400">
              <a:cs typeface="Arial"/>
            </a:endParaRPr>
          </a:p>
          <a:p>
            <a:endParaRPr lang="en-US" sz="1400">
              <a:cs typeface="Arial"/>
            </a:endParaRPr>
          </a:p>
          <a:p>
            <a:endParaRPr lang="en-US" sz="1400"/>
          </a:p>
          <a:p>
            <a:r>
              <a:rPr lang="en-US" sz="1400">
                <a:hlinkClick r:id="rId7"/>
              </a:rPr>
              <a:t>lauren.winkler@kantar.com</a:t>
            </a:r>
            <a:endParaRPr lang="en-US" sz="1400"/>
          </a:p>
          <a:p>
            <a:endParaRPr lang="en-US" sz="1400"/>
          </a:p>
        </p:txBody>
      </p:sp>
      <p:sp>
        <p:nvSpPr>
          <p:cNvPr id="23" name="Text Placeholder 3">
            <a:extLst>
              <a:ext uri="{FF2B5EF4-FFF2-40B4-BE49-F238E27FC236}">
                <a16:creationId xmlns:a16="http://schemas.microsoft.com/office/drawing/2014/main" id="{43BF246A-8BA6-4E8A-A3AE-F377FA7E9827}"/>
              </a:ext>
            </a:extLst>
          </p:cNvPr>
          <p:cNvSpPr txBox="1">
            <a:spLocks/>
          </p:cNvSpPr>
          <p:nvPr/>
        </p:nvSpPr>
        <p:spPr>
          <a:xfrm>
            <a:off x="6095999" y="3033257"/>
            <a:ext cx="4135582" cy="4000500"/>
          </a:xfrm>
          <a:prstGeom prst="rect">
            <a:avLst/>
          </a:prstGeom>
        </p:spPr>
        <p:txBody>
          <a:bodyPr vert="horz" lIns="0" tIns="0" rIns="0" bIns="0" rtlCol="0" anchor="t">
            <a:noAutofit/>
          </a:bodyPr>
          <a:lstStyle>
            <a:lvl1pPr marL="0" indent="0" algn="l" defTabSz="914400" rtl="0" eaLnBrk="1" latinLnBrk="0" hangingPunct="1">
              <a:lnSpc>
                <a:spcPct val="100000"/>
              </a:lnSpc>
              <a:spcBef>
                <a:spcPts val="200"/>
              </a:spcBef>
              <a:buFont typeface="Arial" panose="020B0604020202020204" pitchFamily="34" charset="0"/>
              <a:buNone/>
              <a:defRPr sz="4000" b="0" kern="1200">
                <a:solidFill>
                  <a:schemeClr val="bg1"/>
                </a:solidFill>
                <a:latin typeface="+mn-lt"/>
                <a:ea typeface="+mn-ea"/>
                <a:cs typeface="+mn-cs"/>
              </a:defRPr>
            </a:lvl1pPr>
            <a:lvl2pPr marL="0" indent="0" algn="l" defTabSz="914400" rtl="0" eaLnBrk="1" latinLnBrk="0" hangingPunct="1">
              <a:lnSpc>
                <a:spcPct val="100000"/>
              </a:lnSpc>
              <a:spcBef>
                <a:spcPts val="200"/>
              </a:spcBef>
              <a:buFont typeface="Arial" panose="020B0604020202020204" pitchFamily="34" charset="0"/>
              <a:buNone/>
              <a:defRPr sz="2200" b="0" kern="1200">
                <a:solidFill>
                  <a:schemeClr val="bg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3pPr>
            <a:lvl4pPr marL="540000"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400"/>
          </a:p>
          <a:p>
            <a:r>
              <a:rPr lang="en-US" sz="1400"/>
              <a:t>Contact:</a:t>
            </a:r>
            <a:endParaRPr lang="en-US" sz="1400">
              <a:cs typeface="Arial"/>
            </a:endParaRPr>
          </a:p>
          <a:p>
            <a:r>
              <a:rPr lang="en-US" sz="1400"/>
              <a:t>Renata de Moura</a:t>
            </a:r>
            <a:endParaRPr lang="en-US" sz="1400">
              <a:cs typeface="Arial"/>
            </a:endParaRPr>
          </a:p>
          <a:p>
            <a:r>
              <a:rPr lang="en-US" sz="1400">
                <a:cs typeface="Arial"/>
              </a:rPr>
              <a:t>Senior Director, Shopper Insights</a:t>
            </a:r>
          </a:p>
          <a:p>
            <a:endParaRPr lang="en-US" sz="1400"/>
          </a:p>
          <a:p>
            <a:endParaRPr lang="en-US" sz="1400">
              <a:cs typeface="Arial"/>
            </a:endParaRPr>
          </a:p>
          <a:p>
            <a:endParaRPr lang="en-US" sz="1400"/>
          </a:p>
          <a:p>
            <a:br>
              <a:rPr lang="en-US" sz="1400">
                <a:hlinkClick r:id="rId8" invalidUrl="http://"/>
              </a:rPr>
            </a:br>
            <a:r>
              <a:rPr lang="en-US" sz="1400">
                <a:solidFill>
                  <a:srgbClr val="FFFFFF"/>
                </a:solidFill>
                <a:hlinkClick r:id="rId9"/>
              </a:rPr>
              <a:t>renata</a:t>
            </a:r>
            <a:r>
              <a:rPr lang="en-US" sz="1400">
                <a:hlinkClick r:id="rId9"/>
              </a:rPr>
              <a:t>.demoura@kantar.com</a:t>
            </a:r>
            <a:endParaRPr lang="en-US" sz="1400"/>
          </a:p>
          <a:p>
            <a:endParaRPr lang="en-US" sz="1400"/>
          </a:p>
        </p:txBody>
      </p:sp>
      <p:sp>
        <p:nvSpPr>
          <p:cNvPr id="12" name="TextBox 11">
            <a:extLst>
              <a:ext uri="{FF2B5EF4-FFF2-40B4-BE49-F238E27FC236}">
                <a16:creationId xmlns:a16="http://schemas.microsoft.com/office/drawing/2014/main" id="{3327A8F4-08FF-4A35-9101-C951487836B8}"/>
              </a:ext>
            </a:extLst>
          </p:cNvPr>
          <p:cNvSpPr txBox="1"/>
          <p:nvPr/>
        </p:nvSpPr>
        <p:spPr>
          <a:xfrm>
            <a:off x="360000" y="1545946"/>
            <a:ext cx="7209200" cy="830997"/>
          </a:xfrm>
          <a:prstGeom prst="rect">
            <a:avLst/>
          </a:prstGeom>
          <a:noFill/>
        </p:spPr>
        <p:txBody>
          <a:bodyPr wrap="square" lIns="0" tIns="0" rIns="0" bIns="0" rtlCol="0">
            <a:spAutoFit/>
          </a:bodyPr>
          <a:lstStyle/>
          <a:p>
            <a:r>
              <a:rPr lang="en-US" sz="5400">
                <a:solidFill>
                  <a:schemeClr val="bg1"/>
                </a:solidFill>
              </a:rPr>
              <a:t>THANK YOU</a:t>
            </a:r>
          </a:p>
        </p:txBody>
      </p:sp>
    </p:spTree>
    <p:extLst>
      <p:ext uri="{BB962C8B-B14F-4D97-AF65-F5344CB8AC3E}">
        <p14:creationId xmlns:p14="http://schemas.microsoft.com/office/powerpoint/2010/main" val="90809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7C48F3-5E1F-4071-B127-59080253473F}"/>
              </a:ext>
            </a:extLst>
          </p:cNvPr>
          <p:cNvSpPr>
            <a:spLocks noGrp="1"/>
          </p:cNvSpPr>
          <p:nvPr>
            <p:ph type="sldNum" sz="quarter" idx="4"/>
          </p:nvPr>
        </p:nvSpPr>
        <p:spPr/>
        <p:txBody>
          <a:bodyPr/>
          <a:lstStyle/>
          <a:p>
            <a:fld id="{4034BEE3-566C-4068-A777-C3A4762E861B}" type="slidenum">
              <a:rPr lang="en-GB" smtClean="0"/>
              <a:pPr/>
              <a:t>42</a:t>
            </a:fld>
            <a:endParaRPr lang="en-GB"/>
          </a:p>
        </p:txBody>
      </p:sp>
    </p:spTree>
    <p:extLst>
      <p:ext uri="{BB962C8B-B14F-4D97-AF65-F5344CB8AC3E}">
        <p14:creationId xmlns:p14="http://schemas.microsoft.com/office/powerpoint/2010/main" val="72502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A640-781E-4683-AC7D-E2F0DCF2EEFA}"/>
              </a:ext>
            </a:extLst>
          </p:cNvPr>
          <p:cNvSpPr>
            <a:spLocks noGrp="1"/>
          </p:cNvSpPr>
          <p:nvPr>
            <p:ph type="title"/>
          </p:nvPr>
        </p:nvSpPr>
        <p:spPr/>
        <p:txBody>
          <a:bodyPr/>
          <a:lstStyle/>
          <a:p>
            <a:r>
              <a:rPr lang="en-US"/>
              <a:t>To better understand the better-for-you shopper, we conducted research </a:t>
            </a:r>
            <a:br>
              <a:rPr lang="en-US"/>
            </a:br>
            <a:r>
              <a:rPr lang="en-US"/>
              <a:t>this year on a wide range of better-for-you categories and retailers</a:t>
            </a:r>
          </a:p>
        </p:txBody>
      </p:sp>
      <p:sp>
        <p:nvSpPr>
          <p:cNvPr id="52" name="Text Placeholder 51">
            <a:extLst>
              <a:ext uri="{FF2B5EF4-FFF2-40B4-BE49-F238E27FC236}">
                <a16:creationId xmlns:a16="http://schemas.microsoft.com/office/drawing/2014/main" id="{B305FFAD-D830-4984-9617-DCA50C43B925}"/>
              </a:ext>
            </a:extLst>
          </p:cNvPr>
          <p:cNvSpPr>
            <a:spLocks noGrp="1"/>
          </p:cNvSpPr>
          <p:nvPr>
            <p:ph type="body" sz="quarter" idx="12"/>
          </p:nvPr>
        </p:nvSpPr>
        <p:spPr>
          <a:xfrm>
            <a:off x="360000" y="2462832"/>
            <a:ext cx="3672000" cy="604800"/>
          </a:xfrm>
        </p:spPr>
        <p:txBody>
          <a:body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2"/>
                </a:solidFill>
                <a:effectLst/>
                <a:uLnTx/>
                <a:uFillTx/>
                <a:latin typeface="Arial"/>
                <a:ea typeface="+mn-ea"/>
                <a:cs typeface="+mn-cs"/>
              </a:rPr>
              <a:t>Who</a:t>
            </a:r>
          </a:p>
        </p:txBody>
      </p:sp>
      <p:sp>
        <p:nvSpPr>
          <p:cNvPr id="54" name="Text Placeholder 53">
            <a:extLst>
              <a:ext uri="{FF2B5EF4-FFF2-40B4-BE49-F238E27FC236}">
                <a16:creationId xmlns:a16="http://schemas.microsoft.com/office/drawing/2014/main" id="{2AA045BA-B6D3-44D3-9656-4CA8C6190BF9}"/>
              </a:ext>
            </a:extLst>
          </p:cNvPr>
          <p:cNvSpPr>
            <a:spLocks noGrp="1"/>
          </p:cNvSpPr>
          <p:nvPr>
            <p:ph type="body" sz="quarter" idx="14"/>
          </p:nvPr>
        </p:nvSpPr>
        <p:spPr>
          <a:xfrm>
            <a:off x="4257437" y="2462832"/>
            <a:ext cx="3672000" cy="604800"/>
          </a:xfrm>
        </p:spPr>
        <p:txBody>
          <a:body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2"/>
                </a:solidFill>
                <a:effectLst/>
                <a:uLnTx/>
                <a:uFillTx/>
                <a:latin typeface="Arial"/>
                <a:ea typeface="+mn-ea"/>
                <a:cs typeface="+mn-cs"/>
              </a:rPr>
              <a:t>Fielding and topics</a:t>
            </a:r>
          </a:p>
        </p:txBody>
      </p:sp>
      <p:sp>
        <p:nvSpPr>
          <p:cNvPr id="55" name="Content Placeholder 54">
            <a:extLst>
              <a:ext uri="{FF2B5EF4-FFF2-40B4-BE49-F238E27FC236}">
                <a16:creationId xmlns:a16="http://schemas.microsoft.com/office/drawing/2014/main" id="{D68522C1-98E9-48F1-A486-A32B449FB8DB}"/>
              </a:ext>
            </a:extLst>
          </p:cNvPr>
          <p:cNvSpPr>
            <a:spLocks noGrp="1"/>
          </p:cNvSpPr>
          <p:nvPr>
            <p:ph sz="quarter" idx="15"/>
          </p:nvPr>
        </p:nvSpPr>
        <p:spPr>
          <a:xfrm>
            <a:off x="4257619" y="2954955"/>
            <a:ext cx="3672000" cy="2764807"/>
          </a:xfrm>
        </p:spPr>
        <p:txBody>
          <a:bodyPr/>
          <a:lstStyle/>
          <a:p>
            <a:pPr>
              <a:spcBef>
                <a:spcPts val="600"/>
              </a:spcBef>
            </a:pPr>
            <a:r>
              <a:rPr lang="en-US" sz="1200"/>
              <a:t>Survey fielded online in February 2022</a:t>
            </a:r>
          </a:p>
          <a:p>
            <a:pPr>
              <a:spcBef>
                <a:spcPts val="600"/>
              </a:spcBef>
            </a:pPr>
            <a:r>
              <a:rPr lang="en-US" sz="1200"/>
              <a:t>Topics included:</a:t>
            </a:r>
          </a:p>
          <a:p>
            <a:pPr marL="171450" indent="-171450" algn="l" rtl="0" fontAlgn="base">
              <a:spcBef>
                <a:spcPts val="600"/>
              </a:spcBef>
              <a:buFont typeface="Arial" panose="020B0604020202020204" pitchFamily="34" charset="0"/>
              <a:buChar char="•"/>
            </a:pPr>
            <a:r>
              <a:rPr lang="en-US" sz="1200" b="0" i="0" u="none" strike="noStrike">
                <a:solidFill>
                  <a:srgbClr val="201F1E"/>
                </a:solidFill>
                <a:effectLst/>
                <a:latin typeface="Arial" panose="020B0604020202020204" pitchFamily="34" charset="0"/>
              </a:rPr>
              <a:t>Importance of healthy attributes across categories</a:t>
            </a:r>
            <a:r>
              <a:rPr lang="en-US" sz="1200" b="0" i="0">
                <a:solidFill>
                  <a:srgbClr val="333333"/>
                </a:solidFill>
                <a:effectLst/>
                <a:latin typeface="Arial" panose="020B0604020202020204" pitchFamily="34" charset="0"/>
              </a:rPr>
              <a:t>​</a:t>
            </a:r>
          </a:p>
          <a:p>
            <a:pPr marL="171450" indent="-171450" algn="l" rtl="0" fontAlgn="base">
              <a:spcBef>
                <a:spcPts val="600"/>
              </a:spcBef>
              <a:buFont typeface="Arial" panose="020B0604020202020204" pitchFamily="34" charset="0"/>
              <a:buChar char="•"/>
            </a:pPr>
            <a:r>
              <a:rPr lang="en-US" sz="1200" b="0" i="0" u="none" strike="noStrike">
                <a:solidFill>
                  <a:srgbClr val="201F1E"/>
                </a:solidFill>
                <a:effectLst/>
                <a:latin typeface="Arial" panose="020B0604020202020204" pitchFamily="34" charset="0"/>
              </a:rPr>
              <a:t>Where and how shoppers are purchasing healthy snacks, their motivations, and opportunities to improve the shopping experience</a:t>
            </a:r>
          </a:p>
          <a:p>
            <a:pPr marL="171450" indent="-171450" algn="l" rtl="0" fontAlgn="base">
              <a:spcBef>
                <a:spcPts val="600"/>
              </a:spcBef>
              <a:buFont typeface="Arial" panose="020B0604020202020204" pitchFamily="34" charset="0"/>
              <a:buChar char="•"/>
            </a:pPr>
            <a:r>
              <a:rPr lang="en-US" sz="1200">
                <a:solidFill>
                  <a:srgbClr val="201F1E"/>
                </a:solidFill>
                <a:latin typeface="Arial" panose="020B0604020202020204" pitchFamily="34" charset="0"/>
              </a:rPr>
              <a:t>Impact of COVID on healthy snacking</a:t>
            </a:r>
            <a:endParaRPr lang="en-US" sz="1200" b="0" i="0">
              <a:solidFill>
                <a:srgbClr val="333333"/>
              </a:solidFill>
              <a:effectLst/>
              <a:latin typeface="Arial" panose="020B0604020202020204" pitchFamily="34" charset="0"/>
            </a:endParaRPr>
          </a:p>
        </p:txBody>
      </p:sp>
      <p:sp>
        <p:nvSpPr>
          <p:cNvPr id="40" name="Text Placeholder 39">
            <a:extLst>
              <a:ext uri="{FF2B5EF4-FFF2-40B4-BE49-F238E27FC236}">
                <a16:creationId xmlns:a16="http://schemas.microsoft.com/office/drawing/2014/main" id="{65EFEED1-B807-46DB-8678-EBDFDD31A3C1}"/>
              </a:ext>
            </a:extLst>
          </p:cNvPr>
          <p:cNvSpPr>
            <a:spLocks noGrp="1"/>
          </p:cNvSpPr>
          <p:nvPr>
            <p:ph type="body" sz="quarter" idx="16"/>
          </p:nvPr>
        </p:nvSpPr>
        <p:spPr>
          <a:xfrm>
            <a:off x="8154874" y="2468276"/>
            <a:ext cx="3672000" cy="604838"/>
          </a:xfrm>
        </p:spPr>
        <p:txBody>
          <a:body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600" b="1" i="0" u="none" strike="noStrike" kern="1200" cap="none" spc="0" normalizeH="0" baseline="0" noProof="0">
                <a:ln>
                  <a:noFill/>
                </a:ln>
                <a:solidFill>
                  <a:schemeClr val="bg2"/>
                </a:solidFill>
                <a:effectLst/>
                <a:uLnTx/>
                <a:uFillTx/>
                <a:latin typeface="Arial"/>
                <a:ea typeface="+mn-ea"/>
                <a:cs typeface="+mn-cs"/>
              </a:rPr>
              <a:t>Respondent demos</a:t>
            </a:r>
          </a:p>
        </p:txBody>
      </p:sp>
      <p:cxnSp>
        <p:nvCxnSpPr>
          <p:cNvPr id="14" name="Straight Connector 13">
            <a:extLst>
              <a:ext uri="{FF2B5EF4-FFF2-40B4-BE49-F238E27FC236}">
                <a16:creationId xmlns:a16="http://schemas.microsoft.com/office/drawing/2014/main" id="{9FF86275-40AB-4699-A296-ACEF5D34DC5F}"/>
              </a:ext>
            </a:extLst>
          </p:cNvPr>
          <p:cNvCxnSpPr>
            <a:cxnSpLocks/>
          </p:cNvCxnSpPr>
          <p:nvPr/>
        </p:nvCxnSpPr>
        <p:spPr>
          <a:xfrm>
            <a:off x="357187" y="2823128"/>
            <a:ext cx="3589171" cy="0"/>
          </a:xfrm>
          <a:prstGeom prst="line">
            <a:avLst/>
          </a:prstGeom>
          <a:ln w="31750">
            <a:solidFill>
              <a:schemeClr val="bg2"/>
            </a:solidFill>
            <a:tailEnd type="none"/>
          </a:ln>
        </p:spPr>
        <p:style>
          <a:lnRef idx="1">
            <a:schemeClr val="accent1"/>
          </a:lnRef>
          <a:fillRef idx="0">
            <a:schemeClr val="accent1"/>
          </a:fillRef>
          <a:effectRef idx="0">
            <a:schemeClr val="accent1"/>
          </a:effectRef>
          <a:fontRef idx="minor">
            <a:schemeClr val="tx1"/>
          </a:fontRef>
        </p:style>
      </p:cxnSp>
      <p:grpSp>
        <p:nvGrpSpPr>
          <p:cNvPr id="16" name="Graphic 26">
            <a:extLst>
              <a:ext uri="{FF2B5EF4-FFF2-40B4-BE49-F238E27FC236}">
                <a16:creationId xmlns:a16="http://schemas.microsoft.com/office/drawing/2014/main" id="{006977EF-FFAD-4095-92A4-452EDD152027}"/>
              </a:ext>
            </a:extLst>
          </p:cNvPr>
          <p:cNvGrpSpPr/>
          <p:nvPr/>
        </p:nvGrpSpPr>
        <p:grpSpPr>
          <a:xfrm>
            <a:off x="4271594" y="1774657"/>
            <a:ext cx="485431" cy="485431"/>
            <a:chOff x="3275038" y="1769690"/>
            <a:chExt cx="485431" cy="485431"/>
          </a:xfrm>
          <a:noFill/>
        </p:grpSpPr>
        <p:sp>
          <p:nvSpPr>
            <p:cNvPr id="17" name="Graphic 26">
              <a:extLst>
                <a:ext uri="{FF2B5EF4-FFF2-40B4-BE49-F238E27FC236}">
                  <a16:creationId xmlns:a16="http://schemas.microsoft.com/office/drawing/2014/main" id="{3F3CFDC9-00C9-4F04-A991-773419860EDF}"/>
                </a:ext>
              </a:extLst>
            </p:cNvPr>
            <p:cNvSpPr/>
            <p:nvPr/>
          </p:nvSpPr>
          <p:spPr>
            <a:xfrm>
              <a:off x="3275038" y="1811901"/>
              <a:ext cx="485431" cy="443220"/>
            </a:xfrm>
            <a:custGeom>
              <a:avLst/>
              <a:gdLst>
                <a:gd name="connsiteX0" fmla="*/ 0 w 485431"/>
                <a:gd name="connsiteY0" fmla="*/ 21106 h 443220"/>
                <a:gd name="connsiteX1" fmla="*/ 21106 w 485431"/>
                <a:gd name="connsiteY1" fmla="*/ 0 h 443220"/>
                <a:gd name="connsiteX2" fmla="*/ 464326 w 485431"/>
                <a:gd name="connsiteY2" fmla="*/ 0 h 443220"/>
                <a:gd name="connsiteX3" fmla="*/ 485432 w 485431"/>
                <a:gd name="connsiteY3" fmla="*/ 21106 h 443220"/>
                <a:gd name="connsiteX4" fmla="*/ 485432 w 485431"/>
                <a:gd name="connsiteY4" fmla="*/ 422114 h 443220"/>
                <a:gd name="connsiteX5" fmla="*/ 464326 w 485431"/>
                <a:gd name="connsiteY5" fmla="*/ 443220 h 443220"/>
                <a:gd name="connsiteX6" fmla="*/ 21106 w 485431"/>
                <a:gd name="connsiteY6" fmla="*/ 443220 h 443220"/>
                <a:gd name="connsiteX7" fmla="*/ 0 w 485431"/>
                <a:gd name="connsiteY7" fmla="*/ 422114 h 44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431" h="443220">
                  <a:moveTo>
                    <a:pt x="0" y="21106"/>
                  </a:moveTo>
                  <a:cubicBezTo>
                    <a:pt x="0" y="9450"/>
                    <a:pt x="9449" y="0"/>
                    <a:pt x="21106" y="0"/>
                  </a:cubicBezTo>
                  <a:lnTo>
                    <a:pt x="464326" y="0"/>
                  </a:lnTo>
                  <a:cubicBezTo>
                    <a:pt x="475982" y="0"/>
                    <a:pt x="485432" y="9450"/>
                    <a:pt x="485432" y="21106"/>
                  </a:cubicBezTo>
                  <a:lnTo>
                    <a:pt x="485432" y="422114"/>
                  </a:lnTo>
                  <a:cubicBezTo>
                    <a:pt x="485432" y="433771"/>
                    <a:pt x="475982" y="443220"/>
                    <a:pt x="464326" y="443220"/>
                  </a:cubicBezTo>
                  <a:lnTo>
                    <a:pt x="21106" y="443220"/>
                  </a:lnTo>
                  <a:cubicBezTo>
                    <a:pt x="9449" y="443220"/>
                    <a:pt x="0" y="433771"/>
                    <a:pt x="0" y="422114"/>
                  </a:cubicBezTo>
                  <a:close/>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18" name="Graphic 26">
              <a:extLst>
                <a:ext uri="{FF2B5EF4-FFF2-40B4-BE49-F238E27FC236}">
                  <a16:creationId xmlns:a16="http://schemas.microsoft.com/office/drawing/2014/main" id="{160D73B9-2ACB-4B28-BC8A-2DF4BA519305}"/>
                </a:ext>
              </a:extLst>
            </p:cNvPr>
            <p:cNvSpPr/>
            <p:nvPr/>
          </p:nvSpPr>
          <p:spPr>
            <a:xfrm>
              <a:off x="3380566" y="1769690"/>
              <a:ext cx="5276" cy="105528"/>
            </a:xfrm>
            <a:custGeom>
              <a:avLst/>
              <a:gdLst>
                <a:gd name="connsiteX0" fmla="*/ 0 w 5276"/>
                <a:gd name="connsiteY0" fmla="*/ 0 h 105528"/>
                <a:gd name="connsiteX1" fmla="*/ 0 w 5276"/>
                <a:gd name="connsiteY1" fmla="*/ 105529 h 105528"/>
              </a:gdLst>
              <a:ahLst/>
              <a:cxnLst>
                <a:cxn ang="0">
                  <a:pos x="connsiteX0" y="connsiteY0"/>
                </a:cxn>
                <a:cxn ang="0">
                  <a:pos x="connsiteX1" y="connsiteY1"/>
                </a:cxn>
              </a:cxnLst>
              <a:rect l="l" t="t" r="r" b="b"/>
              <a:pathLst>
                <a:path w="5276" h="105528">
                  <a:moveTo>
                    <a:pt x="0" y="0"/>
                  </a:moveTo>
                  <a:lnTo>
                    <a:pt x="0" y="105529"/>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19" name="Graphic 26">
              <a:extLst>
                <a:ext uri="{FF2B5EF4-FFF2-40B4-BE49-F238E27FC236}">
                  <a16:creationId xmlns:a16="http://schemas.microsoft.com/office/drawing/2014/main" id="{305002C7-B0D1-4958-8720-C8088F61F4C4}"/>
                </a:ext>
              </a:extLst>
            </p:cNvPr>
            <p:cNvSpPr/>
            <p:nvPr/>
          </p:nvSpPr>
          <p:spPr>
            <a:xfrm>
              <a:off x="3654941" y="1769690"/>
              <a:ext cx="5276" cy="105528"/>
            </a:xfrm>
            <a:custGeom>
              <a:avLst/>
              <a:gdLst>
                <a:gd name="connsiteX0" fmla="*/ 0 w 5276"/>
                <a:gd name="connsiteY0" fmla="*/ 0 h 105528"/>
                <a:gd name="connsiteX1" fmla="*/ 0 w 5276"/>
                <a:gd name="connsiteY1" fmla="*/ 105529 h 105528"/>
              </a:gdLst>
              <a:ahLst/>
              <a:cxnLst>
                <a:cxn ang="0">
                  <a:pos x="connsiteX0" y="connsiteY0"/>
                </a:cxn>
                <a:cxn ang="0">
                  <a:pos x="connsiteX1" y="connsiteY1"/>
                </a:cxn>
              </a:cxnLst>
              <a:rect l="l" t="t" r="r" b="b"/>
              <a:pathLst>
                <a:path w="5276" h="105528">
                  <a:moveTo>
                    <a:pt x="0" y="0"/>
                  </a:moveTo>
                  <a:lnTo>
                    <a:pt x="0" y="105529"/>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20" name="Graphic 26">
              <a:extLst>
                <a:ext uri="{FF2B5EF4-FFF2-40B4-BE49-F238E27FC236}">
                  <a16:creationId xmlns:a16="http://schemas.microsoft.com/office/drawing/2014/main" id="{88B96C73-CEDD-4FCF-A395-3988B1297356}"/>
                </a:ext>
              </a:extLst>
            </p:cNvPr>
            <p:cNvSpPr/>
            <p:nvPr/>
          </p:nvSpPr>
          <p:spPr>
            <a:xfrm>
              <a:off x="3275038" y="1917430"/>
              <a:ext cx="485431" cy="5276"/>
            </a:xfrm>
            <a:custGeom>
              <a:avLst/>
              <a:gdLst>
                <a:gd name="connsiteX0" fmla="*/ 0 w 485431"/>
                <a:gd name="connsiteY0" fmla="*/ 0 h 5276"/>
                <a:gd name="connsiteX1" fmla="*/ 485432 w 485431"/>
                <a:gd name="connsiteY1" fmla="*/ 0 h 5276"/>
              </a:gdLst>
              <a:ahLst/>
              <a:cxnLst>
                <a:cxn ang="0">
                  <a:pos x="connsiteX0" y="connsiteY0"/>
                </a:cxn>
                <a:cxn ang="0">
                  <a:pos x="connsiteX1" y="connsiteY1"/>
                </a:cxn>
              </a:cxnLst>
              <a:rect l="l" t="t" r="r" b="b"/>
              <a:pathLst>
                <a:path w="485431" h="5276">
                  <a:moveTo>
                    <a:pt x="0" y="0"/>
                  </a:moveTo>
                  <a:lnTo>
                    <a:pt x="485432" y="0"/>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21" name="Graphic 26">
              <a:extLst>
                <a:ext uri="{FF2B5EF4-FFF2-40B4-BE49-F238E27FC236}">
                  <a16:creationId xmlns:a16="http://schemas.microsoft.com/office/drawing/2014/main" id="{9CA93461-75F1-43B6-A7F9-D388E37C78EE}"/>
                </a:ext>
              </a:extLst>
            </p:cNvPr>
            <p:cNvSpPr/>
            <p:nvPr/>
          </p:nvSpPr>
          <p:spPr>
            <a:xfrm>
              <a:off x="3517754" y="1917430"/>
              <a:ext cx="5276" cy="337691"/>
            </a:xfrm>
            <a:custGeom>
              <a:avLst/>
              <a:gdLst>
                <a:gd name="connsiteX0" fmla="*/ 0 w 5276"/>
                <a:gd name="connsiteY0" fmla="*/ 0 h 337691"/>
                <a:gd name="connsiteX1" fmla="*/ 0 w 5276"/>
                <a:gd name="connsiteY1" fmla="*/ 337692 h 337691"/>
              </a:gdLst>
              <a:ahLst/>
              <a:cxnLst>
                <a:cxn ang="0">
                  <a:pos x="connsiteX0" y="connsiteY0"/>
                </a:cxn>
                <a:cxn ang="0">
                  <a:pos x="connsiteX1" y="connsiteY1"/>
                </a:cxn>
              </a:cxnLst>
              <a:rect l="l" t="t" r="r" b="b"/>
              <a:pathLst>
                <a:path w="5276" h="337691">
                  <a:moveTo>
                    <a:pt x="0" y="0"/>
                  </a:moveTo>
                  <a:lnTo>
                    <a:pt x="0" y="337692"/>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22" name="Graphic 26">
              <a:extLst>
                <a:ext uri="{FF2B5EF4-FFF2-40B4-BE49-F238E27FC236}">
                  <a16:creationId xmlns:a16="http://schemas.microsoft.com/office/drawing/2014/main" id="{8CC1483A-F050-4F32-A45B-7661E78FAD4D}"/>
                </a:ext>
              </a:extLst>
            </p:cNvPr>
            <p:cNvSpPr/>
            <p:nvPr/>
          </p:nvSpPr>
          <p:spPr>
            <a:xfrm>
              <a:off x="3391119" y="1917430"/>
              <a:ext cx="5276" cy="337691"/>
            </a:xfrm>
            <a:custGeom>
              <a:avLst/>
              <a:gdLst>
                <a:gd name="connsiteX0" fmla="*/ 0 w 5276"/>
                <a:gd name="connsiteY0" fmla="*/ 0 h 337691"/>
                <a:gd name="connsiteX1" fmla="*/ 0 w 5276"/>
                <a:gd name="connsiteY1" fmla="*/ 337692 h 337691"/>
              </a:gdLst>
              <a:ahLst/>
              <a:cxnLst>
                <a:cxn ang="0">
                  <a:pos x="connsiteX0" y="connsiteY0"/>
                </a:cxn>
                <a:cxn ang="0">
                  <a:pos x="connsiteX1" y="connsiteY1"/>
                </a:cxn>
              </a:cxnLst>
              <a:rect l="l" t="t" r="r" b="b"/>
              <a:pathLst>
                <a:path w="5276" h="337691">
                  <a:moveTo>
                    <a:pt x="0" y="0"/>
                  </a:moveTo>
                  <a:lnTo>
                    <a:pt x="0" y="337692"/>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23" name="Graphic 26">
              <a:extLst>
                <a:ext uri="{FF2B5EF4-FFF2-40B4-BE49-F238E27FC236}">
                  <a16:creationId xmlns:a16="http://schemas.microsoft.com/office/drawing/2014/main" id="{065B431C-B00F-4E00-994F-584962405AC5}"/>
                </a:ext>
              </a:extLst>
            </p:cNvPr>
            <p:cNvSpPr/>
            <p:nvPr/>
          </p:nvSpPr>
          <p:spPr>
            <a:xfrm>
              <a:off x="3644388" y="1917430"/>
              <a:ext cx="5276" cy="337691"/>
            </a:xfrm>
            <a:custGeom>
              <a:avLst/>
              <a:gdLst>
                <a:gd name="connsiteX0" fmla="*/ 0 w 5276"/>
                <a:gd name="connsiteY0" fmla="*/ 0 h 337691"/>
                <a:gd name="connsiteX1" fmla="*/ 0 w 5276"/>
                <a:gd name="connsiteY1" fmla="*/ 337692 h 337691"/>
              </a:gdLst>
              <a:ahLst/>
              <a:cxnLst>
                <a:cxn ang="0">
                  <a:pos x="connsiteX0" y="connsiteY0"/>
                </a:cxn>
                <a:cxn ang="0">
                  <a:pos x="connsiteX1" y="connsiteY1"/>
                </a:cxn>
              </a:cxnLst>
              <a:rect l="l" t="t" r="r" b="b"/>
              <a:pathLst>
                <a:path w="5276" h="337691">
                  <a:moveTo>
                    <a:pt x="0" y="0"/>
                  </a:moveTo>
                  <a:lnTo>
                    <a:pt x="0" y="337692"/>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24" name="Graphic 26">
              <a:extLst>
                <a:ext uri="{FF2B5EF4-FFF2-40B4-BE49-F238E27FC236}">
                  <a16:creationId xmlns:a16="http://schemas.microsoft.com/office/drawing/2014/main" id="{FB031196-CBE4-4825-9311-B2C5923A8811}"/>
                </a:ext>
              </a:extLst>
            </p:cNvPr>
            <p:cNvSpPr/>
            <p:nvPr/>
          </p:nvSpPr>
          <p:spPr>
            <a:xfrm>
              <a:off x="3275038" y="2086276"/>
              <a:ext cx="485431" cy="5276"/>
            </a:xfrm>
            <a:custGeom>
              <a:avLst/>
              <a:gdLst>
                <a:gd name="connsiteX0" fmla="*/ 0 w 485431"/>
                <a:gd name="connsiteY0" fmla="*/ 0 h 5276"/>
                <a:gd name="connsiteX1" fmla="*/ 485432 w 485431"/>
                <a:gd name="connsiteY1" fmla="*/ 0 h 5276"/>
              </a:gdLst>
              <a:ahLst/>
              <a:cxnLst>
                <a:cxn ang="0">
                  <a:pos x="connsiteX0" y="connsiteY0"/>
                </a:cxn>
                <a:cxn ang="0">
                  <a:pos x="connsiteX1" y="connsiteY1"/>
                </a:cxn>
              </a:cxnLst>
              <a:rect l="l" t="t" r="r" b="b"/>
              <a:pathLst>
                <a:path w="485431" h="5276">
                  <a:moveTo>
                    <a:pt x="0" y="0"/>
                  </a:moveTo>
                  <a:lnTo>
                    <a:pt x="485432" y="0"/>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25" name="Graphic 26">
              <a:extLst>
                <a:ext uri="{FF2B5EF4-FFF2-40B4-BE49-F238E27FC236}">
                  <a16:creationId xmlns:a16="http://schemas.microsoft.com/office/drawing/2014/main" id="{559D1FA7-BE91-43D4-B1D2-61486A021729}"/>
                </a:ext>
              </a:extLst>
            </p:cNvPr>
            <p:cNvSpPr/>
            <p:nvPr/>
          </p:nvSpPr>
          <p:spPr>
            <a:xfrm>
              <a:off x="3275038" y="2001853"/>
              <a:ext cx="485431" cy="5276"/>
            </a:xfrm>
            <a:custGeom>
              <a:avLst/>
              <a:gdLst>
                <a:gd name="connsiteX0" fmla="*/ 0 w 485431"/>
                <a:gd name="connsiteY0" fmla="*/ 0 h 5276"/>
                <a:gd name="connsiteX1" fmla="*/ 485432 w 485431"/>
                <a:gd name="connsiteY1" fmla="*/ 0 h 5276"/>
              </a:gdLst>
              <a:ahLst/>
              <a:cxnLst>
                <a:cxn ang="0">
                  <a:pos x="connsiteX0" y="connsiteY0"/>
                </a:cxn>
                <a:cxn ang="0">
                  <a:pos x="connsiteX1" y="connsiteY1"/>
                </a:cxn>
              </a:cxnLst>
              <a:rect l="l" t="t" r="r" b="b"/>
              <a:pathLst>
                <a:path w="485431" h="5276">
                  <a:moveTo>
                    <a:pt x="0" y="0"/>
                  </a:moveTo>
                  <a:lnTo>
                    <a:pt x="485432" y="0"/>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26" name="Graphic 26">
              <a:extLst>
                <a:ext uri="{FF2B5EF4-FFF2-40B4-BE49-F238E27FC236}">
                  <a16:creationId xmlns:a16="http://schemas.microsoft.com/office/drawing/2014/main" id="{C9690739-A7AD-48A0-970C-79E1CB857C20}"/>
                </a:ext>
              </a:extLst>
            </p:cNvPr>
            <p:cNvSpPr/>
            <p:nvPr/>
          </p:nvSpPr>
          <p:spPr>
            <a:xfrm>
              <a:off x="3275038" y="2170698"/>
              <a:ext cx="485431" cy="5276"/>
            </a:xfrm>
            <a:custGeom>
              <a:avLst/>
              <a:gdLst>
                <a:gd name="connsiteX0" fmla="*/ 0 w 485431"/>
                <a:gd name="connsiteY0" fmla="*/ 0 h 5276"/>
                <a:gd name="connsiteX1" fmla="*/ 485432 w 485431"/>
                <a:gd name="connsiteY1" fmla="*/ 0 h 5276"/>
              </a:gdLst>
              <a:ahLst/>
              <a:cxnLst>
                <a:cxn ang="0">
                  <a:pos x="connsiteX0" y="connsiteY0"/>
                </a:cxn>
                <a:cxn ang="0">
                  <a:pos x="connsiteX1" y="connsiteY1"/>
                </a:cxn>
              </a:cxnLst>
              <a:rect l="l" t="t" r="r" b="b"/>
              <a:pathLst>
                <a:path w="485431" h="5276">
                  <a:moveTo>
                    <a:pt x="0" y="0"/>
                  </a:moveTo>
                  <a:lnTo>
                    <a:pt x="485432" y="0"/>
                  </a:lnTo>
                </a:path>
              </a:pathLst>
            </a:custGeom>
            <a:noFill/>
            <a:ln w="9525" cap="flat">
              <a:solidFill>
                <a:schemeClr val="bg2"/>
              </a:solidFill>
              <a:prstDash val="solid"/>
              <a:round/>
            </a:ln>
          </p:spPr>
          <p:txBody>
            <a:bodyPr rtlCol="0" anchor="ctr"/>
            <a:lstStyle/>
            <a:p>
              <a:endParaRPr lang="en-US">
                <a:solidFill>
                  <a:srgbClr val="FEDB00"/>
                </a:solidFill>
              </a:endParaRPr>
            </a:p>
          </p:txBody>
        </p:sp>
      </p:grpSp>
      <p:grpSp>
        <p:nvGrpSpPr>
          <p:cNvPr id="27" name="Graphic 27">
            <a:extLst>
              <a:ext uri="{FF2B5EF4-FFF2-40B4-BE49-F238E27FC236}">
                <a16:creationId xmlns:a16="http://schemas.microsoft.com/office/drawing/2014/main" id="{4B8E8AD8-23CD-4C71-A1F5-F63A21147717}"/>
              </a:ext>
            </a:extLst>
          </p:cNvPr>
          <p:cNvGrpSpPr/>
          <p:nvPr/>
        </p:nvGrpSpPr>
        <p:grpSpPr>
          <a:xfrm>
            <a:off x="8156935" y="1765013"/>
            <a:ext cx="548059" cy="548052"/>
            <a:chOff x="9105747" y="1760046"/>
            <a:chExt cx="548059" cy="548052"/>
          </a:xfrm>
          <a:noFill/>
        </p:grpSpPr>
        <p:sp>
          <p:nvSpPr>
            <p:cNvPr id="28" name="Graphic 27">
              <a:extLst>
                <a:ext uri="{FF2B5EF4-FFF2-40B4-BE49-F238E27FC236}">
                  <a16:creationId xmlns:a16="http://schemas.microsoft.com/office/drawing/2014/main" id="{59C68B37-576B-4724-9268-6AF508D42705}"/>
                </a:ext>
              </a:extLst>
            </p:cNvPr>
            <p:cNvSpPr/>
            <p:nvPr/>
          </p:nvSpPr>
          <p:spPr>
            <a:xfrm>
              <a:off x="9105747" y="1831531"/>
              <a:ext cx="428910" cy="476567"/>
            </a:xfrm>
            <a:custGeom>
              <a:avLst/>
              <a:gdLst>
                <a:gd name="connsiteX0" fmla="*/ 428911 w 428910"/>
                <a:gd name="connsiteY0" fmla="*/ 369340 h 476567"/>
                <a:gd name="connsiteX1" fmla="*/ 428911 w 428910"/>
                <a:gd name="connsiteY1" fmla="*/ 452739 h 476567"/>
                <a:gd name="connsiteX2" fmla="*/ 405083 w 428910"/>
                <a:gd name="connsiteY2" fmla="*/ 476568 h 476567"/>
                <a:gd name="connsiteX3" fmla="*/ 23828 w 428910"/>
                <a:gd name="connsiteY3" fmla="*/ 476568 h 476567"/>
                <a:gd name="connsiteX4" fmla="*/ 0 w 428910"/>
                <a:gd name="connsiteY4" fmla="*/ 452739 h 476567"/>
                <a:gd name="connsiteX5" fmla="*/ 0 w 428910"/>
                <a:gd name="connsiteY5" fmla="*/ 23828 h 476567"/>
                <a:gd name="connsiteX6" fmla="*/ 23828 w 428910"/>
                <a:gd name="connsiteY6" fmla="*/ 0 h 476567"/>
                <a:gd name="connsiteX7" fmla="*/ 95314 w 428910"/>
                <a:gd name="connsiteY7" fmla="*/ 0 h 47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910" h="476567">
                  <a:moveTo>
                    <a:pt x="428911" y="369340"/>
                  </a:moveTo>
                  <a:lnTo>
                    <a:pt x="428911" y="452739"/>
                  </a:lnTo>
                  <a:cubicBezTo>
                    <a:pt x="428911" y="465899"/>
                    <a:pt x="418242" y="476568"/>
                    <a:pt x="405083" y="476568"/>
                  </a:cubicBezTo>
                  <a:lnTo>
                    <a:pt x="23828" y="476568"/>
                  </a:lnTo>
                  <a:cubicBezTo>
                    <a:pt x="10668" y="476568"/>
                    <a:pt x="0" y="465899"/>
                    <a:pt x="0" y="452739"/>
                  </a:cubicBezTo>
                  <a:lnTo>
                    <a:pt x="0" y="23828"/>
                  </a:lnTo>
                  <a:cubicBezTo>
                    <a:pt x="0" y="10669"/>
                    <a:pt x="10668" y="0"/>
                    <a:pt x="23828" y="0"/>
                  </a:cubicBezTo>
                  <a:lnTo>
                    <a:pt x="95314" y="0"/>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29" name="Graphic 27">
              <a:extLst>
                <a:ext uri="{FF2B5EF4-FFF2-40B4-BE49-F238E27FC236}">
                  <a16:creationId xmlns:a16="http://schemas.microsoft.com/office/drawing/2014/main" id="{6B462499-93FC-4ADE-A1C1-456A0BD0167D}"/>
                </a:ext>
              </a:extLst>
            </p:cNvPr>
            <p:cNvSpPr/>
            <p:nvPr/>
          </p:nvSpPr>
          <p:spPr>
            <a:xfrm>
              <a:off x="9439344" y="1831531"/>
              <a:ext cx="95313" cy="107227"/>
            </a:xfrm>
            <a:custGeom>
              <a:avLst/>
              <a:gdLst>
                <a:gd name="connsiteX0" fmla="*/ 0 w 95313"/>
                <a:gd name="connsiteY0" fmla="*/ 0 h 107227"/>
                <a:gd name="connsiteX1" fmla="*/ 71485 w 95313"/>
                <a:gd name="connsiteY1" fmla="*/ 0 h 107227"/>
                <a:gd name="connsiteX2" fmla="*/ 95314 w 95313"/>
                <a:gd name="connsiteY2" fmla="*/ 23828 h 107227"/>
                <a:gd name="connsiteX3" fmla="*/ 95314 w 95313"/>
                <a:gd name="connsiteY3" fmla="*/ 107228 h 107227"/>
              </a:gdLst>
              <a:ahLst/>
              <a:cxnLst>
                <a:cxn ang="0">
                  <a:pos x="connsiteX0" y="connsiteY0"/>
                </a:cxn>
                <a:cxn ang="0">
                  <a:pos x="connsiteX1" y="connsiteY1"/>
                </a:cxn>
                <a:cxn ang="0">
                  <a:pos x="connsiteX2" y="connsiteY2"/>
                </a:cxn>
                <a:cxn ang="0">
                  <a:pos x="connsiteX3" y="connsiteY3"/>
                </a:cxn>
              </a:cxnLst>
              <a:rect l="l" t="t" r="r" b="b"/>
              <a:pathLst>
                <a:path w="95313" h="107227">
                  <a:moveTo>
                    <a:pt x="0" y="0"/>
                  </a:moveTo>
                  <a:lnTo>
                    <a:pt x="71485" y="0"/>
                  </a:lnTo>
                  <a:cubicBezTo>
                    <a:pt x="84645" y="0"/>
                    <a:pt x="95314" y="10669"/>
                    <a:pt x="95314" y="23828"/>
                  </a:cubicBezTo>
                  <a:lnTo>
                    <a:pt x="95314" y="107228"/>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30" name="Graphic 27">
              <a:extLst>
                <a:ext uri="{FF2B5EF4-FFF2-40B4-BE49-F238E27FC236}">
                  <a16:creationId xmlns:a16="http://schemas.microsoft.com/office/drawing/2014/main" id="{96BC2C0A-E0BE-481C-A22D-69D2E862ED04}"/>
                </a:ext>
              </a:extLst>
            </p:cNvPr>
            <p:cNvSpPr/>
            <p:nvPr/>
          </p:nvSpPr>
          <p:spPr>
            <a:xfrm>
              <a:off x="9284460" y="1760046"/>
              <a:ext cx="71485" cy="71485"/>
            </a:xfrm>
            <a:custGeom>
              <a:avLst/>
              <a:gdLst>
                <a:gd name="connsiteX0" fmla="*/ 35743 w 71485"/>
                <a:gd name="connsiteY0" fmla="*/ 71485 h 71485"/>
                <a:gd name="connsiteX1" fmla="*/ 71485 w 71485"/>
                <a:gd name="connsiteY1" fmla="*/ 35743 h 71485"/>
                <a:gd name="connsiteX2" fmla="*/ 35743 w 71485"/>
                <a:gd name="connsiteY2" fmla="*/ 0 h 71485"/>
                <a:gd name="connsiteX3" fmla="*/ 0 w 71485"/>
                <a:gd name="connsiteY3" fmla="*/ 35743 h 71485"/>
                <a:gd name="connsiteX4" fmla="*/ 35743 w 71485"/>
                <a:gd name="connsiteY4" fmla="*/ 71485 h 71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85" h="71485">
                  <a:moveTo>
                    <a:pt x="35743" y="71485"/>
                  </a:moveTo>
                  <a:cubicBezTo>
                    <a:pt x="55483" y="71485"/>
                    <a:pt x="71485" y="55483"/>
                    <a:pt x="71485" y="35743"/>
                  </a:cubicBezTo>
                  <a:cubicBezTo>
                    <a:pt x="71485" y="16002"/>
                    <a:pt x="55483" y="0"/>
                    <a:pt x="35743" y="0"/>
                  </a:cubicBezTo>
                  <a:cubicBezTo>
                    <a:pt x="16003" y="0"/>
                    <a:pt x="0" y="16002"/>
                    <a:pt x="0" y="35743"/>
                  </a:cubicBezTo>
                  <a:cubicBezTo>
                    <a:pt x="0" y="55483"/>
                    <a:pt x="16003" y="71485"/>
                    <a:pt x="35743" y="71485"/>
                  </a:cubicBezTo>
                  <a:close/>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31" name="Graphic 27">
              <a:extLst>
                <a:ext uri="{FF2B5EF4-FFF2-40B4-BE49-F238E27FC236}">
                  <a16:creationId xmlns:a16="http://schemas.microsoft.com/office/drawing/2014/main" id="{06BA100E-46FF-40F8-BB1F-8029E0F77A4D}"/>
                </a:ext>
              </a:extLst>
            </p:cNvPr>
            <p:cNvSpPr/>
            <p:nvPr/>
          </p:nvSpPr>
          <p:spPr>
            <a:xfrm>
              <a:off x="9201061" y="1807703"/>
              <a:ext cx="238283" cy="71485"/>
            </a:xfrm>
            <a:custGeom>
              <a:avLst/>
              <a:gdLst>
                <a:gd name="connsiteX0" fmla="*/ 152859 w 238283"/>
                <a:gd name="connsiteY0" fmla="*/ 0 h 71485"/>
                <a:gd name="connsiteX1" fmla="*/ 214455 w 238283"/>
                <a:gd name="connsiteY1" fmla="*/ 0 h 71485"/>
                <a:gd name="connsiteX2" fmla="*/ 238284 w 238283"/>
                <a:gd name="connsiteY2" fmla="*/ 23828 h 71485"/>
                <a:gd name="connsiteX3" fmla="*/ 238284 w 238283"/>
                <a:gd name="connsiteY3" fmla="*/ 47657 h 71485"/>
                <a:gd name="connsiteX4" fmla="*/ 214455 w 238283"/>
                <a:gd name="connsiteY4" fmla="*/ 71485 h 71485"/>
                <a:gd name="connsiteX5" fmla="*/ 23828 w 238283"/>
                <a:gd name="connsiteY5" fmla="*/ 71485 h 71485"/>
                <a:gd name="connsiteX6" fmla="*/ 0 w 238283"/>
                <a:gd name="connsiteY6" fmla="*/ 47657 h 71485"/>
                <a:gd name="connsiteX7" fmla="*/ 0 w 238283"/>
                <a:gd name="connsiteY7" fmla="*/ 23828 h 71485"/>
                <a:gd name="connsiteX8" fmla="*/ 23828 w 238283"/>
                <a:gd name="connsiteY8" fmla="*/ 0 h 71485"/>
                <a:gd name="connsiteX9" fmla="*/ 85425 w 238283"/>
                <a:gd name="connsiteY9" fmla="*/ 0 h 71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8283" h="71485">
                  <a:moveTo>
                    <a:pt x="152859" y="0"/>
                  </a:moveTo>
                  <a:lnTo>
                    <a:pt x="214455" y="0"/>
                  </a:lnTo>
                  <a:cubicBezTo>
                    <a:pt x="227615" y="0"/>
                    <a:pt x="238284" y="10669"/>
                    <a:pt x="238284" y="23828"/>
                  </a:cubicBezTo>
                  <a:lnTo>
                    <a:pt x="238284" y="47657"/>
                  </a:lnTo>
                  <a:cubicBezTo>
                    <a:pt x="238284" y="60817"/>
                    <a:pt x="227615" y="71485"/>
                    <a:pt x="214455" y="71485"/>
                  </a:cubicBezTo>
                  <a:lnTo>
                    <a:pt x="23828" y="71485"/>
                  </a:lnTo>
                  <a:cubicBezTo>
                    <a:pt x="10669" y="71485"/>
                    <a:pt x="0" y="60817"/>
                    <a:pt x="0" y="47657"/>
                  </a:cubicBezTo>
                  <a:lnTo>
                    <a:pt x="0" y="23828"/>
                  </a:lnTo>
                  <a:cubicBezTo>
                    <a:pt x="0" y="10669"/>
                    <a:pt x="10669" y="0"/>
                    <a:pt x="23828" y="0"/>
                  </a:cubicBezTo>
                  <a:lnTo>
                    <a:pt x="85425" y="0"/>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32" name="Graphic 27">
              <a:extLst>
                <a:ext uri="{FF2B5EF4-FFF2-40B4-BE49-F238E27FC236}">
                  <a16:creationId xmlns:a16="http://schemas.microsoft.com/office/drawing/2014/main" id="{E39E1407-965E-4298-937C-D274BE5374CE}"/>
                </a:ext>
              </a:extLst>
            </p:cNvPr>
            <p:cNvSpPr/>
            <p:nvPr/>
          </p:nvSpPr>
          <p:spPr>
            <a:xfrm>
              <a:off x="9177232" y="1974502"/>
              <a:ext cx="285940" cy="5957"/>
            </a:xfrm>
            <a:custGeom>
              <a:avLst/>
              <a:gdLst>
                <a:gd name="connsiteX0" fmla="*/ 0 w 285940"/>
                <a:gd name="connsiteY0" fmla="*/ 0 h 5957"/>
                <a:gd name="connsiteX1" fmla="*/ 285941 w 285940"/>
                <a:gd name="connsiteY1" fmla="*/ 0 h 5957"/>
              </a:gdLst>
              <a:ahLst/>
              <a:cxnLst>
                <a:cxn ang="0">
                  <a:pos x="connsiteX0" y="connsiteY0"/>
                </a:cxn>
                <a:cxn ang="0">
                  <a:pos x="connsiteX1" y="connsiteY1"/>
                </a:cxn>
              </a:cxnLst>
              <a:rect l="l" t="t" r="r" b="b"/>
              <a:pathLst>
                <a:path w="285940" h="5957">
                  <a:moveTo>
                    <a:pt x="0" y="0"/>
                  </a:moveTo>
                  <a:lnTo>
                    <a:pt x="285941" y="0"/>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33" name="Graphic 27">
              <a:extLst>
                <a:ext uri="{FF2B5EF4-FFF2-40B4-BE49-F238E27FC236}">
                  <a16:creationId xmlns:a16="http://schemas.microsoft.com/office/drawing/2014/main" id="{0661C5A9-42CE-45DC-A25B-F8A7F3112DE4}"/>
                </a:ext>
              </a:extLst>
            </p:cNvPr>
            <p:cNvSpPr/>
            <p:nvPr/>
          </p:nvSpPr>
          <p:spPr>
            <a:xfrm>
              <a:off x="9177232" y="2069815"/>
              <a:ext cx="225535" cy="5957"/>
            </a:xfrm>
            <a:custGeom>
              <a:avLst/>
              <a:gdLst>
                <a:gd name="connsiteX0" fmla="*/ 0 w 225535"/>
                <a:gd name="connsiteY0" fmla="*/ 0 h 5957"/>
                <a:gd name="connsiteX1" fmla="*/ 225536 w 225535"/>
                <a:gd name="connsiteY1" fmla="*/ 0 h 5957"/>
              </a:gdLst>
              <a:ahLst/>
              <a:cxnLst>
                <a:cxn ang="0">
                  <a:pos x="connsiteX0" y="connsiteY0"/>
                </a:cxn>
                <a:cxn ang="0">
                  <a:pos x="connsiteX1" y="connsiteY1"/>
                </a:cxn>
              </a:cxnLst>
              <a:rect l="l" t="t" r="r" b="b"/>
              <a:pathLst>
                <a:path w="225535" h="5957">
                  <a:moveTo>
                    <a:pt x="0" y="0"/>
                  </a:moveTo>
                  <a:lnTo>
                    <a:pt x="225536" y="0"/>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34" name="Graphic 27">
              <a:extLst>
                <a:ext uri="{FF2B5EF4-FFF2-40B4-BE49-F238E27FC236}">
                  <a16:creationId xmlns:a16="http://schemas.microsoft.com/office/drawing/2014/main" id="{771DCFAC-D7E0-40D2-A8DD-CE62721D7DBC}"/>
                </a:ext>
              </a:extLst>
            </p:cNvPr>
            <p:cNvSpPr/>
            <p:nvPr/>
          </p:nvSpPr>
          <p:spPr>
            <a:xfrm>
              <a:off x="9177232" y="2165129"/>
              <a:ext cx="190210" cy="5957"/>
            </a:xfrm>
            <a:custGeom>
              <a:avLst/>
              <a:gdLst>
                <a:gd name="connsiteX0" fmla="*/ 0 w 190210"/>
                <a:gd name="connsiteY0" fmla="*/ 0 h 5957"/>
                <a:gd name="connsiteX1" fmla="*/ 190210 w 190210"/>
                <a:gd name="connsiteY1" fmla="*/ 0 h 5957"/>
              </a:gdLst>
              <a:ahLst/>
              <a:cxnLst>
                <a:cxn ang="0">
                  <a:pos x="connsiteX0" y="connsiteY0"/>
                </a:cxn>
                <a:cxn ang="0">
                  <a:pos x="connsiteX1" y="connsiteY1"/>
                </a:cxn>
              </a:cxnLst>
              <a:rect l="l" t="t" r="r" b="b"/>
              <a:pathLst>
                <a:path w="190210" h="5957">
                  <a:moveTo>
                    <a:pt x="0" y="0"/>
                  </a:moveTo>
                  <a:lnTo>
                    <a:pt x="190210" y="0"/>
                  </a:ln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35" name="Graphic 27">
              <a:extLst>
                <a:ext uri="{FF2B5EF4-FFF2-40B4-BE49-F238E27FC236}">
                  <a16:creationId xmlns:a16="http://schemas.microsoft.com/office/drawing/2014/main" id="{F2ECFFE4-F9BC-4A79-B8C0-A7C43685ED9A}"/>
                </a:ext>
              </a:extLst>
            </p:cNvPr>
            <p:cNvSpPr/>
            <p:nvPr/>
          </p:nvSpPr>
          <p:spPr>
            <a:xfrm>
              <a:off x="9415516" y="1950667"/>
              <a:ext cx="238290" cy="238290"/>
            </a:xfrm>
            <a:custGeom>
              <a:avLst/>
              <a:gdLst>
                <a:gd name="connsiteX0" fmla="*/ 83399 w 238290"/>
                <a:gd name="connsiteY0" fmla="*/ 214462 h 238290"/>
                <a:gd name="connsiteX1" fmla="*/ 0 w 238290"/>
                <a:gd name="connsiteY1" fmla="*/ 238290 h 238290"/>
                <a:gd name="connsiteX2" fmla="*/ 23828 w 238290"/>
                <a:gd name="connsiteY2" fmla="*/ 154891 h 238290"/>
                <a:gd name="connsiteX3" fmla="*/ 166382 w 238290"/>
                <a:gd name="connsiteY3" fmla="*/ 12337 h 238290"/>
                <a:gd name="connsiteX4" fmla="*/ 225953 w 238290"/>
                <a:gd name="connsiteY4" fmla="*/ 12337 h 238290"/>
                <a:gd name="connsiteX5" fmla="*/ 225953 w 238290"/>
                <a:gd name="connsiteY5" fmla="*/ 71908 h 23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290" h="238290">
                  <a:moveTo>
                    <a:pt x="83399" y="214462"/>
                  </a:moveTo>
                  <a:lnTo>
                    <a:pt x="0" y="238290"/>
                  </a:lnTo>
                  <a:lnTo>
                    <a:pt x="23828" y="154891"/>
                  </a:lnTo>
                  <a:lnTo>
                    <a:pt x="166382" y="12337"/>
                  </a:lnTo>
                  <a:cubicBezTo>
                    <a:pt x="182832" y="-4112"/>
                    <a:pt x="209503" y="-4112"/>
                    <a:pt x="225953" y="12337"/>
                  </a:cubicBezTo>
                  <a:cubicBezTo>
                    <a:pt x="242403" y="28787"/>
                    <a:pt x="242403" y="55458"/>
                    <a:pt x="225953" y="71908"/>
                  </a:cubicBezTo>
                  <a:close/>
                </a:path>
              </a:pathLst>
            </a:custGeom>
            <a:noFill/>
            <a:ln w="9525" cap="flat">
              <a:solidFill>
                <a:schemeClr val="bg2"/>
              </a:solidFill>
              <a:prstDash val="solid"/>
              <a:round/>
            </a:ln>
          </p:spPr>
          <p:txBody>
            <a:bodyPr rtlCol="0" anchor="ctr"/>
            <a:lstStyle/>
            <a:p>
              <a:endParaRPr lang="en-US">
                <a:solidFill>
                  <a:srgbClr val="FEDB00"/>
                </a:solidFill>
              </a:endParaRPr>
            </a:p>
          </p:txBody>
        </p:sp>
      </p:grpSp>
      <p:grpSp>
        <p:nvGrpSpPr>
          <p:cNvPr id="42" name="Graphic 29">
            <a:extLst>
              <a:ext uri="{FF2B5EF4-FFF2-40B4-BE49-F238E27FC236}">
                <a16:creationId xmlns:a16="http://schemas.microsoft.com/office/drawing/2014/main" id="{87AD6C4F-7A0E-4ED3-8FE8-071545087C06}"/>
              </a:ext>
            </a:extLst>
          </p:cNvPr>
          <p:cNvGrpSpPr/>
          <p:nvPr/>
        </p:nvGrpSpPr>
        <p:grpSpPr>
          <a:xfrm>
            <a:off x="357187" y="1765969"/>
            <a:ext cx="630521" cy="547096"/>
            <a:chOff x="360626" y="1760562"/>
            <a:chExt cx="630521" cy="547096"/>
          </a:xfrm>
          <a:noFill/>
        </p:grpSpPr>
        <p:sp>
          <p:nvSpPr>
            <p:cNvPr id="43" name="Graphic 29">
              <a:extLst>
                <a:ext uri="{FF2B5EF4-FFF2-40B4-BE49-F238E27FC236}">
                  <a16:creationId xmlns:a16="http://schemas.microsoft.com/office/drawing/2014/main" id="{1D47C54F-E84B-4042-8603-D94534075483}"/>
                </a:ext>
              </a:extLst>
            </p:cNvPr>
            <p:cNvSpPr/>
            <p:nvPr/>
          </p:nvSpPr>
          <p:spPr>
            <a:xfrm>
              <a:off x="746510" y="1760562"/>
              <a:ext cx="244637" cy="547096"/>
            </a:xfrm>
            <a:custGeom>
              <a:avLst/>
              <a:gdLst>
                <a:gd name="connsiteX0" fmla="*/ 121325 w 244637"/>
                <a:gd name="connsiteY0" fmla="*/ 547096 h 547096"/>
                <a:gd name="connsiteX1" fmla="*/ 244637 w 244637"/>
                <a:gd name="connsiteY1" fmla="*/ 547096 h 547096"/>
                <a:gd name="connsiteX2" fmla="*/ 244637 w 244637"/>
                <a:gd name="connsiteY2" fmla="*/ 468440 h 547096"/>
                <a:gd name="connsiteX3" fmla="*/ 192572 w 244637"/>
                <a:gd name="connsiteY3" fmla="*/ 392110 h 547096"/>
                <a:gd name="connsiteX4" fmla="*/ 80221 w 244637"/>
                <a:gd name="connsiteY4" fmla="*/ 342181 h 547096"/>
                <a:gd name="connsiteX5" fmla="*/ 80221 w 244637"/>
                <a:gd name="connsiteY5" fmla="*/ 273785 h 547096"/>
                <a:gd name="connsiteX6" fmla="*/ 121325 w 244637"/>
                <a:gd name="connsiteY6" fmla="*/ 191709 h 547096"/>
                <a:gd name="connsiteX7" fmla="*/ 121325 w 244637"/>
                <a:gd name="connsiteY7" fmla="*/ 136992 h 547096"/>
                <a:gd name="connsiteX8" fmla="*/ 135027 w 244637"/>
                <a:gd name="connsiteY8" fmla="*/ 41237 h 547096"/>
                <a:gd name="connsiteX9" fmla="*/ 0 w 244637"/>
                <a:gd name="connsiteY9" fmla="*/ 6150 h 54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637" h="547096">
                  <a:moveTo>
                    <a:pt x="121325" y="547096"/>
                  </a:moveTo>
                  <a:lnTo>
                    <a:pt x="244637" y="547096"/>
                  </a:lnTo>
                  <a:lnTo>
                    <a:pt x="244637" y="468440"/>
                  </a:lnTo>
                  <a:cubicBezTo>
                    <a:pt x="244626" y="434738"/>
                    <a:pt x="223978" y="404468"/>
                    <a:pt x="192572" y="392110"/>
                  </a:cubicBezTo>
                  <a:lnTo>
                    <a:pt x="80221" y="342181"/>
                  </a:lnTo>
                  <a:lnTo>
                    <a:pt x="80221" y="273785"/>
                  </a:lnTo>
                  <a:cubicBezTo>
                    <a:pt x="80221" y="273785"/>
                    <a:pt x="121325" y="260105"/>
                    <a:pt x="121325" y="191709"/>
                  </a:cubicBezTo>
                  <a:cubicBezTo>
                    <a:pt x="143932" y="191709"/>
                    <a:pt x="143932" y="136992"/>
                    <a:pt x="121325" y="136992"/>
                  </a:cubicBezTo>
                  <a:cubicBezTo>
                    <a:pt x="121325" y="130152"/>
                    <a:pt x="144481" y="79197"/>
                    <a:pt x="135027" y="41237"/>
                  </a:cubicBezTo>
                  <a:cubicBezTo>
                    <a:pt x="125573" y="3277"/>
                    <a:pt x="50078" y="-8624"/>
                    <a:pt x="0" y="6150"/>
                  </a:cubicBez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44" name="Graphic 29">
              <a:extLst>
                <a:ext uri="{FF2B5EF4-FFF2-40B4-BE49-F238E27FC236}">
                  <a16:creationId xmlns:a16="http://schemas.microsoft.com/office/drawing/2014/main" id="{EABB4CB0-8AE5-4A7D-B72B-3F9B8C171546}"/>
                </a:ext>
              </a:extLst>
            </p:cNvPr>
            <p:cNvSpPr/>
            <p:nvPr/>
          </p:nvSpPr>
          <p:spPr>
            <a:xfrm>
              <a:off x="397682" y="1765685"/>
              <a:ext cx="365103" cy="300255"/>
            </a:xfrm>
            <a:custGeom>
              <a:avLst/>
              <a:gdLst>
                <a:gd name="connsiteX0" fmla="*/ 237231 w 365103"/>
                <a:gd name="connsiteY0" fmla="*/ 299165 h 300255"/>
                <a:gd name="connsiteX1" fmla="*/ 358556 w 365103"/>
                <a:gd name="connsiteY1" fmla="*/ 273722 h 300255"/>
                <a:gd name="connsiteX2" fmla="*/ 363084 w 365103"/>
                <a:gd name="connsiteY2" fmla="*/ 254912 h 300255"/>
                <a:gd name="connsiteX3" fmla="*/ 361845 w 365103"/>
                <a:gd name="connsiteY3" fmla="*/ 253203 h 300255"/>
                <a:gd name="connsiteX4" fmla="*/ 334442 w 365103"/>
                <a:gd name="connsiteY4" fmla="*/ 155465 h 300255"/>
                <a:gd name="connsiteX5" fmla="*/ 182426 w 365103"/>
                <a:gd name="connsiteY5" fmla="*/ 0 h 300255"/>
                <a:gd name="connsiteX6" fmla="*/ 30683 w 365103"/>
                <a:gd name="connsiteY6" fmla="*/ 154986 h 300255"/>
                <a:gd name="connsiteX7" fmla="*/ 3281 w 365103"/>
                <a:gd name="connsiteY7" fmla="*/ 252724 h 300255"/>
                <a:gd name="connsiteX8" fmla="*/ 4806 w 365103"/>
                <a:gd name="connsiteY8" fmla="*/ 272010 h 300255"/>
                <a:gd name="connsiteX9" fmla="*/ 6501 w 365103"/>
                <a:gd name="connsiteY9" fmla="*/ 273243 h 300255"/>
                <a:gd name="connsiteX10" fmla="*/ 127620 w 365103"/>
                <a:gd name="connsiteY10" fmla="*/ 299165 h 30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5103" h="300255">
                  <a:moveTo>
                    <a:pt x="237231" y="299165"/>
                  </a:moveTo>
                  <a:cubicBezTo>
                    <a:pt x="279342" y="303547"/>
                    <a:pt x="321770" y="294649"/>
                    <a:pt x="358556" y="273722"/>
                  </a:cubicBezTo>
                  <a:cubicBezTo>
                    <a:pt x="365009" y="269776"/>
                    <a:pt x="367037" y="261355"/>
                    <a:pt x="363084" y="254912"/>
                  </a:cubicBezTo>
                  <a:cubicBezTo>
                    <a:pt x="362716" y="254312"/>
                    <a:pt x="362302" y="253740"/>
                    <a:pt x="361845" y="253203"/>
                  </a:cubicBezTo>
                  <a:cubicBezTo>
                    <a:pt x="348143" y="237404"/>
                    <a:pt x="338347" y="217158"/>
                    <a:pt x="334442" y="155465"/>
                  </a:cubicBezTo>
                  <a:cubicBezTo>
                    <a:pt x="326358" y="40354"/>
                    <a:pt x="248946" y="0"/>
                    <a:pt x="182426" y="0"/>
                  </a:cubicBezTo>
                  <a:cubicBezTo>
                    <a:pt x="115906" y="0"/>
                    <a:pt x="38562" y="40354"/>
                    <a:pt x="30683" y="154986"/>
                  </a:cubicBezTo>
                  <a:cubicBezTo>
                    <a:pt x="26504" y="216543"/>
                    <a:pt x="16982" y="237062"/>
                    <a:pt x="3281" y="252724"/>
                  </a:cubicBezTo>
                  <a:cubicBezTo>
                    <a:pt x="-1632" y="258470"/>
                    <a:pt x="-949" y="267105"/>
                    <a:pt x="4806" y="272010"/>
                  </a:cubicBezTo>
                  <a:cubicBezTo>
                    <a:pt x="5338" y="272464"/>
                    <a:pt x="5905" y="272876"/>
                    <a:pt x="6501" y="273243"/>
                  </a:cubicBezTo>
                  <a:cubicBezTo>
                    <a:pt x="43179" y="294281"/>
                    <a:pt x="85528" y="303344"/>
                    <a:pt x="127620" y="299165"/>
                  </a:cubicBezTo>
                </a:path>
              </a:pathLst>
            </a:custGeom>
            <a:noFill/>
            <a:ln w="9525" cap="flat">
              <a:solidFill>
                <a:schemeClr val="bg2"/>
              </a:solidFill>
              <a:prstDash val="solid"/>
              <a:round/>
            </a:ln>
          </p:spPr>
          <p:txBody>
            <a:bodyPr rtlCol="0" anchor="ctr"/>
            <a:lstStyle/>
            <a:p>
              <a:endParaRPr lang="en-US">
                <a:solidFill>
                  <a:srgbClr val="FEDB00"/>
                </a:solidFill>
              </a:endParaRPr>
            </a:p>
          </p:txBody>
        </p:sp>
        <p:sp>
          <p:nvSpPr>
            <p:cNvPr id="45" name="Graphic 29">
              <a:extLst>
                <a:ext uri="{FF2B5EF4-FFF2-40B4-BE49-F238E27FC236}">
                  <a16:creationId xmlns:a16="http://schemas.microsoft.com/office/drawing/2014/main" id="{4CA099DA-4FD3-4898-A43A-C3D6EBC92DA3}"/>
                </a:ext>
              </a:extLst>
            </p:cNvPr>
            <p:cNvSpPr/>
            <p:nvPr/>
          </p:nvSpPr>
          <p:spPr>
            <a:xfrm>
              <a:off x="360626" y="1852959"/>
              <a:ext cx="438963" cy="454698"/>
            </a:xfrm>
            <a:custGeom>
              <a:avLst/>
              <a:gdLst>
                <a:gd name="connsiteX0" fmla="*/ 293058 w 438963"/>
                <a:gd name="connsiteY0" fmla="*/ 255187 h 454698"/>
                <a:gd name="connsiteX1" fmla="*/ 274287 w 438963"/>
                <a:gd name="connsiteY1" fmla="*/ 233300 h 454698"/>
                <a:gd name="connsiteX2" fmla="*/ 274287 w 438963"/>
                <a:gd name="connsiteY2" fmla="*/ 190757 h 454698"/>
                <a:gd name="connsiteX3" fmla="*/ 285453 w 438963"/>
                <a:gd name="connsiteY3" fmla="*/ 173590 h 454698"/>
                <a:gd name="connsiteX4" fmla="*/ 315391 w 438963"/>
                <a:gd name="connsiteY4" fmla="*/ 110939 h 454698"/>
                <a:gd name="connsiteX5" fmla="*/ 315391 w 438963"/>
                <a:gd name="connsiteY5" fmla="*/ 52734 h 454698"/>
                <a:gd name="connsiteX6" fmla="*/ 219482 w 438963"/>
                <a:gd name="connsiteY6" fmla="*/ 0 h 454698"/>
                <a:gd name="connsiteX7" fmla="*/ 123572 w 438963"/>
                <a:gd name="connsiteY7" fmla="*/ 52734 h 454698"/>
                <a:gd name="connsiteX8" fmla="*/ 123572 w 438963"/>
                <a:gd name="connsiteY8" fmla="*/ 110939 h 454698"/>
                <a:gd name="connsiteX9" fmla="*/ 153510 w 438963"/>
                <a:gd name="connsiteY9" fmla="*/ 173590 h 454698"/>
                <a:gd name="connsiteX10" fmla="*/ 164676 w 438963"/>
                <a:gd name="connsiteY10" fmla="*/ 190757 h 454698"/>
                <a:gd name="connsiteX11" fmla="*/ 164676 w 438963"/>
                <a:gd name="connsiteY11" fmla="*/ 233300 h 454698"/>
                <a:gd name="connsiteX12" fmla="*/ 145837 w 438963"/>
                <a:gd name="connsiteY12" fmla="*/ 255187 h 454698"/>
                <a:gd name="connsiteX13" fmla="*/ 44858 w 438963"/>
                <a:gd name="connsiteY13" fmla="*/ 306005 h 454698"/>
                <a:gd name="connsiteX14" fmla="*/ 260 w 438963"/>
                <a:gd name="connsiteY14" fmla="*/ 399503 h 454698"/>
                <a:gd name="connsiteX15" fmla="*/ 260 w 438963"/>
                <a:gd name="connsiteY15" fmla="*/ 454699 h 454698"/>
                <a:gd name="connsiteX16" fmla="*/ 438703 w 438963"/>
                <a:gd name="connsiteY16" fmla="*/ 454699 h 454698"/>
                <a:gd name="connsiteX17" fmla="*/ 438703 w 438963"/>
                <a:gd name="connsiteY17" fmla="*/ 399503 h 454698"/>
                <a:gd name="connsiteX18" fmla="*/ 393900 w 438963"/>
                <a:gd name="connsiteY18" fmla="*/ 306005 h 454698"/>
                <a:gd name="connsiteX19" fmla="*/ 293058 w 438963"/>
                <a:gd name="connsiteY19" fmla="*/ 255187 h 454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38963" h="454698">
                  <a:moveTo>
                    <a:pt x="293058" y="255187"/>
                  </a:moveTo>
                  <a:cubicBezTo>
                    <a:pt x="283148" y="252038"/>
                    <a:pt x="275877" y="243561"/>
                    <a:pt x="274287" y="233300"/>
                  </a:cubicBezTo>
                  <a:lnTo>
                    <a:pt x="274287" y="190757"/>
                  </a:lnTo>
                  <a:cubicBezTo>
                    <a:pt x="274287" y="183918"/>
                    <a:pt x="280590" y="177967"/>
                    <a:pt x="285453" y="173590"/>
                  </a:cubicBezTo>
                  <a:cubicBezTo>
                    <a:pt x="303949" y="157943"/>
                    <a:pt x="314847" y="135137"/>
                    <a:pt x="315391" y="110939"/>
                  </a:cubicBezTo>
                  <a:lnTo>
                    <a:pt x="315391" y="52734"/>
                  </a:lnTo>
                  <a:cubicBezTo>
                    <a:pt x="278135" y="47167"/>
                    <a:pt x="244110" y="28459"/>
                    <a:pt x="219482" y="0"/>
                  </a:cubicBezTo>
                  <a:cubicBezTo>
                    <a:pt x="194827" y="28426"/>
                    <a:pt x="160815" y="47126"/>
                    <a:pt x="123572" y="52734"/>
                  </a:cubicBezTo>
                  <a:lnTo>
                    <a:pt x="123572" y="110939"/>
                  </a:lnTo>
                  <a:cubicBezTo>
                    <a:pt x="124116" y="135136"/>
                    <a:pt x="135014" y="157943"/>
                    <a:pt x="153510" y="173590"/>
                  </a:cubicBezTo>
                  <a:cubicBezTo>
                    <a:pt x="158374" y="177967"/>
                    <a:pt x="164676" y="184191"/>
                    <a:pt x="164676" y="190757"/>
                  </a:cubicBezTo>
                  <a:lnTo>
                    <a:pt x="164676" y="233300"/>
                  </a:lnTo>
                  <a:cubicBezTo>
                    <a:pt x="163075" y="243578"/>
                    <a:pt x="155773" y="252060"/>
                    <a:pt x="145837" y="255187"/>
                  </a:cubicBezTo>
                  <a:cubicBezTo>
                    <a:pt x="110516" y="268612"/>
                    <a:pt x="76677" y="285642"/>
                    <a:pt x="44858" y="306005"/>
                  </a:cubicBezTo>
                  <a:cubicBezTo>
                    <a:pt x="14592" y="327201"/>
                    <a:pt x="-2333" y="362684"/>
                    <a:pt x="260" y="399503"/>
                  </a:cubicBezTo>
                  <a:lnTo>
                    <a:pt x="260" y="454699"/>
                  </a:lnTo>
                  <a:lnTo>
                    <a:pt x="438703" y="454699"/>
                  </a:lnTo>
                  <a:lnTo>
                    <a:pt x="438703" y="399503"/>
                  </a:lnTo>
                  <a:cubicBezTo>
                    <a:pt x="441306" y="362634"/>
                    <a:pt x="424286" y="327116"/>
                    <a:pt x="393900" y="306005"/>
                  </a:cubicBezTo>
                  <a:cubicBezTo>
                    <a:pt x="362140" y="285624"/>
                    <a:pt x="328344" y="268592"/>
                    <a:pt x="293058" y="255187"/>
                  </a:cubicBezTo>
                  <a:close/>
                </a:path>
              </a:pathLst>
            </a:custGeom>
            <a:noFill/>
            <a:ln w="9525" cap="flat">
              <a:solidFill>
                <a:schemeClr val="bg2"/>
              </a:solidFill>
              <a:prstDash val="solid"/>
              <a:round/>
            </a:ln>
          </p:spPr>
          <p:txBody>
            <a:bodyPr rtlCol="0" anchor="ctr"/>
            <a:lstStyle/>
            <a:p>
              <a:endParaRPr lang="en-US">
                <a:solidFill>
                  <a:srgbClr val="FEDB00"/>
                </a:solidFill>
              </a:endParaRPr>
            </a:p>
          </p:txBody>
        </p:sp>
      </p:grpSp>
      <p:cxnSp>
        <p:nvCxnSpPr>
          <p:cNvPr id="46" name="Straight Connector 45">
            <a:extLst>
              <a:ext uri="{FF2B5EF4-FFF2-40B4-BE49-F238E27FC236}">
                <a16:creationId xmlns:a16="http://schemas.microsoft.com/office/drawing/2014/main" id="{81B94D40-3D5F-4A77-873B-67CB1BAA965A}"/>
              </a:ext>
            </a:extLst>
          </p:cNvPr>
          <p:cNvCxnSpPr>
            <a:cxnSpLocks/>
          </p:cNvCxnSpPr>
          <p:nvPr/>
        </p:nvCxnSpPr>
        <p:spPr>
          <a:xfrm>
            <a:off x="4257437" y="2823128"/>
            <a:ext cx="3596778" cy="0"/>
          </a:xfrm>
          <a:prstGeom prst="line">
            <a:avLst/>
          </a:prstGeom>
          <a:ln w="31750">
            <a:solidFill>
              <a:schemeClr val="bg2"/>
            </a:solidFill>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055019E-9F82-4C17-9226-94B2E142CFE6}"/>
              </a:ext>
            </a:extLst>
          </p:cNvPr>
          <p:cNvCxnSpPr>
            <a:cxnSpLocks/>
          </p:cNvCxnSpPr>
          <p:nvPr/>
        </p:nvCxnSpPr>
        <p:spPr>
          <a:xfrm>
            <a:off x="8154874" y="2817209"/>
            <a:ext cx="3676764" cy="0"/>
          </a:xfrm>
          <a:prstGeom prst="line">
            <a:avLst/>
          </a:prstGeom>
          <a:ln w="31750">
            <a:solidFill>
              <a:schemeClr val="bg2"/>
            </a:solidFill>
            <a:tailEnd type="none"/>
          </a:ln>
        </p:spPr>
        <p:style>
          <a:lnRef idx="1">
            <a:schemeClr val="accent1"/>
          </a:lnRef>
          <a:fillRef idx="0">
            <a:schemeClr val="accent1"/>
          </a:fillRef>
          <a:effectRef idx="0">
            <a:schemeClr val="accent1"/>
          </a:effectRef>
          <a:fontRef idx="minor">
            <a:schemeClr val="tx1"/>
          </a:fontRef>
        </p:style>
      </p:cxnSp>
      <p:sp>
        <p:nvSpPr>
          <p:cNvPr id="58" name="Content Placeholder 12">
            <a:extLst>
              <a:ext uri="{FF2B5EF4-FFF2-40B4-BE49-F238E27FC236}">
                <a16:creationId xmlns:a16="http://schemas.microsoft.com/office/drawing/2014/main" id="{8D1683AE-FD46-4EAA-B3FF-29A55EF15B18}"/>
              </a:ext>
            </a:extLst>
          </p:cNvPr>
          <p:cNvSpPr txBox="1">
            <a:spLocks noGrp="1"/>
          </p:cNvSpPr>
          <p:nvPr>
            <p:ph sz="quarter" idx="13"/>
          </p:nvPr>
        </p:nvSpPr>
        <p:spPr>
          <a:xfrm>
            <a:off x="360363" y="2954955"/>
            <a:ext cx="3671887" cy="2764807"/>
          </a:xfrm>
          <a:prstGeom prst="rect">
            <a:avLst/>
          </a:prstGeom>
        </p:spPr>
        <p:txBody>
          <a:bodyPr lIns="91440" tIns="45720" rIns="91440" bIns="45720" anchor="t"/>
          <a:lstStyle>
            <a:lvl1pPr marL="0" indent="0" algn="l" defTabSz="914400" rtl="0" eaLnBrk="1" latinLnBrk="0" hangingPunct="1">
              <a:lnSpc>
                <a:spcPct val="100000"/>
              </a:lnSpc>
              <a:spcBef>
                <a:spcPts val="1200"/>
              </a:spcBef>
              <a:buFont typeface="Arial" panose="020B0604020202020204" pitchFamily="34" charset="0"/>
              <a:buNone/>
              <a:defRPr sz="11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ꟷ"/>
              <a:defRPr sz="11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ꟷ"/>
              <a:defRPr sz="1100" kern="1200">
                <a:solidFill>
                  <a:schemeClr val="tx1"/>
                </a:solidFill>
                <a:latin typeface="+mn-lt"/>
                <a:ea typeface="+mn-ea"/>
                <a:cs typeface="+mn-cs"/>
              </a:defRPr>
            </a:lvl3pPr>
            <a:lvl4pPr marL="540000" indent="-180975" algn="l" defTabSz="914400" rtl="0" eaLnBrk="1" latinLnBrk="0" hangingPunct="1">
              <a:lnSpc>
                <a:spcPct val="100000"/>
              </a:lnSpc>
              <a:spcBef>
                <a:spcPts val="600"/>
              </a:spcBef>
              <a:buFont typeface="Arial" panose="020B0604020202020204" pitchFamily="34" charset="0"/>
              <a:buChar char="ꟷ"/>
              <a:defRPr sz="1100" kern="1200">
                <a:solidFill>
                  <a:schemeClr val="tx1"/>
                </a:solidFill>
                <a:latin typeface="+mn-lt"/>
                <a:ea typeface="+mn-ea"/>
                <a:cs typeface="+mn-cs"/>
              </a:defRPr>
            </a:lvl4pPr>
            <a:lvl5pPr marL="720000" indent="-180000" algn="l" defTabSz="914400" rtl="0" eaLnBrk="1" latinLnBrk="0" hangingPunct="1">
              <a:lnSpc>
                <a:spcPct val="100000"/>
              </a:lnSpc>
              <a:spcBef>
                <a:spcPts val="600"/>
              </a:spcBef>
              <a:buFont typeface="Arial" panose="020B0604020202020204" pitchFamily="34" charset="0"/>
              <a:buChar char="ꟷ"/>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a:pPr>
            <a:r>
              <a:rPr kumimoji="0" lang="en-US" sz="1050" b="0" i="0" u="none" strike="noStrike" kern="1200" cap="none" spc="0" normalizeH="0" baseline="0" noProof="0">
                <a:ln>
                  <a:noFill/>
                </a:ln>
                <a:solidFill>
                  <a:srgbClr val="333333"/>
                </a:solidFill>
                <a:effectLst/>
                <a:uLnTx/>
                <a:uFillTx/>
                <a:latin typeface="Arial"/>
                <a:ea typeface="+mn-ea"/>
                <a:cs typeface="+mn-cs"/>
              </a:rPr>
              <a:t>N=1,000 shoppers</a:t>
            </a:r>
          </a:p>
          <a:p>
            <a:pPr>
              <a:defRPr/>
            </a:pPr>
            <a:r>
              <a:rPr kumimoji="0" lang="en-US" sz="1050" b="0" i="0" u="none" strike="noStrike" kern="1200" cap="none" spc="0" normalizeH="0" baseline="0" noProof="0">
                <a:ln>
                  <a:noFill/>
                </a:ln>
                <a:solidFill>
                  <a:srgbClr val="333333"/>
                </a:solidFill>
                <a:effectLst/>
                <a:uLnTx/>
                <a:uFillTx/>
                <a:latin typeface="Arial"/>
                <a:ea typeface="+mn-ea"/>
                <a:cs typeface="+mn-cs"/>
              </a:rPr>
              <a:t>To qualify for the survey, respondents must be ages 18-65 and have </a:t>
            </a:r>
            <a:r>
              <a:rPr lang="en-US" sz="1050">
                <a:solidFill>
                  <a:srgbClr val="333333"/>
                </a:solidFill>
                <a:latin typeface="Arial"/>
              </a:rPr>
              <a:t>purchased healthy snacks to snack on between meals. </a:t>
            </a:r>
          </a:p>
          <a:p>
            <a:pPr>
              <a:defRPr/>
            </a:pPr>
            <a:r>
              <a:rPr lang="en-US" sz="1050">
                <a:solidFill>
                  <a:srgbClr val="333333"/>
                </a:solidFill>
                <a:latin typeface="Arial"/>
              </a:rPr>
              <a:t>Categories covered in this survey: popcorn, nut butters, dips, eggs, cheese puff and corn snacks, pork rinds, potato chips and tortilla chips, rice/popcorn cakes, cookies, dried meat snacks, cereal/granola bars/oatmeal, dark chocolates, crackers, fruits, smoothies and protein shakes, yogurt, refrigerated snack packs/plates, snack nuts and dried fruits, vegetables and beans fresh or dried, cheese, bread</a:t>
            </a:r>
          </a:p>
          <a:p>
            <a:pPr>
              <a:defRPr/>
            </a:pPr>
            <a:endParaRPr lang="en-US" sz="1050" b="0" i="0" u="none" strike="noStrike" kern="1200" cap="none" spc="0" normalizeH="0" baseline="0" noProof="0">
              <a:ln>
                <a:noFill/>
              </a:ln>
              <a:solidFill>
                <a:srgbClr val="333333"/>
              </a:solidFill>
              <a:effectLst/>
              <a:uLnTx/>
              <a:uFillTx/>
              <a:latin typeface="Arial"/>
              <a:cs typeface="Arial"/>
            </a:endParaRPr>
          </a:p>
        </p:txBody>
      </p:sp>
      <p:graphicFrame>
        <p:nvGraphicFramePr>
          <p:cNvPr id="59" name="Content Placeholder 9">
            <a:extLst>
              <a:ext uri="{FF2B5EF4-FFF2-40B4-BE49-F238E27FC236}">
                <a16:creationId xmlns:a16="http://schemas.microsoft.com/office/drawing/2014/main" id="{403C5B1A-5726-41A2-B59A-F32D16FC9519}"/>
              </a:ext>
            </a:extLst>
          </p:cNvPr>
          <p:cNvGraphicFramePr>
            <a:graphicFrameLocks noGrp="1"/>
          </p:cNvGraphicFramePr>
          <p:nvPr>
            <p:ph sz="quarter" idx="17"/>
            <p:custDataLst>
              <p:tags r:id="rId1"/>
            </p:custDataLst>
            <p:extLst>
              <p:ext uri="{D42A27DB-BD31-4B8C-83A1-F6EECF244321}">
                <p14:modId xmlns:p14="http://schemas.microsoft.com/office/powerpoint/2010/main" val="3023691393"/>
              </p:ext>
            </p:extLst>
          </p:nvPr>
        </p:nvGraphicFramePr>
        <p:xfrm>
          <a:off x="8154988" y="2961039"/>
          <a:ext cx="3676650" cy="3124960"/>
        </p:xfrm>
        <a:graphic>
          <a:graphicData uri="http://schemas.openxmlformats.org/drawingml/2006/table">
            <a:tbl>
              <a:tblPr bandRow="1">
                <a:tableStyleId>{00A15C55-8517-42AA-B614-E9B94910E393}</a:tableStyleId>
              </a:tblPr>
              <a:tblGrid>
                <a:gridCol w="2563887">
                  <a:extLst>
                    <a:ext uri="{9D8B030D-6E8A-4147-A177-3AD203B41FA5}">
                      <a16:colId xmlns:a16="http://schemas.microsoft.com/office/drawing/2014/main" val="3167987683"/>
                    </a:ext>
                  </a:extLst>
                </a:gridCol>
                <a:gridCol w="1112763">
                  <a:extLst>
                    <a:ext uri="{9D8B030D-6E8A-4147-A177-3AD203B41FA5}">
                      <a16:colId xmlns:a16="http://schemas.microsoft.com/office/drawing/2014/main" val="2336965006"/>
                    </a:ext>
                  </a:extLst>
                </a:gridCol>
              </a:tblGrid>
              <a:tr h="304219">
                <a:tc>
                  <a:txBody>
                    <a:bodyPr/>
                    <a:lstStyle/>
                    <a:p>
                      <a:pPr algn="l"/>
                      <a:r>
                        <a:rPr lang="en-US" sz="1100" b="0">
                          <a:solidFill>
                            <a:schemeClr val="tx1"/>
                          </a:solidFill>
                          <a:latin typeface="Arial" panose="020B0604020202020204" pitchFamily="34" charset="0"/>
                        </a:rPr>
                        <a:t>Female</a:t>
                      </a:r>
                    </a:p>
                  </a:txBody>
                  <a:tcPr marL="129616" marR="129616" marT="64808" marB="64808">
                    <a:lnL w="0" cmpd="sng">
                      <a:noFill/>
                    </a:lnL>
                    <a:lnR w="0" cmpd="sng">
                      <a:noFill/>
                    </a:lnR>
                    <a:lnT w="0" cmpd="sng">
                      <a:noFill/>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a:solidFill>
                            <a:schemeClr val="tx1"/>
                          </a:solidFill>
                          <a:latin typeface="Arial" panose="020B0604020202020204" pitchFamily="34" charset="0"/>
                        </a:rPr>
                        <a:t>52%</a:t>
                      </a:r>
                    </a:p>
                  </a:txBody>
                  <a:tcPr marL="129616" marR="129616" marT="64808" marB="64808">
                    <a:lnL w="0" cmpd="sng">
                      <a:noFill/>
                    </a:lnL>
                    <a:lnR w="0" cmpd="sng">
                      <a:noFill/>
                    </a:lnR>
                    <a:lnT w="0" cmpd="sng">
                      <a:noFill/>
                    </a:lnT>
                    <a:lnB w="12700" cap="flat" cmpd="sng" algn="ctr">
                      <a:solidFill>
                        <a:schemeClr val="bg1">
                          <a:lumMod val="75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143694"/>
                  </a:ext>
                </a:extLst>
              </a:tr>
              <a:tr h="304219">
                <a:tc>
                  <a:txBody>
                    <a:bodyPr/>
                    <a:lstStyle/>
                    <a:p>
                      <a:pPr algn="l"/>
                      <a:r>
                        <a:rPr lang="en-US" sz="1100">
                          <a:solidFill>
                            <a:schemeClr val="tx1"/>
                          </a:solidFill>
                          <a:latin typeface="Arial" panose="020B0604020202020204" pitchFamily="34" charset="0"/>
                        </a:rPr>
                        <a:t>Male</a:t>
                      </a:r>
                    </a:p>
                  </a:txBody>
                  <a:tcPr marL="129616" marR="129616" marT="64808" marB="64808">
                    <a:lnL w="0" cmpd="sng">
                      <a:solidFill>
                        <a:schemeClr val="lt1"/>
                      </a:solidFill>
                    </a:lnL>
                    <a:lnR w="0" cap="flat" cmpd="sng" algn="ctr">
                      <a:solidFill>
                        <a:schemeClr val="lt1"/>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200">
                          <a:solidFill>
                            <a:schemeClr val="tx1"/>
                          </a:solidFill>
                          <a:latin typeface="Arial" panose="020B0604020202020204" pitchFamily="34" charset="0"/>
                        </a:rPr>
                        <a:t>48%</a:t>
                      </a:r>
                    </a:p>
                  </a:txBody>
                  <a:tcPr marL="129616" marR="129616" marT="64808" marB="64808">
                    <a:lnL w="0" cmpd="sng">
                      <a:solidFill>
                        <a:schemeClr val="lt1"/>
                      </a:solidFill>
                    </a:lnL>
                    <a:lnR w="0" cmpd="sng">
                      <a:solidFill>
                        <a:schemeClr val="lt1"/>
                      </a:solidFill>
                    </a:lnR>
                    <a:lnT w="12700" cap="flat" cmpd="sng" algn="ctr">
                      <a:solidFill>
                        <a:schemeClr val="bg1">
                          <a:lumMod val="75000"/>
                        </a:schemeClr>
                      </a:solidFill>
                      <a:prstDash val="sysDot"/>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4908037"/>
                  </a:ext>
                </a:extLst>
              </a:tr>
              <a:tr h="304219">
                <a:tc>
                  <a:txBody>
                    <a:bodyPr/>
                    <a:lstStyle/>
                    <a:p>
                      <a:pPr algn="l"/>
                      <a:r>
                        <a:rPr lang="en-US" sz="1100">
                          <a:solidFill>
                            <a:schemeClr val="tx1"/>
                          </a:solidFill>
                          <a:latin typeface="Arial" panose="020B0604020202020204" pitchFamily="34" charset="0"/>
                        </a:rPr>
                        <a:t>Gen Z (19-25)</a:t>
                      </a:r>
                    </a:p>
                  </a:txBody>
                  <a:tcPr marL="129616" marR="129616" marT="64808" marB="64808">
                    <a:lnL w="0" cmpd="sng">
                      <a:solidFill>
                        <a:schemeClr val="lt1"/>
                      </a:solidFill>
                    </a:lnL>
                    <a:lnR w="0" cap="flat" cmpd="sng" algn="ctr">
                      <a:solidFill>
                        <a:schemeClr val="lt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tc>
                  <a:txBody>
                    <a:bodyPr/>
                    <a:lstStyle/>
                    <a:p>
                      <a:pPr algn="ctr"/>
                      <a:r>
                        <a:rPr lang="en-US" sz="1200">
                          <a:solidFill>
                            <a:schemeClr val="tx1"/>
                          </a:solidFill>
                          <a:latin typeface="Arial" panose="020B0604020202020204" pitchFamily="34" charset="0"/>
                        </a:rPr>
                        <a:t>6%</a:t>
                      </a:r>
                    </a:p>
                  </a:txBody>
                  <a:tcPr marL="129616" marR="129616" marT="64808" marB="64808">
                    <a:lnL w="0" cmpd="sng">
                      <a:solidFill>
                        <a:schemeClr val="lt1"/>
                      </a:solidFill>
                    </a:lnL>
                    <a:lnR w="0" cmpd="sng">
                      <a:solidFill>
                        <a:schemeClr val="lt1"/>
                      </a:solidFill>
                    </a:lnR>
                    <a:lnT w="28575"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1531306451"/>
                  </a:ext>
                </a:extLst>
              </a:tr>
              <a:tr h="304219">
                <a:tc>
                  <a:txBody>
                    <a:bodyPr/>
                    <a:lstStyle/>
                    <a:p>
                      <a:pPr algn="l"/>
                      <a:r>
                        <a:rPr lang="en-US" sz="1100">
                          <a:solidFill>
                            <a:schemeClr val="tx1"/>
                          </a:solidFill>
                          <a:latin typeface="Arial" panose="020B0604020202020204" pitchFamily="34" charset="0"/>
                        </a:rPr>
                        <a:t>Emerging millennials (26-33)</a:t>
                      </a:r>
                    </a:p>
                  </a:txBody>
                  <a:tcPr marL="129616" marR="129616" marT="64808" marB="64808">
                    <a:lnL w="0" cmpd="sng">
                      <a:solidFill>
                        <a:schemeClr val="lt1"/>
                      </a:solidFill>
                    </a:lnL>
                    <a:lnR w="0" cap="flat" cmpd="sng" algn="ctr">
                      <a:solidFill>
                        <a:schemeClr val="lt1"/>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tc>
                  <a:txBody>
                    <a:bodyPr/>
                    <a:lstStyle/>
                    <a:p>
                      <a:pPr algn="ctr"/>
                      <a:r>
                        <a:rPr lang="en-US" sz="1200">
                          <a:solidFill>
                            <a:schemeClr val="tx1"/>
                          </a:solidFill>
                          <a:latin typeface="Arial" panose="020B0604020202020204" pitchFamily="34" charset="0"/>
                        </a:rPr>
                        <a:t>20%</a:t>
                      </a:r>
                    </a:p>
                  </a:txBody>
                  <a:tcPr marL="129616" marR="129616" marT="64808" marB="64808">
                    <a:lnL w="0" cap="flat" cmpd="sng" algn="ctr">
                      <a:solidFill>
                        <a:schemeClr val="lt1"/>
                      </a:solidFill>
                      <a:prstDash val="solid"/>
                      <a:round/>
                      <a:headEnd type="none" w="med" len="med"/>
                      <a:tailEnd type="none" w="med" len="med"/>
                    </a:lnL>
                    <a:lnR w="0" cmpd="sng">
                      <a:solidFill>
                        <a:schemeClr val="lt1"/>
                      </a:solidFill>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1544776581"/>
                  </a:ext>
                </a:extLst>
              </a:tr>
              <a:tr h="304219">
                <a:tc>
                  <a:txBody>
                    <a:bodyPr/>
                    <a:lstStyle/>
                    <a:p>
                      <a:pPr algn="l"/>
                      <a:r>
                        <a:rPr lang="en-US" sz="1100">
                          <a:solidFill>
                            <a:schemeClr val="tx1"/>
                          </a:solidFill>
                          <a:latin typeface="Arial" panose="020B0604020202020204" pitchFamily="34" charset="0"/>
                        </a:rPr>
                        <a:t>Adult millennials (34-43)</a:t>
                      </a:r>
                    </a:p>
                  </a:txBody>
                  <a:tcPr marL="129616" marR="129616" marT="64808" marB="64808">
                    <a:lnL w="0" cmpd="sng">
                      <a:solidFill>
                        <a:schemeClr val="lt1"/>
                      </a:solidFill>
                    </a:lnL>
                    <a:lnR w="0" cap="flat" cmpd="sng" algn="ctr">
                      <a:solidFill>
                        <a:schemeClr val="lt1"/>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tc>
                  <a:txBody>
                    <a:bodyPr/>
                    <a:lstStyle/>
                    <a:p>
                      <a:pPr algn="ctr"/>
                      <a:r>
                        <a:rPr lang="en-US" sz="1200">
                          <a:solidFill>
                            <a:schemeClr val="tx1"/>
                          </a:solidFill>
                          <a:latin typeface="Arial" panose="020B0604020202020204" pitchFamily="34" charset="0"/>
                        </a:rPr>
                        <a:t>20%</a:t>
                      </a:r>
                    </a:p>
                  </a:txBody>
                  <a:tcPr marL="129616" marR="129616" marT="64808" marB="64808">
                    <a:lnL w="0" cap="flat" cmpd="sng" algn="ctr">
                      <a:solidFill>
                        <a:schemeClr val="lt1"/>
                      </a:solidFill>
                      <a:prstDash val="solid"/>
                      <a:round/>
                      <a:headEnd type="none" w="med" len="med"/>
                      <a:tailEnd type="none" w="med" len="med"/>
                    </a:lnL>
                    <a:lnR w="0" cmpd="sng">
                      <a:solidFill>
                        <a:schemeClr val="lt1"/>
                      </a:solidFill>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3905855675"/>
                  </a:ext>
                </a:extLst>
              </a:tr>
              <a:tr h="304219">
                <a:tc>
                  <a:txBody>
                    <a:bodyPr/>
                    <a:lstStyle/>
                    <a:p>
                      <a:pPr algn="l"/>
                      <a:r>
                        <a:rPr lang="en-US" sz="1100">
                          <a:solidFill>
                            <a:schemeClr val="tx1"/>
                          </a:solidFill>
                          <a:latin typeface="Arial" panose="020B0604020202020204" pitchFamily="34" charset="0"/>
                        </a:rPr>
                        <a:t>Gen X (44-57)</a:t>
                      </a:r>
                    </a:p>
                  </a:txBody>
                  <a:tcPr marL="129616" marR="129616" marT="64808" marB="64808">
                    <a:lnL w="0" cmpd="sng">
                      <a:solidFill>
                        <a:schemeClr val="lt1"/>
                      </a:solidFill>
                    </a:lnL>
                    <a:lnR w="0" cap="flat" cmpd="sng" algn="ctr">
                      <a:solidFill>
                        <a:schemeClr val="lt1"/>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tc>
                  <a:txBody>
                    <a:bodyPr/>
                    <a:lstStyle/>
                    <a:p>
                      <a:pPr algn="ctr"/>
                      <a:r>
                        <a:rPr lang="en-US" sz="1200">
                          <a:solidFill>
                            <a:schemeClr val="tx1"/>
                          </a:solidFill>
                          <a:latin typeface="Arial" panose="020B0604020202020204" pitchFamily="34" charset="0"/>
                        </a:rPr>
                        <a:t>30%</a:t>
                      </a:r>
                    </a:p>
                  </a:txBody>
                  <a:tcPr marL="129616" marR="129616" marT="64808" marB="64808">
                    <a:lnL w="0" cmpd="sng">
                      <a:solidFill>
                        <a:schemeClr val="lt1"/>
                      </a:solidFill>
                    </a:lnL>
                    <a:lnR w="0" cmpd="sng">
                      <a:solidFill>
                        <a:schemeClr val="lt1"/>
                      </a:solidFill>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614564144"/>
                  </a:ext>
                </a:extLst>
              </a:tr>
              <a:tr h="304219">
                <a:tc>
                  <a:txBody>
                    <a:bodyPr/>
                    <a:lstStyle/>
                    <a:p>
                      <a:pPr algn="l"/>
                      <a:r>
                        <a:rPr lang="en-US" sz="1100">
                          <a:solidFill>
                            <a:schemeClr val="tx1"/>
                          </a:solidFill>
                          <a:latin typeface="Arial" panose="020B0604020202020204" pitchFamily="34" charset="0"/>
                        </a:rPr>
                        <a:t>Boomers (58-76)</a:t>
                      </a:r>
                    </a:p>
                  </a:txBody>
                  <a:tcPr marL="129616" marR="129616" marT="64808" marB="64808">
                    <a:lnL w="0" cmpd="sng">
                      <a:solidFill>
                        <a:schemeClr val="lt1"/>
                      </a:solidFill>
                    </a:lnL>
                    <a:lnR w="0" cap="flat" cmpd="sng" algn="ctr">
                      <a:solidFill>
                        <a:schemeClr val="lt1"/>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r>
                        <a:rPr lang="en-US" sz="1200">
                          <a:solidFill>
                            <a:schemeClr val="tx1"/>
                          </a:solidFill>
                          <a:latin typeface="Arial" panose="020B0604020202020204" pitchFamily="34" charset="0"/>
                        </a:rPr>
                        <a:t>26%</a:t>
                      </a:r>
                    </a:p>
                  </a:txBody>
                  <a:tcPr marL="129616" marR="129616" marT="64808" marB="64808">
                    <a:lnL w="0" cmpd="sng">
                      <a:solidFill>
                        <a:schemeClr val="lt1"/>
                      </a:solidFill>
                    </a:lnL>
                    <a:lnR w="0" cmpd="sng">
                      <a:solidFill>
                        <a:schemeClr val="lt1"/>
                      </a:solidFill>
                    </a:lnR>
                    <a:lnT w="12700" cap="flat" cmpd="sng" algn="ctr">
                      <a:solidFill>
                        <a:schemeClr val="bg1">
                          <a:lumMod val="75000"/>
                        </a:schemeClr>
                      </a:solidFill>
                      <a:prstDash val="sysDot"/>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2947824"/>
                  </a:ext>
                </a:extLst>
              </a:tr>
              <a:tr h="304219">
                <a:tc>
                  <a:txBody>
                    <a:bodyPr/>
                    <a:lstStyle/>
                    <a:p>
                      <a:pPr algn="l"/>
                      <a:r>
                        <a:rPr lang="en-US" sz="1100">
                          <a:solidFill>
                            <a:schemeClr val="tx1"/>
                          </a:solidFill>
                          <a:latin typeface="Arial" panose="020B0604020202020204" pitchFamily="34" charset="0"/>
                        </a:rPr>
                        <a:t>&lt;$50K</a:t>
                      </a:r>
                    </a:p>
                  </a:txBody>
                  <a:tcPr marL="129616" marR="129616" marT="64808" marB="64808">
                    <a:lnL w="0" cmpd="sng">
                      <a:solidFill>
                        <a:schemeClr val="lt1"/>
                      </a:solidFill>
                    </a:lnL>
                    <a:lnR w="0" cap="flat" cmpd="sng" algn="ctr">
                      <a:solidFill>
                        <a:schemeClr val="lt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tc>
                  <a:txBody>
                    <a:bodyPr/>
                    <a:lstStyle/>
                    <a:p>
                      <a:pPr algn="ctr"/>
                      <a:r>
                        <a:rPr lang="en-US" sz="1200">
                          <a:solidFill>
                            <a:schemeClr val="tx1"/>
                          </a:solidFill>
                          <a:latin typeface="Arial" panose="020B0604020202020204" pitchFamily="34" charset="0"/>
                        </a:rPr>
                        <a:t>32%</a:t>
                      </a:r>
                    </a:p>
                  </a:txBody>
                  <a:tcPr marL="129616" marR="129616" marT="64808" marB="64808">
                    <a:lnL w="0" cmpd="sng">
                      <a:solidFill>
                        <a:schemeClr val="lt1"/>
                      </a:solidFill>
                    </a:lnL>
                    <a:lnR w="0" cmpd="sng">
                      <a:solidFill>
                        <a:schemeClr val="lt1"/>
                      </a:solidFill>
                    </a:lnR>
                    <a:lnT w="28575" cap="flat" cmpd="sng" algn="ctr">
                      <a:solidFill>
                        <a:schemeClr val="tx1"/>
                      </a:solidFill>
                      <a:prstDash val="solid"/>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1144082302"/>
                  </a:ext>
                </a:extLst>
              </a:tr>
              <a:tr h="304219">
                <a:tc>
                  <a:txBody>
                    <a:bodyPr/>
                    <a:lstStyle/>
                    <a:p>
                      <a:pPr algn="l"/>
                      <a:r>
                        <a:rPr lang="en-US" sz="1100">
                          <a:solidFill>
                            <a:schemeClr val="tx1"/>
                          </a:solidFill>
                          <a:latin typeface="Arial" panose="020B0604020202020204" pitchFamily="34" charset="0"/>
                        </a:rPr>
                        <a:t>$50K-$99.9K</a:t>
                      </a:r>
                    </a:p>
                  </a:txBody>
                  <a:tcPr marL="129616" marR="129616" marT="64808" marB="64808">
                    <a:lnL w="0" cmpd="sng">
                      <a:solidFill>
                        <a:schemeClr val="lt1"/>
                      </a:solidFill>
                    </a:lnL>
                    <a:lnR w="0" cap="flat" cmpd="sng" algn="ctr">
                      <a:solidFill>
                        <a:schemeClr val="lt1"/>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tc>
                  <a:txBody>
                    <a:bodyPr/>
                    <a:lstStyle/>
                    <a:p>
                      <a:pPr algn="ctr"/>
                      <a:r>
                        <a:rPr lang="en-US" sz="1200">
                          <a:solidFill>
                            <a:schemeClr val="tx1"/>
                          </a:solidFill>
                          <a:latin typeface="Arial" panose="020B0604020202020204" pitchFamily="34" charset="0"/>
                        </a:rPr>
                        <a:t>31%</a:t>
                      </a:r>
                    </a:p>
                  </a:txBody>
                  <a:tcPr marL="129616" marR="129616" marT="64808" marB="64808">
                    <a:lnL w="0" cmpd="sng">
                      <a:solidFill>
                        <a:schemeClr val="lt1"/>
                      </a:solidFill>
                    </a:lnL>
                    <a:lnR w="0" cmpd="sng">
                      <a:solidFill>
                        <a:schemeClr val="lt1"/>
                      </a:solidFill>
                    </a:lnR>
                    <a:lnT w="12700" cap="flat" cmpd="sng" algn="ctr">
                      <a:solidFill>
                        <a:schemeClr val="bg1">
                          <a:lumMod val="75000"/>
                        </a:schemeClr>
                      </a:solidFill>
                      <a:prstDash val="sysDot"/>
                      <a:round/>
                      <a:headEnd type="none" w="med" len="med"/>
                      <a:tailEnd type="none" w="med" len="med"/>
                    </a:lnT>
                    <a:lnB w="12700" cap="flat" cmpd="sng" algn="ctr">
                      <a:solidFill>
                        <a:schemeClr val="bg1">
                          <a:lumMod val="75000"/>
                        </a:schemeClr>
                      </a:solidFill>
                      <a:prstDash val="sysDot"/>
                      <a:round/>
                      <a:headEnd type="none" w="med" len="med"/>
                      <a:tailEnd type="none" w="med" len="med"/>
                    </a:lnB>
                    <a:noFill/>
                  </a:tcPr>
                </a:tc>
                <a:extLst>
                  <a:ext uri="{0D108BD9-81ED-4DB2-BD59-A6C34878D82A}">
                    <a16:rowId xmlns:a16="http://schemas.microsoft.com/office/drawing/2014/main" val="862754448"/>
                  </a:ext>
                </a:extLst>
              </a:tr>
              <a:tr h="304219">
                <a:tc>
                  <a:txBody>
                    <a:bodyPr/>
                    <a:lstStyle/>
                    <a:p>
                      <a:pPr algn="l"/>
                      <a:r>
                        <a:rPr lang="en-US" sz="1100">
                          <a:solidFill>
                            <a:schemeClr val="tx1"/>
                          </a:solidFill>
                          <a:latin typeface="Arial" panose="020B0604020202020204" pitchFamily="34" charset="0"/>
                        </a:rPr>
                        <a:t>$100K+</a:t>
                      </a:r>
                    </a:p>
                  </a:txBody>
                  <a:tcPr marL="129616" marR="129616" marT="64808" marB="64808">
                    <a:lnL w="0" cmpd="sng">
                      <a:solidFill>
                        <a:schemeClr val="lt1"/>
                      </a:solidFill>
                    </a:lnL>
                    <a:lnR w="0" cap="flat" cmpd="sng" algn="ctr">
                      <a:solidFill>
                        <a:schemeClr val="lt1"/>
                      </a:solidFill>
                      <a:prstDash val="solid"/>
                      <a:round/>
                      <a:headEnd type="none" w="med" len="med"/>
                      <a:tailEnd type="none" w="med" len="med"/>
                    </a:lnR>
                    <a:lnT w="12700" cap="flat" cmpd="sng" algn="ctr">
                      <a:solidFill>
                        <a:schemeClr val="bg1">
                          <a:lumMod val="75000"/>
                        </a:schemeClr>
                      </a:solidFill>
                      <a:prstDash val="sysDot"/>
                      <a:round/>
                      <a:headEnd type="none" w="med" len="med"/>
                      <a:tailEnd type="none" w="med" len="med"/>
                    </a:lnT>
                    <a:lnB w="0" cmpd="sng">
                      <a:solidFill>
                        <a:schemeClr val="lt1"/>
                      </a:solidFill>
                    </a:lnB>
                    <a:noFill/>
                  </a:tcPr>
                </a:tc>
                <a:tc>
                  <a:txBody>
                    <a:bodyPr/>
                    <a:lstStyle/>
                    <a:p>
                      <a:pPr algn="ctr"/>
                      <a:r>
                        <a:rPr lang="en-US" sz="1200">
                          <a:solidFill>
                            <a:schemeClr val="tx1"/>
                          </a:solidFill>
                          <a:latin typeface="Arial" panose="020B0604020202020204" pitchFamily="34" charset="0"/>
                        </a:rPr>
                        <a:t>37%</a:t>
                      </a:r>
                    </a:p>
                  </a:txBody>
                  <a:tcPr marL="129616" marR="129616" marT="64808" marB="64808">
                    <a:lnL w="0" cmpd="sng">
                      <a:solidFill>
                        <a:schemeClr val="lt1"/>
                      </a:solidFill>
                    </a:lnL>
                    <a:lnR w="0" cmpd="sng">
                      <a:solidFill>
                        <a:schemeClr val="lt1"/>
                      </a:solidFill>
                    </a:lnR>
                    <a:lnT w="12700" cap="flat" cmpd="sng" algn="ctr">
                      <a:solidFill>
                        <a:schemeClr val="bg1">
                          <a:lumMod val="75000"/>
                        </a:schemeClr>
                      </a:solidFill>
                      <a:prstDash val="sysDot"/>
                      <a:round/>
                      <a:headEnd type="none" w="med" len="med"/>
                      <a:tailEnd type="none" w="med" len="med"/>
                    </a:lnT>
                    <a:lnB w="0" cmpd="sng">
                      <a:solidFill>
                        <a:schemeClr val="lt1"/>
                      </a:solidFill>
                    </a:lnB>
                    <a:noFill/>
                  </a:tcPr>
                </a:tc>
                <a:extLst>
                  <a:ext uri="{0D108BD9-81ED-4DB2-BD59-A6C34878D82A}">
                    <a16:rowId xmlns:a16="http://schemas.microsoft.com/office/drawing/2014/main" val="1911114175"/>
                  </a:ext>
                </a:extLst>
              </a:tr>
            </a:tbl>
          </a:graphicData>
        </a:graphic>
      </p:graphicFrame>
      <p:sp>
        <p:nvSpPr>
          <p:cNvPr id="4" name="Slide Number Placeholder 3">
            <a:extLst>
              <a:ext uri="{FF2B5EF4-FFF2-40B4-BE49-F238E27FC236}">
                <a16:creationId xmlns:a16="http://schemas.microsoft.com/office/drawing/2014/main" id="{CC0FE723-838D-4884-B97D-49169B2CFA77}"/>
              </a:ext>
            </a:extLst>
          </p:cNvPr>
          <p:cNvSpPr>
            <a:spLocks noGrp="1"/>
          </p:cNvSpPr>
          <p:nvPr>
            <p:ph type="sldNum" sz="quarter" idx="10"/>
          </p:nvPr>
        </p:nvSpPr>
        <p:spPr/>
        <p:txBody>
          <a:bodyPr/>
          <a:lstStyle/>
          <a:p>
            <a:fld id="{4034BEE3-566C-4068-A777-C3A4762E861B}" type="slidenum">
              <a:rPr lang="en-GB" smtClean="0"/>
              <a:pPr/>
              <a:t>5</a:t>
            </a:fld>
            <a:endParaRPr lang="en-GB"/>
          </a:p>
        </p:txBody>
      </p:sp>
    </p:spTree>
    <p:extLst>
      <p:ext uri="{BB962C8B-B14F-4D97-AF65-F5344CB8AC3E}">
        <p14:creationId xmlns:p14="http://schemas.microsoft.com/office/powerpoint/2010/main" val="6768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erson pushing a shopping cart&#10;&#10;Description automatically generated with medium confidence">
            <a:extLst>
              <a:ext uri="{FF2B5EF4-FFF2-40B4-BE49-F238E27FC236}">
                <a16:creationId xmlns:a16="http://schemas.microsoft.com/office/drawing/2014/main" id="{BBE458B8-E63F-4CFD-BFAD-4B11784C284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6003925" y="1710000"/>
            <a:ext cx="5827713" cy="4005000"/>
          </a:xfrm>
          <a:prstGeom prst="rect">
            <a:avLst/>
          </a:prstGeom>
        </p:spPr>
      </p:pic>
      <p:sp>
        <p:nvSpPr>
          <p:cNvPr id="76" name="Rectangle 75">
            <a:extLst>
              <a:ext uri="{FF2B5EF4-FFF2-40B4-BE49-F238E27FC236}">
                <a16:creationId xmlns:a16="http://schemas.microsoft.com/office/drawing/2014/main" id="{C85DDB99-8201-437F-9E64-E2D952157CDB}"/>
              </a:ext>
            </a:extLst>
          </p:cNvPr>
          <p:cNvSpPr/>
          <p:nvPr/>
        </p:nvSpPr>
        <p:spPr bwMode="ltGray">
          <a:xfrm>
            <a:off x="6003225" y="1707344"/>
            <a:ext cx="5823649" cy="4012420"/>
          </a:xfrm>
          <a:prstGeom prst="rect">
            <a:avLst/>
          </a:prstGeom>
          <a:gradFill flip="none" rotWithShape="1">
            <a:gsLst>
              <a:gs pos="0">
                <a:srgbClr val="000000">
                  <a:alpha val="66000"/>
                </a:srgbClr>
              </a:gs>
              <a:gs pos="100000">
                <a:srgbClr val="000000">
                  <a:alpha val="21000"/>
                </a:srgbClr>
              </a:gs>
            </a:gsLst>
            <a:lin ang="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A87000FB-AD27-482F-A14F-7827242AE192}"/>
              </a:ext>
            </a:extLst>
          </p:cNvPr>
          <p:cNvSpPr>
            <a:spLocks noGrp="1"/>
          </p:cNvSpPr>
          <p:nvPr>
            <p:ph type="title"/>
          </p:nvPr>
        </p:nvSpPr>
        <p:spPr/>
        <p:txBody>
          <a:bodyPr/>
          <a:lstStyle/>
          <a:p>
            <a:r>
              <a:rPr lang="en-US"/>
              <a:t>The pandemic has made shoppers prioritize their health, boosting healthy snacks purchases</a:t>
            </a:r>
          </a:p>
        </p:txBody>
      </p:sp>
      <p:sp>
        <p:nvSpPr>
          <p:cNvPr id="28" name="Footer Placeholder 3">
            <a:extLst>
              <a:ext uri="{FF2B5EF4-FFF2-40B4-BE49-F238E27FC236}">
                <a16:creationId xmlns:a16="http://schemas.microsoft.com/office/drawing/2014/main" id="{DAFE7EB0-E27E-4687-8730-C5920DDCB8B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333333"/>
                </a:solidFill>
                <a:effectLst/>
                <a:uLnTx/>
                <a:uFillTx/>
                <a:latin typeface="Arial"/>
                <a:ea typeface="+mn-ea"/>
                <a:cs typeface="+mn-cs"/>
              </a:rPr>
              <a:t>Source: </a:t>
            </a:r>
            <a:r>
              <a:rPr kumimoji="0" lang="en-US" sz="800" b="0" i="0" u="none" strike="noStrike" kern="1200" cap="none" spc="0" normalizeH="0" baseline="0" noProof="0">
                <a:ln>
                  <a:noFill/>
                </a:ln>
                <a:solidFill>
                  <a:srgbClr val="242424"/>
                </a:solidFill>
                <a:effectLst/>
                <a:uLnTx/>
                <a:uFillTx/>
                <a:latin typeface="Arial"/>
                <a:ea typeface="+mn-ea"/>
                <a:cs typeface="+mn-cs"/>
              </a:rPr>
              <a:t>ShopperScape better-for-you research, February 2022</a:t>
            </a:r>
            <a:endParaRPr kumimoji="0" lang="en-GB" sz="800" b="0" i="0" u="none" strike="noStrike" kern="1200" cap="none" spc="0" normalizeH="0" baseline="0" noProof="0">
              <a:ln>
                <a:noFill/>
              </a:ln>
              <a:solidFill>
                <a:srgbClr val="333333"/>
              </a:solidFill>
              <a:effectLst/>
              <a:uLnTx/>
              <a:uFillTx/>
              <a:latin typeface="Arial"/>
              <a:ea typeface="+mn-ea"/>
              <a:cs typeface="+mn-cs"/>
            </a:endParaRPr>
          </a:p>
        </p:txBody>
      </p:sp>
      <p:sp>
        <p:nvSpPr>
          <p:cNvPr id="17" name="Text Placeholder 8">
            <a:extLst>
              <a:ext uri="{FF2B5EF4-FFF2-40B4-BE49-F238E27FC236}">
                <a16:creationId xmlns:a16="http://schemas.microsoft.com/office/drawing/2014/main" id="{2282394B-093D-4CE6-9CA0-680C449A6F0C}"/>
              </a:ext>
            </a:extLst>
          </p:cNvPr>
          <p:cNvSpPr>
            <a:spLocks noGrp="1"/>
          </p:cNvSpPr>
          <p:nvPr>
            <p:ph type="body" sz="quarter" idx="12"/>
          </p:nvPr>
        </p:nvSpPr>
        <p:spPr/>
        <p:txBody>
          <a:bodyPr/>
          <a:lstStyle/>
          <a:p>
            <a:pPr>
              <a:spcBef>
                <a:spcPts val="0"/>
              </a:spcBef>
            </a:pPr>
            <a:r>
              <a:rPr lang="en-US" sz="1400">
                <a:latin typeface="+mj-lt"/>
              </a:rPr>
              <a:t>Changes in Healthy Snack Purchasing Habits </a:t>
            </a:r>
            <a:br>
              <a:rPr lang="en-US" sz="1400">
                <a:latin typeface="+mj-lt"/>
              </a:rPr>
            </a:br>
            <a:r>
              <a:rPr lang="en-US" sz="1400">
                <a:latin typeface="+mj-lt"/>
              </a:rPr>
              <a:t>During the Pandemic</a:t>
            </a:r>
          </a:p>
          <a:p>
            <a:pPr>
              <a:spcBef>
                <a:spcPts val="0"/>
              </a:spcBef>
            </a:pPr>
            <a:r>
              <a:rPr lang="en-US" sz="1200" b="0">
                <a:solidFill>
                  <a:srgbClr val="1C1C1C"/>
                </a:solidFill>
                <a:latin typeface="+mj-lt"/>
              </a:rPr>
              <a:t>(among shoppers who purchase healthy snacks)</a:t>
            </a:r>
            <a:endParaRPr kumimoji="0" lang="en-US" sz="1200" b="0" i="0" u="none" strike="noStrike" kern="1200" cap="none" spc="0" normalizeH="0" baseline="0" noProof="0">
              <a:ln>
                <a:noFill/>
              </a:ln>
              <a:solidFill>
                <a:srgbClr val="1C1C1C"/>
              </a:solidFill>
              <a:effectLst/>
              <a:uLnTx/>
              <a:uFillTx/>
              <a:latin typeface="+mj-lt"/>
              <a:ea typeface="+mn-ea"/>
              <a:cs typeface="+mn-cs"/>
            </a:endParaRPr>
          </a:p>
          <a:p>
            <a:endParaRPr lang="en-US" sz="1200">
              <a:latin typeface="+mj-lt"/>
            </a:endParaRPr>
          </a:p>
        </p:txBody>
      </p:sp>
      <p:graphicFrame>
        <p:nvGraphicFramePr>
          <p:cNvPr id="8" name="Content Placeholder 7">
            <a:extLst>
              <a:ext uri="{FF2B5EF4-FFF2-40B4-BE49-F238E27FC236}">
                <a16:creationId xmlns:a16="http://schemas.microsoft.com/office/drawing/2014/main" id="{1991292A-69B8-498B-B8CC-123BD708368D}"/>
              </a:ext>
            </a:extLst>
          </p:cNvPr>
          <p:cNvGraphicFramePr>
            <a:graphicFrameLocks noGrp="1"/>
          </p:cNvGraphicFramePr>
          <p:nvPr>
            <p:ph sz="quarter" idx="13"/>
          </p:nvPr>
        </p:nvGraphicFramePr>
        <p:xfrm>
          <a:off x="360363" y="2376488"/>
          <a:ext cx="5626100" cy="3343275"/>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 Placeholder 11">
            <a:extLst>
              <a:ext uri="{FF2B5EF4-FFF2-40B4-BE49-F238E27FC236}">
                <a16:creationId xmlns:a16="http://schemas.microsoft.com/office/drawing/2014/main" id="{9EB04953-7466-4ADC-9447-8037BC2EAA3B}"/>
              </a:ext>
            </a:extLst>
          </p:cNvPr>
          <p:cNvSpPr>
            <a:spLocks noGrp="1"/>
          </p:cNvSpPr>
          <p:nvPr>
            <p:ph type="body" sz="quarter" idx="14"/>
          </p:nvPr>
        </p:nvSpPr>
        <p:spPr>
          <a:xfrm>
            <a:off x="6134101" y="1916890"/>
            <a:ext cx="2317776" cy="270611"/>
          </a:xfrm>
        </p:spPr>
        <p:txBody>
          <a:bodyPr/>
          <a:lstStyle/>
          <a:p>
            <a:r>
              <a:rPr lang="en-US" sz="1400">
                <a:solidFill>
                  <a:schemeClr val="bg1"/>
                </a:solidFill>
                <a:latin typeface="+mj-lt"/>
              </a:rPr>
              <a:t>Who Is Purchasing More Healthy Snacks?</a:t>
            </a:r>
          </a:p>
        </p:txBody>
      </p:sp>
      <p:graphicFrame>
        <p:nvGraphicFramePr>
          <p:cNvPr id="18" name="Chart 17">
            <a:extLst>
              <a:ext uri="{FF2B5EF4-FFF2-40B4-BE49-F238E27FC236}">
                <a16:creationId xmlns:a16="http://schemas.microsoft.com/office/drawing/2014/main" id="{98D4F965-2681-4C6D-9451-B3E6EA0F5142}"/>
              </a:ext>
            </a:extLst>
          </p:cNvPr>
          <p:cNvGraphicFramePr/>
          <p:nvPr/>
        </p:nvGraphicFramePr>
        <p:xfrm>
          <a:off x="6134101" y="3009459"/>
          <a:ext cx="1864973" cy="385747"/>
        </p:xfrm>
        <a:graphic>
          <a:graphicData uri="http://schemas.openxmlformats.org/drawingml/2006/chart">
            <c:chart xmlns:c="http://schemas.openxmlformats.org/drawingml/2006/chart" xmlns:r="http://schemas.openxmlformats.org/officeDocument/2006/relationships" r:id="rId5"/>
          </a:graphicData>
        </a:graphic>
      </p:graphicFrame>
      <p:sp>
        <p:nvSpPr>
          <p:cNvPr id="19" name="TextBox 18">
            <a:extLst>
              <a:ext uri="{FF2B5EF4-FFF2-40B4-BE49-F238E27FC236}">
                <a16:creationId xmlns:a16="http://schemas.microsoft.com/office/drawing/2014/main" id="{4E2298FF-71CD-40F5-9265-8ACEB4D6626A}"/>
              </a:ext>
            </a:extLst>
          </p:cNvPr>
          <p:cNvSpPr txBox="1"/>
          <p:nvPr/>
        </p:nvSpPr>
        <p:spPr>
          <a:xfrm>
            <a:off x="6693589" y="2846186"/>
            <a:ext cx="231777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Emerging millennials</a:t>
            </a:r>
          </a:p>
        </p:txBody>
      </p:sp>
      <p:sp>
        <p:nvSpPr>
          <p:cNvPr id="20" name="TextBox 19">
            <a:extLst>
              <a:ext uri="{FF2B5EF4-FFF2-40B4-BE49-F238E27FC236}">
                <a16:creationId xmlns:a16="http://schemas.microsoft.com/office/drawing/2014/main" id="{DC198EAC-FAA7-49A1-BB95-F4365938D8B9}"/>
              </a:ext>
            </a:extLst>
          </p:cNvPr>
          <p:cNvSpPr txBox="1"/>
          <p:nvPr/>
        </p:nvSpPr>
        <p:spPr>
          <a:xfrm>
            <a:off x="6165996" y="2790480"/>
            <a:ext cx="1055186"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rial"/>
                <a:ea typeface="+mn-ea"/>
                <a:cs typeface="+mn-cs"/>
              </a:rPr>
              <a:t>56%</a:t>
            </a:r>
          </a:p>
        </p:txBody>
      </p:sp>
      <p:grpSp>
        <p:nvGrpSpPr>
          <p:cNvPr id="7" name="Group 6">
            <a:extLst>
              <a:ext uri="{FF2B5EF4-FFF2-40B4-BE49-F238E27FC236}">
                <a16:creationId xmlns:a16="http://schemas.microsoft.com/office/drawing/2014/main" id="{C806D775-0F14-48C9-B826-81572A3798C7}"/>
              </a:ext>
            </a:extLst>
          </p:cNvPr>
          <p:cNvGrpSpPr/>
          <p:nvPr/>
        </p:nvGrpSpPr>
        <p:grpSpPr>
          <a:xfrm>
            <a:off x="6134101" y="3551518"/>
            <a:ext cx="2877264" cy="611543"/>
            <a:chOff x="6134101" y="3746836"/>
            <a:chExt cx="2877264" cy="611543"/>
          </a:xfrm>
        </p:grpSpPr>
        <p:graphicFrame>
          <p:nvGraphicFramePr>
            <p:cNvPr id="21" name="Chart 20">
              <a:extLst>
                <a:ext uri="{FF2B5EF4-FFF2-40B4-BE49-F238E27FC236}">
                  <a16:creationId xmlns:a16="http://schemas.microsoft.com/office/drawing/2014/main" id="{4782544D-FCCF-493A-83A0-8FDD5869F4ED}"/>
                </a:ext>
              </a:extLst>
            </p:cNvPr>
            <p:cNvGraphicFramePr/>
            <p:nvPr/>
          </p:nvGraphicFramePr>
          <p:xfrm>
            <a:off x="6134101" y="3972632"/>
            <a:ext cx="1864973" cy="385747"/>
          </p:xfrm>
          <a:graphic>
            <a:graphicData uri="http://schemas.openxmlformats.org/drawingml/2006/chart">
              <c:chart xmlns:c="http://schemas.openxmlformats.org/drawingml/2006/chart" xmlns:r="http://schemas.openxmlformats.org/officeDocument/2006/relationships" r:id="rId6"/>
            </a:graphicData>
          </a:graphic>
        </p:graphicFrame>
        <p:sp>
          <p:nvSpPr>
            <p:cNvPr id="22" name="TextBox 21">
              <a:extLst>
                <a:ext uri="{FF2B5EF4-FFF2-40B4-BE49-F238E27FC236}">
                  <a16:creationId xmlns:a16="http://schemas.microsoft.com/office/drawing/2014/main" id="{68458F59-AD93-46FD-8291-94908364272E}"/>
                </a:ext>
              </a:extLst>
            </p:cNvPr>
            <p:cNvSpPr txBox="1"/>
            <p:nvPr/>
          </p:nvSpPr>
          <p:spPr>
            <a:xfrm>
              <a:off x="6693589" y="3784915"/>
              <a:ext cx="231777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Above $100K</a:t>
              </a:r>
            </a:p>
          </p:txBody>
        </p:sp>
        <p:sp>
          <p:nvSpPr>
            <p:cNvPr id="23" name="TextBox 22">
              <a:extLst>
                <a:ext uri="{FF2B5EF4-FFF2-40B4-BE49-F238E27FC236}">
                  <a16:creationId xmlns:a16="http://schemas.microsoft.com/office/drawing/2014/main" id="{AE7BE081-60DC-452D-9FE0-BA5AF1744C75}"/>
                </a:ext>
              </a:extLst>
            </p:cNvPr>
            <p:cNvSpPr txBox="1"/>
            <p:nvPr/>
          </p:nvSpPr>
          <p:spPr>
            <a:xfrm>
              <a:off x="6165996" y="3746836"/>
              <a:ext cx="872055"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rial"/>
                  <a:ea typeface="+mn-ea"/>
                  <a:cs typeface="+mn-cs"/>
                </a:rPr>
                <a:t>51%</a:t>
              </a:r>
            </a:p>
          </p:txBody>
        </p:sp>
      </p:grpSp>
      <p:grpSp>
        <p:nvGrpSpPr>
          <p:cNvPr id="9" name="Group 8">
            <a:extLst>
              <a:ext uri="{FF2B5EF4-FFF2-40B4-BE49-F238E27FC236}">
                <a16:creationId xmlns:a16="http://schemas.microsoft.com/office/drawing/2014/main" id="{1D569E01-B955-444C-82D3-B4A259A57209}"/>
              </a:ext>
            </a:extLst>
          </p:cNvPr>
          <p:cNvGrpSpPr/>
          <p:nvPr/>
        </p:nvGrpSpPr>
        <p:grpSpPr>
          <a:xfrm>
            <a:off x="6134101" y="4323727"/>
            <a:ext cx="2865608" cy="607155"/>
            <a:chOff x="6134101" y="4767276"/>
            <a:chExt cx="2865608" cy="607155"/>
          </a:xfrm>
        </p:grpSpPr>
        <p:graphicFrame>
          <p:nvGraphicFramePr>
            <p:cNvPr id="24" name="Chart 23">
              <a:extLst>
                <a:ext uri="{FF2B5EF4-FFF2-40B4-BE49-F238E27FC236}">
                  <a16:creationId xmlns:a16="http://schemas.microsoft.com/office/drawing/2014/main" id="{BED4F894-890D-4446-9583-0584D39CBBF6}"/>
                </a:ext>
              </a:extLst>
            </p:cNvPr>
            <p:cNvGraphicFramePr/>
            <p:nvPr/>
          </p:nvGraphicFramePr>
          <p:xfrm>
            <a:off x="6134101" y="4988684"/>
            <a:ext cx="1864973" cy="385747"/>
          </p:xfrm>
          <a:graphic>
            <a:graphicData uri="http://schemas.openxmlformats.org/drawingml/2006/chart">
              <c:chart xmlns:c="http://schemas.openxmlformats.org/drawingml/2006/chart" xmlns:r="http://schemas.openxmlformats.org/officeDocument/2006/relationships" r:id="rId7"/>
            </a:graphicData>
          </a:graphic>
        </p:graphicFrame>
        <p:sp>
          <p:nvSpPr>
            <p:cNvPr id="25" name="TextBox 24">
              <a:extLst>
                <a:ext uri="{FF2B5EF4-FFF2-40B4-BE49-F238E27FC236}">
                  <a16:creationId xmlns:a16="http://schemas.microsoft.com/office/drawing/2014/main" id="{A9E18320-A533-4A4D-A2D8-E5CD5080D8CD}"/>
                </a:ext>
              </a:extLst>
            </p:cNvPr>
            <p:cNvSpPr txBox="1"/>
            <p:nvPr/>
          </p:nvSpPr>
          <p:spPr>
            <a:xfrm>
              <a:off x="6681933" y="4836247"/>
              <a:ext cx="2317776" cy="18466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Urban residents</a:t>
              </a:r>
            </a:p>
          </p:txBody>
        </p:sp>
        <p:sp>
          <p:nvSpPr>
            <p:cNvPr id="26" name="TextBox 25">
              <a:extLst>
                <a:ext uri="{FF2B5EF4-FFF2-40B4-BE49-F238E27FC236}">
                  <a16:creationId xmlns:a16="http://schemas.microsoft.com/office/drawing/2014/main" id="{CF2F10DB-803B-441E-8212-26E7B700064F}"/>
                </a:ext>
              </a:extLst>
            </p:cNvPr>
            <p:cNvSpPr txBox="1"/>
            <p:nvPr/>
          </p:nvSpPr>
          <p:spPr>
            <a:xfrm>
              <a:off x="6165996" y="4767276"/>
              <a:ext cx="1055186" cy="276999"/>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FFFFFF"/>
                  </a:solidFill>
                  <a:effectLst/>
                  <a:uLnTx/>
                  <a:uFillTx/>
                  <a:latin typeface="Arial"/>
                  <a:ea typeface="+mn-ea"/>
                  <a:cs typeface="+mn-cs"/>
                </a:rPr>
                <a:t>59%</a:t>
              </a:r>
            </a:p>
          </p:txBody>
        </p:sp>
      </p:grpSp>
      <p:grpSp>
        <p:nvGrpSpPr>
          <p:cNvPr id="27" name="Group 26">
            <a:extLst>
              <a:ext uri="{FF2B5EF4-FFF2-40B4-BE49-F238E27FC236}">
                <a16:creationId xmlns:a16="http://schemas.microsoft.com/office/drawing/2014/main" id="{2554FB7E-4117-4D96-91F6-17873D49D9E3}"/>
              </a:ext>
            </a:extLst>
          </p:cNvPr>
          <p:cNvGrpSpPr/>
          <p:nvPr/>
        </p:nvGrpSpPr>
        <p:grpSpPr>
          <a:xfrm>
            <a:off x="6003925" y="5780324"/>
            <a:ext cx="3834585" cy="123111"/>
            <a:chOff x="4424421" y="5754134"/>
            <a:chExt cx="3834585" cy="123111"/>
          </a:xfrm>
        </p:grpSpPr>
        <p:sp>
          <p:nvSpPr>
            <p:cNvPr id="31" name="TextBox 30">
              <a:extLst>
                <a:ext uri="{FF2B5EF4-FFF2-40B4-BE49-F238E27FC236}">
                  <a16:creationId xmlns:a16="http://schemas.microsoft.com/office/drawing/2014/main" id="{CCA3C6CC-ABB3-4928-976A-07F54B94344D}"/>
                </a:ext>
              </a:extLst>
            </p:cNvPr>
            <p:cNvSpPr txBox="1"/>
            <p:nvPr/>
          </p:nvSpPr>
          <p:spPr>
            <a:xfrm>
              <a:off x="4540366" y="5754134"/>
              <a:ext cx="371864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33333"/>
                  </a:solidFill>
                  <a:effectLst/>
                  <a:uLnTx/>
                  <a:uFillTx/>
                  <a:latin typeface="Arial"/>
                  <a:ea typeface="+mn-ea"/>
                  <a:cs typeface="+mn-cs"/>
                </a:rPr>
                <a:t>Sig. &gt; vs. all shoppers (95% confidence level)</a:t>
              </a:r>
            </a:p>
          </p:txBody>
        </p:sp>
        <p:sp>
          <p:nvSpPr>
            <p:cNvPr id="32" name="Rectangle 31">
              <a:extLst>
                <a:ext uri="{FF2B5EF4-FFF2-40B4-BE49-F238E27FC236}">
                  <a16:creationId xmlns:a16="http://schemas.microsoft.com/office/drawing/2014/main" id="{0234E025-B34D-4C48-B055-A539A11E23F6}"/>
                </a:ext>
              </a:extLst>
            </p:cNvPr>
            <p:cNvSpPr/>
            <p:nvPr/>
          </p:nvSpPr>
          <p:spPr>
            <a:xfrm>
              <a:off x="4424421" y="5803371"/>
              <a:ext cx="66038" cy="45719"/>
            </a:xfrm>
            <a:prstGeom prst="rect">
              <a:avLst/>
            </a:prstGeom>
            <a:solidFill>
              <a:srgbClr val="C700D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grpSp>
      <p:pic>
        <p:nvPicPr>
          <p:cNvPr id="29" name="Picture 28">
            <a:extLst>
              <a:ext uri="{FF2B5EF4-FFF2-40B4-BE49-F238E27FC236}">
                <a16:creationId xmlns:a16="http://schemas.microsoft.com/office/drawing/2014/main" id="{BDA3EE2C-F2BA-440F-949E-20628B1E09A7}"/>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3" name="Slide Number Placeholder 2">
            <a:extLst>
              <a:ext uri="{FF2B5EF4-FFF2-40B4-BE49-F238E27FC236}">
                <a16:creationId xmlns:a16="http://schemas.microsoft.com/office/drawing/2014/main" id="{3B177ECE-3694-4435-ABCD-EACC588BC171}"/>
              </a:ext>
            </a:extLst>
          </p:cNvPr>
          <p:cNvSpPr>
            <a:spLocks noGrp="1"/>
          </p:cNvSpPr>
          <p:nvPr>
            <p:ph type="sldNum" sz="quarter" idx="10"/>
          </p:nvPr>
        </p:nvSpPr>
        <p:spPr/>
        <p:txBody>
          <a:bodyPr/>
          <a:lstStyle/>
          <a:p>
            <a:fld id="{4034BEE3-566C-4068-A777-C3A4762E861B}" type="slidenum">
              <a:rPr lang="en-GB" smtClean="0"/>
              <a:pPr/>
              <a:t>6</a:t>
            </a:fld>
            <a:endParaRPr lang="en-GB"/>
          </a:p>
        </p:txBody>
      </p:sp>
    </p:spTree>
    <p:extLst>
      <p:ext uri="{BB962C8B-B14F-4D97-AF65-F5344CB8AC3E}">
        <p14:creationId xmlns:p14="http://schemas.microsoft.com/office/powerpoint/2010/main" val="101012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picture containing text, person&#10;&#10;Description automatically generated">
            <a:extLst>
              <a:ext uri="{FF2B5EF4-FFF2-40B4-BE49-F238E27FC236}">
                <a16:creationId xmlns:a16="http://schemas.microsoft.com/office/drawing/2014/main" id="{749C7BED-A4B7-4750-BA2E-92D3773B0FFE}"/>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8213356" y="1706251"/>
            <a:ext cx="3623791" cy="4008749"/>
          </a:xfrm>
          <a:prstGeom prst="rect">
            <a:avLst/>
          </a:prstGeom>
        </p:spPr>
      </p:pic>
      <p:sp>
        <p:nvSpPr>
          <p:cNvPr id="28" name="Rectangle 27">
            <a:extLst>
              <a:ext uri="{FF2B5EF4-FFF2-40B4-BE49-F238E27FC236}">
                <a16:creationId xmlns:a16="http://schemas.microsoft.com/office/drawing/2014/main" id="{6DE47010-1FEC-4E04-84D1-79E362767D71}"/>
              </a:ext>
            </a:extLst>
          </p:cNvPr>
          <p:cNvSpPr/>
          <p:nvPr/>
        </p:nvSpPr>
        <p:spPr bwMode="ltGray">
          <a:xfrm>
            <a:off x="8213356" y="1701488"/>
            <a:ext cx="3610790" cy="4013512"/>
          </a:xfrm>
          <a:prstGeom prst="rect">
            <a:avLst/>
          </a:prstGeom>
          <a:solidFill>
            <a:srgbClr val="000000">
              <a:alpha val="46000"/>
            </a:srgb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A87000FB-AD27-482F-A14F-7827242AE192}"/>
              </a:ext>
            </a:extLst>
          </p:cNvPr>
          <p:cNvSpPr>
            <a:spLocks noGrp="1"/>
          </p:cNvSpPr>
          <p:nvPr>
            <p:ph type="title"/>
          </p:nvPr>
        </p:nvSpPr>
        <p:spPr/>
        <p:txBody>
          <a:bodyPr/>
          <a:lstStyle/>
          <a:p>
            <a:r>
              <a:rPr lang="en-US"/>
              <a:t>Healthy snacking tops the list of behaviors continuing post-pandemic, </a:t>
            </a:r>
            <a:br>
              <a:rPr lang="en-US"/>
            </a:br>
            <a:r>
              <a:rPr lang="en-US"/>
              <a:t>with a significant demand from Gen X</a:t>
            </a:r>
          </a:p>
        </p:txBody>
      </p:sp>
      <p:sp>
        <p:nvSpPr>
          <p:cNvPr id="13" name="Footer Placeholder 3">
            <a:extLst>
              <a:ext uri="{FF2B5EF4-FFF2-40B4-BE49-F238E27FC236}">
                <a16:creationId xmlns:a16="http://schemas.microsoft.com/office/drawing/2014/main" id="{353FF4D5-CB4B-4E73-AD7E-9E3A81AED74E}"/>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333333"/>
                </a:solidFill>
                <a:effectLst/>
                <a:uLnTx/>
                <a:uFillTx/>
                <a:ea typeface="+mn-ea"/>
                <a:cs typeface="+mn-cs"/>
              </a:rPr>
              <a:t>Source: </a:t>
            </a:r>
            <a:r>
              <a:rPr kumimoji="0" lang="en-US" sz="800" b="0" i="0" u="none" strike="noStrike" kern="1200" cap="none" spc="0" normalizeH="0" baseline="0" noProof="0">
                <a:ln>
                  <a:noFill/>
                </a:ln>
                <a:solidFill>
                  <a:srgbClr val="242424"/>
                </a:solidFill>
                <a:effectLst/>
                <a:uLnTx/>
                <a:uFillTx/>
                <a:ea typeface="+mn-ea"/>
                <a:cs typeface="+mn-cs"/>
              </a:rPr>
              <a:t>ShopperScape better-for-you research, February 2022</a:t>
            </a:r>
            <a:endParaRPr kumimoji="0" lang="en-GB" sz="800" b="0" i="0" u="none" strike="noStrike" kern="1200" cap="none" spc="0" normalizeH="0" baseline="0" noProof="0">
              <a:ln>
                <a:noFill/>
              </a:ln>
              <a:solidFill>
                <a:srgbClr val="333333"/>
              </a:solidFill>
              <a:effectLst/>
              <a:uLnTx/>
              <a:uFillTx/>
              <a:ea typeface="+mn-ea"/>
              <a:cs typeface="+mn-cs"/>
            </a:endParaRPr>
          </a:p>
        </p:txBody>
      </p:sp>
      <p:sp>
        <p:nvSpPr>
          <p:cNvPr id="9" name="Text Placeholder 8">
            <a:extLst>
              <a:ext uri="{FF2B5EF4-FFF2-40B4-BE49-F238E27FC236}">
                <a16:creationId xmlns:a16="http://schemas.microsoft.com/office/drawing/2014/main" id="{35A7DD3D-3C53-47D5-8338-F2CC567D1CD9}"/>
              </a:ext>
            </a:extLst>
          </p:cNvPr>
          <p:cNvSpPr>
            <a:spLocks noGrp="1"/>
          </p:cNvSpPr>
          <p:nvPr>
            <p:ph type="body" sz="quarter" idx="12"/>
          </p:nvPr>
        </p:nvSpPr>
        <p:spPr/>
        <p:txBody>
          <a:bodyPr/>
          <a:lstStyle/>
          <a:p>
            <a:pPr>
              <a:spcBef>
                <a:spcPts val="0"/>
              </a:spcBef>
            </a:pPr>
            <a:r>
              <a:rPr lang="en-US" sz="1400">
                <a:latin typeface="+mj-lt"/>
              </a:rPr>
              <a:t>Behaviors Started With Pandemic, but Will Likely Continue </a:t>
            </a:r>
          </a:p>
          <a:p>
            <a:pPr>
              <a:spcBef>
                <a:spcPts val="0"/>
              </a:spcBef>
            </a:pPr>
            <a:r>
              <a:rPr lang="en-US" sz="1200" b="0">
                <a:solidFill>
                  <a:srgbClr val="1C1C1C"/>
                </a:solidFill>
                <a:latin typeface="+mj-lt"/>
              </a:rPr>
              <a:t>(among shoppers who purchase healthy snacks)</a:t>
            </a:r>
            <a:endParaRPr lang="en-US" sz="1200" b="0">
              <a:latin typeface="+mj-lt"/>
            </a:endParaRPr>
          </a:p>
        </p:txBody>
      </p:sp>
      <p:sp>
        <p:nvSpPr>
          <p:cNvPr id="10" name="Content Placeholder 9">
            <a:extLst>
              <a:ext uri="{FF2B5EF4-FFF2-40B4-BE49-F238E27FC236}">
                <a16:creationId xmlns:a16="http://schemas.microsoft.com/office/drawing/2014/main" id="{F4E70385-9CE0-4651-90AE-96FC24F77C65}"/>
              </a:ext>
            </a:extLst>
          </p:cNvPr>
          <p:cNvSpPr>
            <a:spLocks noGrp="1"/>
          </p:cNvSpPr>
          <p:nvPr>
            <p:ph sz="quarter" idx="15"/>
          </p:nvPr>
        </p:nvSpPr>
        <p:spPr>
          <a:xfrm>
            <a:off x="8509908" y="2295007"/>
            <a:ext cx="2135346" cy="2400995"/>
          </a:xfrm>
        </p:spPr>
        <p:txBody>
          <a:bodyPr/>
          <a:lstStyle/>
          <a:p>
            <a:r>
              <a:rPr lang="en-US" sz="1400" b="1">
                <a:solidFill>
                  <a:schemeClr val="bg1"/>
                </a:solidFill>
              </a:rPr>
              <a:t>Gen X</a:t>
            </a:r>
          </a:p>
          <a:p>
            <a:r>
              <a:rPr lang="en-US" sz="1600" b="1">
                <a:solidFill>
                  <a:schemeClr val="accent2"/>
                </a:solidFill>
              </a:rPr>
              <a:t>36%</a:t>
            </a:r>
          </a:p>
          <a:p>
            <a:pPr>
              <a:spcBef>
                <a:spcPts val="0"/>
              </a:spcBef>
            </a:pPr>
            <a:r>
              <a:rPr lang="en-US" sz="1200">
                <a:solidFill>
                  <a:schemeClr val="bg1"/>
                </a:solidFill>
              </a:rPr>
              <a:t>Buying healthier snacks</a:t>
            </a:r>
          </a:p>
          <a:p>
            <a:endParaRPr lang="en-US">
              <a:solidFill>
                <a:schemeClr val="bg1"/>
              </a:solidFill>
            </a:endParaRPr>
          </a:p>
          <a:p>
            <a:r>
              <a:rPr lang="en-US" sz="1400" b="1">
                <a:solidFill>
                  <a:schemeClr val="bg1"/>
                </a:solidFill>
              </a:rPr>
              <a:t>Black/African American</a:t>
            </a:r>
          </a:p>
          <a:p>
            <a:r>
              <a:rPr lang="en-US" sz="1600" b="1">
                <a:solidFill>
                  <a:schemeClr val="accent2"/>
                </a:solidFill>
              </a:rPr>
              <a:t>25%</a:t>
            </a:r>
          </a:p>
          <a:p>
            <a:pPr>
              <a:spcBef>
                <a:spcPts val="0"/>
              </a:spcBef>
            </a:pPr>
            <a:r>
              <a:rPr lang="en-US" sz="1200">
                <a:solidFill>
                  <a:schemeClr val="bg1"/>
                </a:solidFill>
              </a:rPr>
              <a:t>Buying snacks that help boost my immune system</a:t>
            </a:r>
          </a:p>
        </p:txBody>
      </p:sp>
      <p:grpSp>
        <p:nvGrpSpPr>
          <p:cNvPr id="15" name="Group 14">
            <a:extLst>
              <a:ext uri="{FF2B5EF4-FFF2-40B4-BE49-F238E27FC236}">
                <a16:creationId xmlns:a16="http://schemas.microsoft.com/office/drawing/2014/main" id="{8E9EAB3A-019C-40D6-BC0C-1053D91363D2}"/>
              </a:ext>
            </a:extLst>
          </p:cNvPr>
          <p:cNvGrpSpPr/>
          <p:nvPr/>
        </p:nvGrpSpPr>
        <p:grpSpPr>
          <a:xfrm>
            <a:off x="9614380" y="5776384"/>
            <a:ext cx="3892061" cy="123111"/>
            <a:chOff x="4305300" y="5704991"/>
            <a:chExt cx="3892061" cy="123111"/>
          </a:xfrm>
        </p:grpSpPr>
        <p:sp>
          <p:nvSpPr>
            <p:cNvPr id="16" name="TextBox 15">
              <a:extLst>
                <a:ext uri="{FF2B5EF4-FFF2-40B4-BE49-F238E27FC236}">
                  <a16:creationId xmlns:a16="http://schemas.microsoft.com/office/drawing/2014/main" id="{DEBCA606-0446-4FFF-8B00-41C1CF0E8121}"/>
                </a:ext>
              </a:extLst>
            </p:cNvPr>
            <p:cNvSpPr txBox="1"/>
            <p:nvPr/>
          </p:nvSpPr>
          <p:spPr>
            <a:xfrm>
              <a:off x="4478721" y="5704991"/>
              <a:ext cx="3718640" cy="12311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333333"/>
                  </a:solidFill>
                  <a:effectLst/>
                  <a:uLnTx/>
                  <a:uFillTx/>
                  <a:latin typeface="Arial"/>
                  <a:ea typeface="+mn-ea"/>
                  <a:cs typeface="+mn-cs"/>
                </a:rPr>
                <a:t>Sig. &gt; vs. all shoppers (95% confidence level)</a:t>
              </a:r>
            </a:p>
          </p:txBody>
        </p:sp>
        <p:sp>
          <p:nvSpPr>
            <p:cNvPr id="17" name="Rectangle 16">
              <a:extLst>
                <a:ext uri="{FF2B5EF4-FFF2-40B4-BE49-F238E27FC236}">
                  <a16:creationId xmlns:a16="http://schemas.microsoft.com/office/drawing/2014/main" id="{C04410A5-33A9-4DA8-B38E-72901E11460E}"/>
                </a:ext>
              </a:extLst>
            </p:cNvPr>
            <p:cNvSpPr/>
            <p:nvPr/>
          </p:nvSpPr>
          <p:spPr>
            <a:xfrm>
              <a:off x="4305300" y="5757266"/>
              <a:ext cx="66038"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grpSp>
      <p:graphicFrame>
        <p:nvGraphicFramePr>
          <p:cNvPr id="23" name="Content Placeholder 22">
            <a:extLst>
              <a:ext uri="{FF2B5EF4-FFF2-40B4-BE49-F238E27FC236}">
                <a16:creationId xmlns:a16="http://schemas.microsoft.com/office/drawing/2014/main" id="{823A8205-36EB-410A-A9EF-5024D8F3137F}"/>
              </a:ext>
            </a:extLst>
          </p:cNvPr>
          <p:cNvGraphicFramePr>
            <a:graphicFrameLocks noGrp="1"/>
          </p:cNvGraphicFramePr>
          <p:nvPr>
            <p:ph sz="quarter" idx="13"/>
            <p:extLst>
              <p:ext uri="{D42A27DB-BD31-4B8C-83A1-F6EECF244321}">
                <p14:modId xmlns:p14="http://schemas.microsoft.com/office/powerpoint/2010/main" val="4120123169"/>
              </p:ext>
            </p:extLst>
          </p:nvPr>
        </p:nvGraphicFramePr>
        <p:xfrm>
          <a:off x="360362" y="2376489"/>
          <a:ext cx="7838415" cy="3032502"/>
        </p:xfrm>
        <a:graphic>
          <a:graphicData uri="http://schemas.openxmlformats.org/drawingml/2006/chart">
            <c:chart xmlns:c="http://schemas.openxmlformats.org/drawingml/2006/chart" xmlns:r="http://schemas.openxmlformats.org/officeDocument/2006/relationships" r:id="rId4"/>
          </a:graphicData>
        </a:graphic>
      </p:graphicFrame>
      <p:pic>
        <p:nvPicPr>
          <p:cNvPr id="14" name="Picture 13">
            <a:extLst>
              <a:ext uri="{FF2B5EF4-FFF2-40B4-BE49-F238E27FC236}">
                <a16:creationId xmlns:a16="http://schemas.microsoft.com/office/drawing/2014/main" id="{46590DCE-87C6-4594-8E70-42EBC3757E6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3" name="Slide Number Placeholder 2">
            <a:extLst>
              <a:ext uri="{FF2B5EF4-FFF2-40B4-BE49-F238E27FC236}">
                <a16:creationId xmlns:a16="http://schemas.microsoft.com/office/drawing/2014/main" id="{77DFBF7B-2D43-4715-A5A4-26AEFFE1AEE5}"/>
              </a:ext>
            </a:extLst>
          </p:cNvPr>
          <p:cNvSpPr>
            <a:spLocks noGrp="1"/>
          </p:cNvSpPr>
          <p:nvPr>
            <p:ph type="sldNum" sz="quarter" idx="10"/>
          </p:nvPr>
        </p:nvSpPr>
        <p:spPr/>
        <p:txBody>
          <a:bodyPr/>
          <a:lstStyle/>
          <a:p>
            <a:fld id="{4034BEE3-566C-4068-A777-C3A4762E861B}" type="slidenum">
              <a:rPr lang="en-GB" smtClean="0"/>
              <a:pPr/>
              <a:t>7</a:t>
            </a:fld>
            <a:endParaRPr lang="en-GB"/>
          </a:p>
        </p:txBody>
      </p:sp>
    </p:spTree>
    <p:extLst>
      <p:ext uri="{BB962C8B-B14F-4D97-AF65-F5344CB8AC3E}">
        <p14:creationId xmlns:p14="http://schemas.microsoft.com/office/powerpoint/2010/main" val="149636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1628A7-58A5-4206-8134-085F0FB4FE0B}"/>
              </a:ext>
            </a:extLst>
          </p:cNvPr>
          <p:cNvSpPr/>
          <p:nvPr/>
        </p:nvSpPr>
        <p:spPr bwMode="ltGray">
          <a:xfrm>
            <a:off x="7921690" y="1708150"/>
            <a:ext cx="3909948" cy="4011613"/>
          </a:xfrm>
          <a:prstGeom prst="rect">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FFFFFF"/>
              </a:solidFill>
              <a:effectLst/>
              <a:uLnTx/>
              <a:uFillTx/>
              <a:latin typeface="Arial"/>
              <a:ea typeface="+mn-ea"/>
              <a:cs typeface="+mn-cs"/>
            </a:endParaRPr>
          </a:p>
        </p:txBody>
      </p:sp>
      <p:sp>
        <p:nvSpPr>
          <p:cNvPr id="2" name="Title 1">
            <a:extLst>
              <a:ext uri="{FF2B5EF4-FFF2-40B4-BE49-F238E27FC236}">
                <a16:creationId xmlns:a16="http://schemas.microsoft.com/office/drawing/2014/main" id="{A87000FB-AD27-482F-A14F-7827242AE192}"/>
              </a:ext>
            </a:extLst>
          </p:cNvPr>
          <p:cNvSpPr>
            <a:spLocks noGrp="1"/>
          </p:cNvSpPr>
          <p:nvPr>
            <p:ph type="title"/>
          </p:nvPr>
        </p:nvSpPr>
        <p:spPr/>
        <p:txBody>
          <a:bodyPr/>
          <a:lstStyle/>
          <a:p>
            <a:r>
              <a:rPr lang="en-US"/>
              <a:t>More conscious about their health, Gen X and boomers are replacing unhealthy snacks with healthy options</a:t>
            </a:r>
          </a:p>
        </p:txBody>
      </p:sp>
      <p:sp>
        <p:nvSpPr>
          <p:cNvPr id="9" name="Footer Placeholder 3">
            <a:extLst>
              <a:ext uri="{FF2B5EF4-FFF2-40B4-BE49-F238E27FC236}">
                <a16:creationId xmlns:a16="http://schemas.microsoft.com/office/drawing/2014/main" id="{1DAF3FD0-3233-4DA6-A443-EB45F2E59DCA}"/>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333333"/>
                </a:solidFill>
                <a:effectLst/>
                <a:uLnTx/>
                <a:uFillTx/>
                <a:ea typeface="+mn-ea"/>
                <a:cs typeface="+mn-cs"/>
              </a:rPr>
              <a:t>Source: </a:t>
            </a:r>
            <a:r>
              <a:rPr kumimoji="0" lang="en-US" sz="800" b="0" i="0" u="none" strike="noStrike" kern="1200" cap="none" spc="0" normalizeH="0" baseline="0" noProof="0">
                <a:ln>
                  <a:noFill/>
                </a:ln>
                <a:solidFill>
                  <a:srgbClr val="242424"/>
                </a:solidFill>
                <a:effectLst/>
                <a:uLnTx/>
                <a:uFillTx/>
                <a:ea typeface="+mn-ea"/>
                <a:cs typeface="+mn-cs"/>
              </a:rPr>
              <a:t>ShopperScape better-for-you research, February 2022</a:t>
            </a:r>
            <a:endParaRPr kumimoji="0" lang="en-GB" sz="800" b="0" i="0" u="none" strike="noStrike" kern="1200" cap="none" spc="0" normalizeH="0" baseline="0" noProof="0">
              <a:ln>
                <a:noFill/>
              </a:ln>
              <a:solidFill>
                <a:srgbClr val="333333"/>
              </a:solidFill>
              <a:effectLst/>
              <a:uLnTx/>
              <a:uFillTx/>
              <a:ea typeface="+mn-ea"/>
              <a:cs typeface="+mn-cs"/>
            </a:endParaRPr>
          </a:p>
        </p:txBody>
      </p:sp>
      <p:sp>
        <p:nvSpPr>
          <p:cNvPr id="19" name="Text Placeholder 8">
            <a:extLst>
              <a:ext uri="{FF2B5EF4-FFF2-40B4-BE49-F238E27FC236}">
                <a16:creationId xmlns:a16="http://schemas.microsoft.com/office/drawing/2014/main" id="{119645BA-D47D-4C88-AA27-D5C8D39ADEFA}"/>
              </a:ext>
            </a:extLst>
          </p:cNvPr>
          <p:cNvSpPr>
            <a:spLocks noGrp="1"/>
          </p:cNvSpPr>
          <p:nvPr>
            <p:ph type="body" sz="quarter" idx="12"/>
          </p:nvPr>
        </p:nvSpPr>
        <p:spPr/>
        <p:txBody>
          <a:bodyPr/>
          <a:lstStyle/>
          <a:p>
            <a:pPr>
              <a:spcBef>
                <a:spcPts val="0"/>
              </a:spcBef>
            </a:pPr>
            <a:r>
              <a:rPr lang="en-US" sz="1400">
                <a:latin typeface="+mj-lt"/>
              </a:rPr>
              <a:t>Reasons to Purchase More Healthy Snacks During the Pandemic</a:t>
            </a:r>
          </a:p>
          <a:p>
            <a:pPr>
              <a:spcBef>
                <a:spcPts val="0"/>
              </a:spcBef>
            </a:pPr>
            <a:r>
              <a:rPr lang="en-US" sz="1200" b="0">
                <a:solidFill>
                  <a:srgbClr val="1C1C1C"/>
                </a:solidFill>
                <a:latin typeface="+mj-lt"/>
              </a:rPr>
              <a:t>(among shoppers who are purchasing more healthy snacks)</a:t>
            </a:r>
            <a:endParaRPr kumimoji="0" lang="en-US" sz="1200" b="0" i="0" u="none" strike="noStrike" kern="1200" cap="none" spc="0" normalizeH="0" baseline="0" noProof="0">
              <a:ln>
                <a:noFill/>
              </a:ln>
              <a:solidFill>
                <a:srgbClr val="1C1C1C"/>
              </a:solidFill>
              <a:effectLst/>
              <a:uLnTx/>
              <a:uFillTx/>
              <a:latin typeface="+mj-lt"/>
              <a:ea typeface="+mn-ea"/>
              <a:cs typeface="+mn-cs"/>
            </a:endParaRPr>
          </a:p>
          <a:p>
            <a:endParaRPr lang="en-US" sz="1200">
              <a:latin typeface="+mj-lt"/>
            </a:endParaRPr>
          </a:p>
        </p:txBody>
      </p:sp>
      <p:graphicFrame>
        <p:nvGraphicFramePr>
          <p:cNvPr id="8" name="Content Placeholder 7">
            <a:extLst>
              <a:ext uri="{FF2B5EF4-FFF2-40B4-BE49-F238E27FC236}">
                <a16:creationId xmlns:a16="http://schemas.microsoft.com/office/drawing/2014/main" id="{1CA48ED3-2781-4028-B4EA-BDA351A3AAB4}"/>
              </a:ext>
            </a:extLst>
          </p:cNvPr>
          <p:cNvGraphicFramePr>
            <a:graphicFrameLocks noGrp="1"/>
          </p:cNvGraphicFramePr>
          <p:nvPr>
            <p:ph sz="quarter" idx="13"/>
            <p:extLst>
              <p:ext uri="{D42A27DB-BD31-4B8C-83A1-F6EECF244321}">
                <p14:modId xmlns:p14="http://schemas.microsoft.com/office/powerpoint/2010/main" val="1016864682"/>
              </p:ext>
            </p:extLst>
          </p:nvPr>
        </p:nvGraphicFramePr>
        <p:xfrm>
          <a:off x="360362" y="2547256"/>
          <a:ext cx="7253418" cy="275253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Placeholder 2">
            <a:extLst>
              <a:ext uri="{FF2B5EF4-FFF2-40B4-BE49-F238E27FC236}">
                <a16:creationId xmlns:a16="http://schemas.microsoft.com/office/drawing/2014/main" id="{53A1F09F-C438-452C-8986-CFB21C6EB014}"/>
              </a:ext>
            </a:extLst>
          </p:cNvPr>
          <p:cNvSpPr>
            <a:spLocks noGrp="1"/>
          </p:cNvSpPr>
          <p:nvPr>
            <p:ph type="body" sz="quarter" idx="14"/>
          </p:nvPr>
        </p:nvSpPr>
        <p:spPr>
          <a:xfrm>
            <a:off x="8170454" y="1893198"/>
            <a:ext cx="3242711" cy="604838"/>
          </a:xfrm>
        </p:spPr>
        <p:txBody>
          <a:bodyPr/>
          <a:lstStyle/>
          <a:p>
            <a:r>
              <a:rPr lang="en-US" sz="1400">
                <a:solidFill>
                  <a:schemeClr val="bg1"/>
                </a:solidFill>
              </a:rPr>
              <a:t>I have been purchasing healthier snacks for my kids since they are more often at home</a:t>
            </a:r>
          </a:p>
        </p:txBody>
      </p:sp>
      <p:sp>
        <p:nvSpPr>
          <p:cNvPr id="5" name="Content Placeholder 4">
            <a:extLst>
              <a:ext uri="{FF2B5EF4-FFF2-40B4-BE49-F238E27FC236}">
                <a16:creationId xmlns:a16="http://schemas.microsoft.com/office/drawing/2014/main" id="{EFCA3441-D637-452F-9623-3ECE29AA7D3C}"/>
              </a:ext>
            </a:extLst>
          </p:cNvPr>
          <p:cNvSpPr>
            <a:spLocks noGrp="1"/>
          </p:cNvSpPr>
          <p:nvPr>
            <p:ph sz="quarter" idx="15"/>
          </p:nvPr>
        </p:nvSpPr>
        <p:spPr>
          <a:xfrm>
            <a:off x="8170454" y="3729130"/>
            <a:ext cx="3242711" cy="734029"/>
          </a:xfrm>
        </p:spPr>
        <p:txBody>
          <a:bodyPr/>
          <a:lstStyle/>
          <a:p>
            <a:r>
              <a:rPr lang="en-US" sz="1400" b="1">
                <a:solidFill>
                  <a:schemeClr val="bg1"/>
                </a:solidFill>
              </a:rPr>
              <a:t>I am more conscious of my health </a:t>
            </a:r>
            <a:br>
              <a:rPr lang="en-US" sz="1400" b="1">
                <a:solidFill>
                  <a:schemeClr val="bg1"/>
                </a:solidFill>
              </a:rPr>
            </a:br>
            <a:r>
              <a:rPr lang="en-US" sz="1400" b="1">
                <a:solidFill>
                  <a:schemeClr val="bg1"/>
                </a:solidFill>
              </a:rPr>
              <a:t>and am replacing unhealthy snacks </a:t>
            </a:r>
            <a:br>
              <a:rPr lang="en-US" sz="1400" b="1">
                <a:solidFill>
                  <a:schemeClr val="bg1"/>
                </a:solidFill>
              </a:rPr>
            </a:br>
            <a:r>
              <a:rPr lang="en-US" sz="1400" b="1">
                <a:solidFill>
                  <a:schemeClr val="bg1"/>
                </a:solidFill>
              </a:rPr>
              <a:t>with healthier options</a:t>
            </a:r>
          </a:p>
        </p:txBody>
      </p:sp>
      <p:grpSp>
        <p:nvGrpSpPr>
          <p:cNvPr id="56" name="Group 55">
            <a:extLst>
              <a:ext uri="{FF2B5EF4-FFF2-40B4-BE49-F238E27FC236}">
                <a16:creationId xmlns:a16="http://schemas.microsoft.com/office/drawing/2014/main" id="{4F0861F8-5614-469F-99C0-1EED25CC9FFF}"/>
              </a:ext>
            </a:extLst>
          </p:cNvPr>
          <p:cNvGrpSpPr/>
          <p:nvPr/>
        </p:nvGrpSpPr>
        <p:grpSpPr>
          <a:xfrm>
            <a:off x="8170454" y="2770996"/>
            <a:ext cx="1897340" cy="507831"/>
            <a:chOff x="8170454" y="2770996"/>
            <a:chExt cx="1897340" cy="507831"/>
          </a:xfrm>
        </p:grpSpPr>
        <p:grpSp>
          <p:nvGrpSpPr>
            <p:cNvPr id="15" name="Graphic 38">
              <a:extLst>
                <a:ext uri="{FF2B5EF4-FFF2-40B4-BE49-F238E27FC236}">
                  <a16:creationId xmlns:a16="http://schemas.microsoft.com/office/drawing/2014/main" id="{49D29F91-53FC-4B8C-8279-B1363F35BD8D}"/>
                </a:ext>
              </a:extLst>
            </p:cNvPr>
            <p:cNvGrpSpPr/>
            <p:nvPr/>
          </p:nvGrpSpPr>
          <p:grpSpPr>
            <a:xfrm>
              <a:off x="8170454" y="2786032"/>
              <a:ext cx="456988" cy="477757"/>
              <a:chOff x="5676896" y="2990849"/>
              <a:chExt cx="838205" cy="876299"/>
            </a:xfrm>
            <a:noFill/>
          </p:grpSpPr>
          <p:sp>
            <p:nvSpPr>
              <p:cNvPr id="16" name="Freeform: Shape 15">
                <a:extLst>
                  <a:ext uri="{FF2B5EF4-FFF2-40B4-BE49-F238E27FC236}">
                    <a16:creationId xmlns:a16="http://schemas.microsoft.com/office/drawing/2014/main" id="{8E6513A7-AD18-4DDD-A71C-FDEA830F57B0}"/>
                  </a:ext>
                </a:extLst>
              </p:cNvPr>
              <p:cNvSpPr/>
              <p:nvPr/>
            </p:nvSpPr>
            <p:spPr>
              <a:xfrm>
                <a:off x="5676896" y="3604259"/>
                <a:ext cx="838205" cy="262889"/>
              </a:xfrm>
              <a:custGeom>
                <a:avLst/>
                <a:gdLst>
                  <a:gd name="connsiteX0" fmla="*/ 838203 w 838205"/>
                  <a:gd name="connsiteY0" fmla="*/ 262890 h 262889"/>
                  <a:gd name="connsiteX1" fmla="*/ 838203 w 838205"/>
                  <a:gd name="connsiteY1" fmla="*/ 144590 h 262889"/>
                  <a:gd name="connsiteX2" fmla="*/ 808866 w 838205"/>
                  <a:gd name="connsiteY2" fmla="*/ 84392 h 262889"/>
                  <a:gd name="connsiteX3" fmla="*/ 623223 w 838205"/>
                  <a:gd name="connsiteY3" fmla="*/ 952 h 262889"/>
                  <a:gd name="connsiteX4" fmla="*/ 419484 w 838205"/>
                  <a:gd name="connsiteY4" fmla="*/ 255270 h 262889"/>
                  <a:gd name="connsiteX5" fmla="*/ 215839 w 838205"/>
                  <a:gd name="connsiteY5" fmla="*/ 0 h 262889"/>
                  <a:gd name="connsiteX6" fmla="*/ 29340 w 838205"/>
                  <a:gd name="connsiteY6" fmla="*/ 84392 h 262889"/>
                  <a:gd name="connsiteX7" fmla="*/ 3 w 838205"/>
                  <a:gd name="connsiteY7" fmla="*/ 144590 h 262889"/>
                  <a:gd name="connsiteX8" fmla="*/ 3 w 838205"/>
                  <a:gd name="connsiteY8" fmla="*/ 262890 h 26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38205" h="262889">
                    <a:moveTo>
                      <a:pt x="838203" y="262890"/>
                    </a:moveTo>
                    <a:lnTo>
                      <a:pt x="838203" y="144590"/>
                    </a:lnTo>
                    <a:cubicBezTo>
                      <a:pt x="838398" y="121035"/>
                      <a:pt x="827538" y="98751"/>
                      <a:pt x="808866" y="84392"/>
                    </a:cubicBezTo>
                    <a:cubicBezTo>
                      <a:pt x="753267" y="44305"/>
                      <a:pt x="690112" y="15919"/>
                      <a:pt x="623223" y="952"/>
                    </a:cubicBezTo>
                    <a:cubicBezTo>
                      <a:pt x="593982" y="133350"/>
                      <a:pt x="419484" y="255270"/>
                      <a:pt x="419484" y="255270"/>
                    </a:cubicBezTo>
                    <a:cubicBezTo>
                      <a:pt x="419484" y="255270"/>
                      <a:pt x="244890" y="133350"/>
                      <a:pt x="215839" y="0"/>
                    </a:cubicBezTo>
                    <a:cubicBezTo>
                      <a:pt x="148581" y="15158"/>
                      <a:pt x="85122" y="43873"/>
                      <a:pt x="29340" y="84392"/>
                    </a:cubicBezTo>
                    <a:cubicBezTo>
                      <a:pt x="10667" y="98751"/>
                      <a:pt x="-193" y="121035"/>
                      <a:pt x="3" y="144590"/>
                    </a:cubicBezTo>
                    <a:lnTo>
                      <a:pt x="3" y="26289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17" name="Freeform: Shape 16">
                <a:extLst>
                  <a:ext uri="{FF2B5EF4-FFF2-40B4-BE49-F238E27FC236}">
                    <a16:creationId xmlns:a16="http://schemas.microsoft.com/office/drawing/2014/main" id="{886DD1CE-8E59-477D-A248-B5A4326D7E36}"/>
                  </a:ext>
                </a:extLst>
              </p:cNvPr>
              <p:cNvSpPr/>
              <p:nvPr/>
            </p:nvSpPr>
            <p:spPr>
              <a:xfrm>
                <a:off x="6038849" y="3390899"/>
                <a:ext cx="114300" cy="19050"/>
              </a:xfrm>
              <a:custGeom>
                <a:avLst/>
                <a:gdLst>
                  <a:gd name="connsiteX0" fmla="*/ 114300 w 114300"/>
                  <a:gd name="connsiteY0" fmla="*/ 0 h 19050"/>
                  <a:gd name="connsiteX1" fmla="*/ 0 w 114300"/>
                  <a:gd name="connsiteY1" fmla="*/ 0 h 19050"/>
                </a:gdLst>
                <a:ahLst/>
                <a:cxnLst>
                  <a:cxn ang="0">
                    <a:pos x="connsiteX0" y="connsiteY0"/>
                  </a:cxn>
                  <a:cxn ang="0">
                    <a:pos x="connsiteX1" y="connsiteY1"/>
                  </a:cxn>
                </a:cxnLst>
                <a:rect l="l" t="t" r="r" b="b"/>
                <a:pathLst>
                  <a:path w="114300" h="19050">
                    <a:moveTo>
                      <a:pt x="114300" y="0"/>
                    </a:moveTo>
                    <a:cubicBezTo>
                      <a:pt x="80433" y="25400"/>
                      <a:pt x="33867" y="25400"/>
                      <a:pt x="0"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18" name="Freeform: Shape 17">
                <a:extLst>
                  <a:ext uri="{FF2B5EF4-FFF2-40B4-BE49-F238E27FC236}">
                    <a16:creationId xmlns:a16="http://schemas.microsoft.com/office/drawing/2014/main" id="{CD5DD70B-CB34-4B90-8F05-2CD6AFF258E3}"/>
                  </a:ext>
                </a:extLst>
              </p:cNvPr>
              <p:cNvSpPr/>
              <p:nvPr/>
            </p:nvSpPr>
            <p:spPr>
              <a:xfrm>
                <a:off x="6162674" y="3286124"/>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20" name="Freeform: Shape 19">
                <a:extLst>
                  <a:ext uri="{FF2B5EF4-FFF2-40B4-BE49-F238E27FC236}">
                    <a16:creationId xmlns:a16="http://schemas.microsoft.com/office/drawing/2014/main" id="{B6C8F9A5-2577-42DE-837D-A51A280F9B09}"/>
                  </a:ext>
                </a:extLst>
              </p:cNvPr>
              <p:cNvSpPr/>
              <p:nvPr/>
            </p:nvSpPr>
            <p:spPr>
              <a:xfrm>
                <a:off x="6010274" y="3286124"/>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21" name="Freeform: Shape 20">
                <a:extLst>
                  <a:ext uri="{FF2B5EF4-FFF2-40B4-BE49-F238E27FC236}">
                    <a16:creationId xmlns:a16="http://schemas.microsoft.com/office/drawing/2014/main" id="{FF4A057E-0E6D-4092-9914-B820D4DA49F7}"/>
                  </a:ext>
                </a:extLst>
              </p:cNvPr>
              <p:cNvSpPr/>
              <p:nvPr/>
            </p:nvSpPr>
            <p:spPr>
              <a:xfrm>
                <a:off x="5905499" y="3131057"/>
                <a:ext cx="381000" cy="393096"/>
              </a:xfrm>
              <a:custGeom>
                <a:avLst/>
                <a:gdLst>
                  <a:gd name="connsiteX0" fmla="*/ 361950 w 381000"/>
                  <a:gd name="connsiteY0" fmla="*/ 107347 h 393096"/>
                  <a:gd name="connsiteX1" fmla="*/ 190500 w 381000"/>
                  <a:gd name="connsiteY1" fmla="*/ 0 h 393096"/>
                  <a:gd name="connsiteX2" fmla="*/ 19050 w 381000"/>
                  <a:gd name="connsiteY2" fmla="*/ 107347 h 393096"/>
                  <a:gd name="connsiteX3" fmla="*/ 0 w 381000"/>
                  <a:gd name="connsiteY3" fmla="*/ 106394 h 393096"/>
                  <a:gd name="connsiteX4" fmla="*/ 0 w 381000"/>
                  <a:gd name="connsiteY4" fmla="*/ 202597 h 393096"/>
                  <a:gd name="connsiteX5" fmla="*/ 190500 w 381000"/>
                  <a:gd name="connsiteY5" fmla="*/ 393097 h 393096"/>
                  <a:gd name="connsiteX6" fmla="*/ 381000 w 381000"/>
                  <a:gd name="connsiteY6" fmla="*/ 202597 h 393096"/>
                  <a:gd name="connsiteX7" fmla="*/ 381000 w 381000"/>
                  <a:gd name="connsiteY7" fmla="*/ 106394 h 393096"/>
                  <a:gd name="connsiteX8" fmla="*/ 361950 w 381000"/>
                  <a:gd name="connsiteY8" fmla="*/ 107347 h 39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0" h="393096">
                    <a:moveTo>
                      <a:pt x="361950" y="107347"/>
                    </a:moveTo>
                    <a:cubicBezTo>
                      <a:pt x="288953" y="107369"/>
                      <a:pt x="222363" y="65676"/>
                      <a:pt x="190500" y="0"/>
                    </a:cubicBezTo>
                    <a:cubicBezTo>
                      <a:pt x="158637" y="65676"/>
                      <a:pt x="92047" y="107369"/>
                      <a:pt x="19050" y="107347"/>
                    </a:cubicBezTo>
                    <a:cubicBezTo>
                      <a:pt x="12687" y="107364"/>
                      <a:pt x="6328" y="107047"/>
                      <a:pt x="0" y="106394"/>
                    </a:cubicBezTo>
                    <a:lnTo>
                      <a:pt x="0" y="202597"/>
                    </a:lnTo>
                    <a:cubicBezTo>
                      <a:pt x="0" y="307807"/>
                      <a:pt x="85290" y="393097"/>
                      <a:pt x="190500" y="393097"/>
                    </a:cubicBezTo>
                    <a:cubicBezTo>
                      <a:pt x="295710" y="393097"/>
                      <a:pt x="381000" y="307807"/>
                      <a:pt x="381000" y="202597"/>
                    </a:cubicBezTo>
                    <a:lnTo>
                      <a:pt x="381000" y="106394"/>
                    </a:lnTo>
                    <a:cubicBezTo>
                      <a:pt x="374672" y="107047"/>
                      <a:pt x="368313" y="107364"/>
                      <a:pt x="361950" y="107347"/>
                    </a:cubicBezTo>
                    <a:close/>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22" name="Freeform: Shape 21">
                <a:extLst>
                  <a:ext uri="{FF2B5EF4-FFF2-40B4-BE49-F238E27FC236}">
                    <a16:creationId xmlns:a16="http://schemas.microsoft.com/office/drawing/2014/main" id="{A5BD3723-29E5-4ACF-A64C-122B0CF7F4BA}"/>
                  </a:ext>
                </a:extLst>
              </p:cNvPr>
              <p:cNvSpPr/>
              <p:nvPr/>
            </p:nvSpPr>
            <p:spPr>
              <a:xfrm>
                <a:off x="5746222" y="2990849"/>
                <a:ext cx="699348" cy="635127"/>
              </a:xfrm>
              <a:custGeom>
                <a:avLst/>
                <a:gdLst>
                  <a:gd name="connsiteX0" fmla="*/ 622669 w 699348"/>
                  <a:gd name="connsiteY0" fmla="*/ 635127 h 635127"/>
                  <a:gd name="connsiteX1" fmla="*/ 688867 w 699348"/>
                  <a:gd name="connsiteY1" fmla="*/ 601980 h 635127"/>
                  <a:gd name="connsiteX2" fmla="*/ 698964 w 699348"/>
                  <a:gd name="connsiteY2" fmla="*/ 588740 h 635127"/>
                  <a:gd name="connsiteX3" fmla="*/ 694773 w 699348"/>
                  <a:gd name="connsiteY3" fmla="*/ 572548 h 635127"/>
                  <a:gd name="connsiteX4" fmla="*/ 616477 w 699348"/>
                  <a:gd name="connsiteY4" fmla="*/ 360617 h 635127"/>
                  <a:gd name="connsiteX5" fmla="*/ 616477 w 699348"/>
                  <a:gd name="connsiteY5" fmla="*/ 266700 h 635127"/>
                  <a:gd name="connsiteX6" fmla="*/ 349777 w 699348"/>
                  <a:gd name="connsiteY6" fmla="*/ 0 h 635127"/>
                  <a:gd name="connsiteX7" fmla="*/ 83077 w 699348"/>
                  <a:gd name="connsiteY7" fmla="*/ 266700 h 635127"/>
                  <a:gd name="connsiteX8" fmla="*/ 83077 w 699348"/>
                  <a:gd name="connsiteY8" fmla="*/ 360617 h 635127"/>
                  <a:gd name="connsiteX9" fmla="*/ 4591 w 699348"/>
                  <a:gd name="connsiteY9" fmla="*/ 572453 h 635127"/>
                  <a:gd name="connsiteX10" fmla="*/ 400 w 699348"/>
                  <a:gd name="connsiteY10" fmla="*/ 588740 h 635127"/>
                  <a:gd name="connsiteX11" fmla="*/ 10687 w 699348"/>
                  <a:gd name="connsiteY11" fmla="*/ 601980 h 635127"/>
                  <a:gd name="connsiteX12" fmla="*/ 77362 w 699348"/>
                  <a:gd name="connsiteY12" fmla="*/ 635127 h 635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9348" h="635127">
                    <a:moveTo>
                      <a:pt x="622669" y="635127"/>
                    </a:moveTo>
                    <a:lnTo>
                      <a:pt x="688867" y="601980"/>
                    </a:lnTo>
                    <a:cubicBezTo>
                      <a:pt x="694085" y="599349"/>
                      <a:pt x="697808" y="594469"/>
                      <a:pt x="698964" y="588740"/>
                    </a:cubicBezTo>
                    <a:cubicBezTo>
                      <a:pt x="700137" y="582985"/>
                      <a:pt x="698592" y="577010"/>
                      <a:pt x="694773" y="572548"/>
                    </a:cubicBezTo>
                    <a:cubicBezTo>
                      <a:pt x="644184" y="513533"/>
                      <a:pt x="616407" y="438347"/>
                      <a:pt x="616477" y="360617"/>
                    </a:cubicBezTo>
                    <a:lnTo>
                      <a:pt x="616477" y="266700"/>
                    </a:lnTo>
                    <a:cubicBezTo>
                      <a:pt x="616477" y="119405"/>
                      <a:pt x="497072" y="0"/>
                      <a:pt x="349777" y="0"/>
                    </a:cubicBezTo>
                    <a:cubicBezTo>
                      <a:pt x="202483" y="0"/>
                      <a:pt x="83077" y="119405"/>
                      <a:pt x="83077" y="266700"/>
                    </a:cubicBezTo>
                    <a:lnTo>
                      <a:pt x="83077" y="360617"/>
                    </a:lnTo>
                    <a:cubicBezTo>
                      <a:pt x="83089" y="438342"/>
                      <a:pt x="55243" y="513498"/>
                      <a:pt x="4591" y="572453"/>
                    </a:cubicBezTo>
                    <a:cubicBezTo>
                      <a:pt x="744" y="576938"/>
                      <a:pt x="-805" y="582955"/>
                      <a:pt x="400" y="588740"/>
                    </a:cubicBezTo>
                    <a:cubicBezTo>
                      <a:pt x="1599" y="594507"/>
                      <a:pt x="5396" y="599394"/>
                      <a:pt x="10687" y="601980"/>
                    </a:cubicBezTo>
                    <a:lnTo>
                      <a:pt x="77362" y="635127"/>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23" name="Freeform: Shape 22">
                <a:extLst>
                  <a:ext uri="{FF2B5EF4-FFF2-40B4-BE49-F238E27FC236}">
                    <a16:creationId xmlns:a16="http://schemas.microsoft.com/office/drawing/2014/main" id="{D84E2136-C6FA-495E-9588-C40C3046EDBB}"/>
                  </a:ext>
                </a:extLst>
              </p:cNvPr>
              <p:cNvSpPr/>
              <p:nvPr/>
            </p:nvSpPr>
            <p:spPr>
              <a:xfrm>
                <a:off x="5981699" y="3588638"/>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24" name="Freeform: Shape 23">
                <a:extLst>
                  <a:ext uri="{FF2B5EF4-FFF2-40B4-BE49-F238E27FC236}">
                    <a16:creationId xmlns:a16="http://schemas.microsoft.com/office/drawing/2014/main" id="{21C8F17C-F940-4C13-8FF2-7071F510D5F1}"/>
                  </a:ext>
                </a:extLst>
              </p:cNvPr>
              <p:cNvSpPr/>
              <p:nvPr/>
            </p:nvSpPr>
            <p:spPr>
              <a:xfrm>
                <a:off x="6086474" y="3712463"/>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25" name="Freeform: Shape 24">
                <a:extLst>
                  <a:ext uri="{FF2B5EF4-FFF2-40B4-BE49-F238E27FC236}">
                    <a16:creationId xmlns:a16="http://schemas.microsoft.com/office/drawing/2014/main" id="{0ECC1482-2FD3-451A-99FA-93F57F219203}"/>
                  </a:ext>
                </a:extLst>
              </p:cNvPr>
              <p:cNvSpPr/>
              <p:nvPr/>
            </p:nvSpPr>
            <p:spPr>
              <a:xfrm>
                <a:off x="6019799" y="3664838"/>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26" name="Freeform: Shape 25">
                <a:extLst>
                  <a:ext uri="{FF2B5EF4-FFF2-40B4-BE49-F238E27FC236}">
                    <a16:creationId xmlns:a16="http://schemas.microsoft.com/office/drawing/2014/main" id="{F22AA3ED-46A3-4C16-A9A4-91964B614C10}"/>
                  </a:ext>
                </a:extLst>
              </p:cNvPr>
              <p:cNvSpPr/>
              <p:nvPr/>
            </p:nvSpPr>
            <p:spPr>
              <a:xfrm>
                <a:off x="6191249" y="3588638"/>
                <a:ext cx="19050" cy="19050"/>
              </a:xfrm>
              <a:custGeom>
                <a:avLst/>
                <a:gdLst>
                  <a:gd name="connsiteX0" fmla="*/ 9525 w 19050"/>
                  <a:gd name="connsiteY0" fmla="*/ 0 h 19050"/>
                  <a:gd name="connsiteX1" fmla="*/ 0 w 19050"/>
                  <a:gd name="connsiteY1" fmla="*/ 9525 h 19050"/>
                  <a:gd name="connsiteX2" fmla="*/ 9525 w 19050"/>
                  <a:gd name="connsiteY2" fmla="*/ 19050 h 19050"/>
                  <a:gd name="connsiteX3" fmla="*/ 1905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4264" y="0"/>
                      <a:pt x="0" y="4264"/>
                      <a:pt x="0" y="9525"/>
                    </a:cubicBezTo>
                    <a:cubicBezTo>
                      <a:pt x="0" y="14786"/>
                      <a:pt x="4264" y="19050"/>
                      <a:pt x="9525" y="19050"/>
                    </a:cubicBezTo>
                    <a:cubicBezTo>
                      <a:pt x="14786" y="19050"/>
                      <a:pt x="19050" y="14786"/>
                      <a:pt x="19050" y="9525"/>
                    </a:cubicBezTo>
                    <a:cubicBezTo>
                      <a:pt x="19050" y="4264"/>
                      <a:pt x="14786"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27" name="Freeform: Shape 26">
                <a:extLst>
                  <a:ext uri="{FF2B5EF4-FFF2-40B4-BE49-F238E27FC236}">
                    <a16:creationId xmlns:a16="http://schemas.microsoft.com/office/drawing/2014/main" id="{C2B6DFD7-35F7-4D0D-B202-0AFBEFD78014}"/>
                  </a:ext>
                </a:extLst>
              </p:cNvPr>
              <p:cNvSpPr/>
              <p:nvPr/>
            </p:nvSpPr>
            <p:spPr>
              <a:xfrm>
                <a:off x="6153149" y="3664838"/>
                <a:ext cx="19050" cy="19050"/>
              </a:xfrm>
              <a:custGeom>
                <a:avLst/>
                <a:gdLst>
                  <a:gd name="connsiteX0" fmla="*/ 9525 w 19050"/>
                  <a:gd name="connsiteY0" fmla="*/ 0 h 19050"/>
                  <a:gd name="connsiteX1" fmla="*/ 0 w 19050"/>
                  <a:gd name="connsiteY1" fmla="*/ 9525 h 19050"/>
                  <a:gd name="connsiteX2" fmla="*/ 9525 w 19050"/>
                  <a:gd name="connsiteY2" fmla="*/ 19050 h 19050"/>
                  <a:gd name="connsiteX3" fmla="*/ 1905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4264" y="0"/>
                      <a:pt x="0" y="4264"/>
                      <a:pt x="0" y="9525"/>
                    </a:cubicBezTo>
                    <a:cubicBezTo>
                      <a:pt x="0" y="14786"/>
                      <a:pt x="4264" y="19050"/>
                      <a:pt x="9525" y="19050"/>
                    </a:cubicBezTo>
                    <a:cubicBezTo>
                      <a:pt x="14786" y="19050"/>
                      <a:pt x="19050" y="14786"/>
                      <a:pt x="19050" y="9525"/>
                    </a:cubicBezTo>
                    <a:cubicBezTo>
                      <a:pt x="19050" y="4264"/>
                      <a:pt x="14786"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grpSp>
        <p:sp>
          <p:nvSpPr>
            <p:cNvPr id="11" name="TextBox 10">
              <a:extLst>
                <a:ext uri="{FF2B5EF4-FFF2-40B4-BE49-F238E27FC236}">
                  <a16:creationId xmlns:a16="http://schemas.microsoft.com/office/drawing/2014/main" id="{E2770D36-BA26-489E-B722-23C0A9E6D8D3}"/>
                </a:ext>
              </a:extLst>
            </p:cNvPr>
            <p:cNvSpPr txBox="1"/>
            <p:nvPr/>
          </p:nvSpPr>
          <p:spPr>
            <a:xfrm>
              <a:off x="8767379" y="2770996"/>
              <a:ext cx="1300415" cy="50783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Arial"/>
                  <a:ea typeface="+mn-ea"/>
                  <a:cs typeface="+mn-cs"/>
                </a:rPr>
                <a:t>42%</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Adult millennials</a:t>
              </a:r>
            </a:p>
          </p:txBody>
        </p:sp>
      </p:grpSp>
      <p:grpSp>
        <p:nvGrpSpPr>
          <p:cNvPr id="13" name="Group 12">
            <a:extLst>
              <a:ext uri="{FF2B5EF4-FFF2-40B4-BE49-F238E27FC236}">
                <a16:creationId xmlns:a16="http://schemas.microsoft.com/office/drawing/2014/main" id="{F8C0FAFA-8FD6-4E26-B156-7B71088CD898}"/>
              </a:ext>
            </a:extLst>
          </p:cNvPr>
          <p:cNvGrpSpPr/>
          <p:nvPr/>
        </p:nvGrpSpPr>
        <p:grpSpPr>
          <a:xfrm>
            <a:off x="10271398" y="2770996"/>
            <a:ext cx="1219280" cy="507831"/>
            <a:chOff x="10126745" y="2770996"/>
            <a:chExt cx="1219280" cy="507831"/>
          </a:xfrm>
        </p:grpSpPr>
        <p:grpSp>
          <p:nvGrpSpPr>
            <p:cNvPr id="28" name="Graphic 29">
              <a:extLst>
                <a:ext uri="{FF2B5EF4-FFF2-40B4-BE49-F238E27FC236}">
                  <a16:creationId xmlns:a16="http://schemas.microsoft.com/office/drawing/2014/main" id="{0DFA3779-6C64-46C6-80AD-582673F78F01}"/>
                </a:ext>
              </a:extLst>
            </p:cNvPr>
            <p:cNvGrpSpPr/>
            <p:nvPr/>
          </p:nvGrpSpPr>
          <p:grpSpPr>
            <a:xfrm>
              <a:off x="10126745" y="2786541"/>
              <a:ext cx="322724" cy="476747"/>
              <a:chOff x="5810249" y="3005085"/>
              <a:chExt cx="571500" cy="844252"/>
            </a:xfrm>
            <a:noFill/>
          </p:grpSpPr>
          <p:sp>
            <p:nvSpPr>
              <p:cNvPr id="29" name="Freeform: Shape 28">
                <a:extLst>
                  <a:ext uri="{FF2B5EF4-FFF2-40B4-BE49-F238E27FC236}">
                    <a16:creationId xmlns:a16="http://schemas.microsoft.com/office/drawing/2014/main" id="{E10EB2B4-9D5B-4C64-B6BC-EC1490EC6941}"/>
                  </a:ext>
                </a:extLst>
              </p:cNvPr>
              <p:cNvSpPr/>
              <p:nvPr/>
            </p:nvSpPr>
            <p:spPr>
              <a:xfrm>
                <a:off x="5810249" y="3354133"/>
                <a:ext cx="571500" cy="495204"/>
              </a:xfrm>
              <a:custGeom>
                <a:avLst/>
                <a:gdLst>
                  <a:gd name="connsiteX0" fmla="*/ 397002 w 571500"/>
                  <a:gd name="connsiteY0" fmla="*/ 3810 h 495204"/>
                  <a:gd name="connsiteX1" fmla="*/ 385572 w 571500"/>
                  <a:gd name="connsiteY1" fmla="*/ 0 h 495204"/>
                  <a:gd name="connsiteX2" fmla="*/ 186309 w 571500"/>
                  <a:gd name="connsiteY2" fmla="*/ 0 h 495204"/>
                  <a:gd name="connsiteX3" fmla="*/ 174879 w 571500"/>
                  <a:gd name="connsiteY3" fmla="*/ 3810 h 495204"/>
                  <a:gd name="connsiteX4" fmla="*/ 0 w 571500"/>
                  <a:gd name="connsiteY4" fmla="*/ 285655 h 495204"/>
                  <a:gd name="connsiteX5" fmla="*/ 285750 w 571500"/>
                  <a:gd name="connsiteY5" fmla="*/ 495205 h 495204"/>
                  <a:gd name="connsiteX6" fmla="*/ 571500 w 571500"/>
                  <a:gd name="connsiteY6" fmla="*/ 285655 h 495204"/>
                  <a:gd name="connsiteX7" fmla="*/ 397002 w 571500"/>
                  <a:gd name="connsiteY7" fmla="*/ 3810 h 4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495204">
                    <a:moveTo>
                      <a:pt x="397002" y="3810"/>
                    </a:moveTo>
                    <a:cubicBezTo>
                      <a:pt x="393704" y="1337"/>
                      <a:pt x="389693" y="0"/>
                      <a:pt x="385572" y="0"/>
                    </a:cubicBezTo>
                    <a:lnTo>
                      <a:pt x="186309" y="0"/>
                    </a:lnTo>
                    <a:cubicBezTo>
                      <a:pt x="182188" y="0"/>
                      <a:pt x="178177" y="1337"/>
                      <a:pt x="174879" y="3810"/>
                    </a:cubicBezTo>
                    <a:cubicBezTo>
                      <a:pt x="92297" y="66866"/>
                      <a:pt x="0" y="189167"/>
                      <a:pt x="0" y="285655"/>
                    </a:cubicBezTo>
                    <a:cubicBezTo>
                      <a:pt x="0" y="422529"/>
                      <a:pt x="76200" y="495205"/>
                      <a:pt x="285750" y="495205"/>
                    </a:cubicBezTo>
                    <a:cubicBezTo>
                      <a:pt x="495300" y="495205"/>
                      <a:pt x="571500" y="422529"/>
                      <a:pt x="571500" y="285655"/>
                    </a:cubicBezTo>
                    <a:cubicBezTo>
                      <a:pt x="571500" y="189167"/>
                      <a:pt x="479584" y="66866"/>
                      <a:pt x="397002" y="3810"/>
                    </a:cubicBezTo>
                    <a:close/>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31" name="Freeform: Shape 30">
                <a:extLst>
                  <a:ext uri="{FF2B5EF4-FFF2-40B4-BE49-F238E27FC236}">
                    <a16:creationId xmlns:a16="http://schemas.microsoft.com/office/drawing/2014/main" id="{AEEA7160-D83C-49EC-8F67-C5D2A5916352}"/>
                  </a:ext>
                </a:extLst>
              </p:cNvPr>
              <p:cNvSpPr/>
              <p:nvPr/>
            </p:nvSpPr>
            <p:spPr>
              <a:xfrm>
                <a:off x="5962840" y="3277838"/>
                <a:ext cx="266700" cy="9525"/>
              </a:xfrm>
              <a:custGeom>
                <a:avLst/>
                <a:gdLst>
                  <a:gd name="connsiteX0" fmla="*/ 0 w 266700"/>
                  <a:gd name="connsiteY0" fmla="*/ 0 h 9525"/>
                  <a:gd name="connsiteX1" fmla="*/ 266700 w 266700"/>
                  <a:gd name="connsiteY1" fmla="*/ 0 h 9525"/>
                </a:gdLst>
                <a:ahLst/>
                <a:cxnLst>
                  <a:cxn ang="0">
                    <a:pos x="connsiteX0" y="connsiteY0"/>
                  </a:cxn>
                  <a:cxn ang="0">
                    <a:pos x="connsiteX1" y="connsiteY1"/>
                  </a:cxn>
                </a:cxnLst>
                <a:rect l="l" t="t" r="r" b="b"/>
                <a:pathLst>
                  <a:path w="266700" h="9525">
                    <a:moveTo>
                      <a:pt x="0" y="0"/>
                    </a:moveTo>
                    <a:lnTo>
                      <a:pt x="266700" y="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32" name="Freeform: Shape 31">
                <a:extLst>
                  <a:ext uri="{FF2B5EF4-FFF2-40B4-BE49-F238E27FC236}">
                    <a16:creationId xmlns:a16="http://schemas.microsoft.com/office/drawing/2014/main" id="{5DFB2DB6-435B-4B6E-B865-59D3C0060EDC}"/>
                  </a:ext>
                </a:extLst>
              </p:cNvPr>
              <p:cNvSpPr/>
              <p:nvPr/>
            </p:nvSpPr>
            <p:spPr>
              <a:xfrm>
                <a:off x="5951228" y="3005085"/>
                <a:ext cx="289640" cy="196552"/>
              </a:xfrm>
              <a:custGeom>
                <a:avLst/>
                <a:gdLst>
                  <a:gd name="connsiteX0" fmla="*/ 287265 w 289640"/>
                  <a:gd name="connsiteY0" fmla="*/ 55487 h 196552"/>
                  <a:gd name="connsiteX1" fmla="*/ 279794 w 289640"/>
                  <a:gd name="connsiteY1" fmla="*/ 29603 h 196552"/>
                  <a:gd name="connsiteX2" fmla="*/ 262977 w 289640"/>
                  <a:gd name="connsiteY2" fmla="*/ 28817 h 196552"/>
                  <a:gd name="connsiteX3" fmla="*/ 182966 w 289640"/>
                  <a:gd name="connsiteY3" fmla="*/ 63107 h 196552"/>
                  <a:gd name="connsiteX4" fmla="*/ 162583 w 289640"/>
                  <a:gd name="connsiteY4" fmla="*/ 12053 h 196552"/>
                  <a:gd name="connsiteX5" fmla="*/ 137865 w 289640"/>
                  <a:gd name="connsiteY5" fmla="*/ 1339 h 196552"/>
                  <a:gd name="connsiteX6" fmla="*/ 127150 w 289640"/>
                  <a:gd name="connsiteY6" fmla="*/ 12053 h 196552"/>
                  <a:gd name="connsiteX7" fmla="*/ 106671 w 289640"/>
                  <a:gd name="connsiteY7" fmla="*/ 63202 h 196552"/>
                  <a:gd name="connsiteX8" fmla="*/ 26661 w 289640"/>
                  <a:gd name="connsiteY8" fmla="*/ 28912 h 196552"/>
                  <a:gd name="connsiteX9" fmla="*/ 1587 w 289640"/>
                  <a:gd name="connsiteY9" fmla="*/ 38765 h 196552"/>
                  <a:gd name="connsiteX10" fmla="*/ 2373 w 289640"/>
                  <a:gd name="connsiteY10" fmla="*/ 55582 h 196552"/>
                  <a:gd name="connsiteX11" fmla="*/ 48569 w 289640"/>
                  <a:gd name="connsiteY11" fmla="*/ 179884 h 196552"/>
                  <a:gd name="connsiteX12" fmla="*/ 67619 w 289640"/>
                  <a:gd name="connsiteY12" fmla="*/ 196552 h 196552"/>
                  <a:gd name="connsiteX13" fmla="*/ 222495 w 289640"/>
                  <a:gd name="connsiteY13" fmla="*/ 196552 h 196552"/>
                  <a:gd name="connsiteX14" fmla="*/ 241545 w 289640"/>
                  <a:gd name="connsiteY14" fmla="*/ 179884 h 196552"/>
                  <a:gd name="connsiteX15" fmla="*/ 287265 w 289640"/>
                  <a:gd name="connsiteY15" fmla="*/ 55487 h 19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9640" h="196552">
                    <a:moveTo>
                      <a:pt x="287265" y="55487"/>
                    </a:moveTo>
                    <a:cubicBezTo>
                      <a:pt x="292350" y="46276"/>
                      <a:pt x="289005" y="34688"/>
                      <a:pt x="279794" y="29603"/>
                    </a:cubicBezTo>
                    <a:cubicBezTo>
                      <a:pt x="274614" y="26744"/>
                      <a:pt x="268400" y="26453"/>
                      <a:pt x="262977" y="28817"/>
                    </a:cubicBezTo>
                    <a:lnTo>
                      <a:pt x="182966" y="63107"/>
                    </a:lnTo>
                    <a:lnTo>
                      <a:pt x="162583" y="12053"/>
                    </a:lnTo>
                    <a:cubicBezTo>
                      <a:pt x="158716" y="2269"/>
                      <a:pt x="147649" y="-2529"/>
                      <a:pt x="137865" y="1339"/>
                    </a:cubicBezTo>
                    <a:cubicBezTo>
                      <a:pt x="132965" y="3275"/>
                      <a:pt x="129086" y="7154"/>
                      <a:pt x="127150" y="12053"/>
                    </a:cubicBezTo>
                    <a:lnTo>
                      <a:pt x="106671" y="63202"/>
                    </a:lnTo>
                    <a:lnTo>
                      <a:pt x="26661" y="28912"/>
                    </a:lnTo>
                    <a:cubicBezTo>
                      <a:pt x="17016" y="24709"/>
                      <a:pt x="5790" y="29120"/>
                      <a:pt x="1587" y="38765"/>
                    </a:cubicBezTo>
                    <a:cubicBezTo>
                      <a:pt x="-777" y="44188"/>
                      <a:pt x="-487" y="50403"/>
                      <a:pt x="2373" y="55582"/>
                    </a:cubicBezTo>
                    <a:cubicBezTo>
                      <a:pt x="24652" y="94123"/>
                      <a:pt x="40271" y="136147"/>
                      <a:pt x="48569" y="179884"/>
                    </a:cubicBezTo>
                    <a:cubicBezTo>
                      <a:pt x="49776" y="189466"/>
                      <a:pt x="57961" y="196628"/>
                      <a:pt x="67619" y="196552"/>
                    </a:cubicBezTo>
                    <a:lnTo>
                      <a:pt x="222495" y="196552"/>
                    </a:lnTo>
                    <a:cubicBezTo>
                      <a:pt x="232153" y="196628"/>
                      <a:pt x="240338" y="189466"/>
                      <a:pt x="241545" y="179884"/>
                    </a:cubicBezTo>
                    <a:cubicBezTo>
                      <a:pt x="249633" y="136129"/>
                      <a:pt x="265093" y="94065"/>
                      <a:pt x="287265" y="55487"/>
                    </a:cubicBezTo>
                    <a:close/>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33" name="Freeform: Shape 32">
                <a:extLst>
                  <a:ext uri="{FF2B5EF4-FFF2-40B4-BE49-F238E27FC236}">
                    <a16:creationId xmlns:a16="http://schemas.microsoft.com/office/drawing/2014/main" id="{9C22A1E0-B116-4DFB-A738-DEF147B0C48E}"/>
                  </a:ext>
                </a:extLst>
              </p:cNvPr>
              <p:cNvSpPr/>
              <p:nvPr/>
            </p:nvSpPr>
            <p:spPr>
              <a:xfrm>
                <a:off x="6115240" y="3449288"/>
                <a:ext cx="9525" cy="38100"/>
              </a:xfrm>
              <a:custGeom>
                <a:avLst/>
                <a:gdLst>
                  <a:gd name="connsiteX0" fmla="*/ 0 w 9525"/>
                  <a:gd name="connsiteY0" fmla="*/ 38100 h 38100"/>
                  <a:gd name="connsiteX1" fmla="*/ 0 w 9525"/>
                  <a:gd name="connsiteY1" fmla="*/ 0 h 38100"/>
                </a:gdLst>
                <a:ahLst/>
                <a:cxnLst>
                  <a:cxn ang="0">
                    <a:pos x="connsiteX0" y="connsiteY0"/>
                  </a:cxn>
                  <a:cxn ang="0">
                    <a:pos x="connsiteX1" y="connsiteY1"/>
                  </a:cxn>
                </a:cxnLst>
                <a:rect l="l" t="t" r="r" b="b"/>
                <a:pathLst>
                  <a:path w="9525" h="38100">
                    <a:moveTo>
                      <a:pt x="0" y="38100"/>
                    </a:moveTo>
                    <a:lnTo>
                      <a:pt x="0" y="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34" name="Freeform: Shape 33">
                <a:extLst>
                  <a:ext uri="{FF2B5EF4-FFF2-40B4-BE49-F238E27FC236}">
                    <a16:creationId xmlns:a16="http://schemas.microsoft.com/office/drawing/2014/main" id="{6A111BFC-3F5A-4AEA-AC37-4846EFC412FE}"/>
                  </a:ext>
                </a:extLst>
              </p:cNvPr>
              <p:cNvSpPr/>
              <p:nvPr/>
            </p:nvSpPr>
            <p:spPr>
              <a:xfrm>
                <a:off x="6043482" y="3487386"/>
                <a:ext cx="143026" cy="228601"/>
              </a:xfrm>
              <a:custGeom>
                <a:avLst/>
                <a:gdLst>
                  <a:gd name="connsiteX0" fmla="*/ 128717 w 143026"/>
                  <a:gd name="connsiteY0" fmla="*/ 2 h 228601"/>
                  <a:gd name="connsiteX1" fmla="*/ 51469 w 143026"/>
                  <a:gd name="connsiteY1" fmla="*/ 2 h 228601"/>
                  <a:gd name="connsiteX2" fmla="*/ 2 w 143026"/>
                  <a:gd name="connsiteY2" fmla="*/ 50639 h 228601"/>
                  <a:gd name="connsiteX3" fmla="*/ 32419 w 143026"/>
                  <a:gd name="connsiteY3" fmla="*/ 98585 h 228601"/>
                  <a:gd name="connsiteX4" fmla="*/ 111000 w 143026"/>
                  <a:gd name="connsiteY4" fmla="*/ 130018 h 228601"/>
                  <a:gd name="connsiteX5" fmla="*/ 139298 w 143026"/>
                  <a:gd name="connsiteY5" fmla="*/ 196589 h 228601"/>
                  <a:gd name="connsiteX6" fmla="*/ 91950 w 143026"/>
                  <a:gd name="connsiteY6" fmla="*/ 228602 h 228601"/>
                  <a:gd name="connsiteX7" fmla="*/ 14417 w 143026"/>
                  <a:gd name="connsiteY7" fmla="*/ 228602 h 22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26" h="228601">
                    <a:moveTo>
                      <a:pt x="128717" y="2"/>
                    </a:moveTo>
                    <a:lnTo>
                      <a:pt x="51469" y="2"/>
                    </a:lnTo>
                    <a:cubicBezTo>
                      <a:pt x="23274" y="-227"/>
                      <a:pt x="231" y="22444"/>
                      <a:pt x="2" y="50639"/>
                    </a:cubicBezTo>
                    <a:cubicBezTo>
                      <a:pt x="-170" y="71795"/>
                      <a:pt x="12723" y="90864"/>
                      <a:pt x="32419" y="98585"/>
                    </a:cubicBezTo>
                    <a:lnTo>
                      <a:pt x="111000" y="130018"/>
                    </a:lnTo>
                    <a:cubicBezTo>
                      <a:pt x="137198" y="140587"/>
                      <a:pt x="149867" y="170392"/>
                      <a:pt x="139298" y="196589"/>
                    </a:cubicBezTo>
                    <a:cubicBezTo>
                      <a:pt x="131506" y="215905"/>
                      <a:pt x="112779" y="228566"/>
                      <a:pt x="91950" y="228602"/>
                    </a:cubicBezTo>
                    <a:lnTo>
                      <a:pt x="14417" y="228602"/>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35" name="Freeform: Shape 34">
                <a:extLst>
                  <a:ext uri="{FF2B5EF4-FFF2-40B4-BE49-F238E27FC236}">
                    <a16:creationId xmlns:a16="http://schemas.microsoft.com/office/drawing/2014/main" id="{ABF6F34E-7093-401B-B71C-71D6F5B46D2C}"/>
                  </a:ext>
                </a:extLst>
              </p:cNvPr>
              <p:cNvSpPr/>
              <p:nvPr/>
            </p:nvSpPr>
            <p:spPr>
              <a:xfrm>
                <a:off x="6115240" y="3715988"/>
                <a:ext cx="9525" cy="38100"/>
              </a:xfrm>
              <a:custGeom>
                <a:avLst/>
                <a:gdLst>
                  <a:gd name="connsiteX0" fmla="*/ 0 w 9525"/>
                  <a:gd name="connsiteY0" fmla="*/ 38100 h 38100"/>
                  <a:gd name="connsiteX1" fmla="*/ 0 w 9525"/>
                  <a:gd name="connsiteY1" fmla="*/ 0 h 38100"/>
                </a:gdLst>
                <a:ahLst/>
                <a:cxnLst>
                  <a:cxn ang="0">
                    <a:pos x="connsiteX0" y="connsiteY0"/>
                  </a:cxn>
                  <a:cxn ang="0">
                    <a:pos x="connsiteX1" y="connsiteY1"/>
                  </a:cxn>
                </a:cxnLst>
                <a:rect l="l" t="t" r="r" b="b"/>
                <a:pathLst>
                  <a:path w="9525" h="38100">
                    <a:moveTo>
                      <a:pt x="0" y="38100"/>
                    </a:moveTo>
                    <a:lnTo>
                      <a:pt x="0" y="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grpSp>
        <p:sp>
          <p:nvSpPr>
            <p:cNvPr id="55" name="TextBox 54">
              <a:extLst>
                <a:ext uri="{FF2B5EF4-FFF2-40B4-BE49-F238E27FC236}">
                  <a16:creationId xmlns:a16="http://schemas.microsoft.com/office/drawing/2014/main" id="{042A6C15-B8EE-48A8-A7DB-D78CF2B35A57}"/>
                </a:ext>
              </a:extLst>
            </p:cNvPr>
            <p:cNvSpPr txBox="1"/>
            <p:nvPr/>
          </p:nvSpPr>
          <p:spPr>
            <a:xfrm>
              <a:off x="10589735" y="2770996"/>
              <a:ext cx="756290" cy="50783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Arial"/>
                  <a:ea typeface="+mn-ea"/>
                  <a:cs typeface="+mn-cs"/>
                </a:rPr>
                <a:t>40%</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&gt;$100K</a:t>
              </a:r>
            </a:p>
          </p:txBody>
        </p:sp>
      </p:grpSp>
      <p:grpSp>
        <p:nvGrpSpPr>
          <p:cNvPr id="108" name="Group 107">
            <a:extLst>
              <a:ext uri="{FF2B5EF4-FFF2-40B4-BE49-F238E27FC236}">
                <a16:creationId xmlns:a16="http://schemas.microsoft.com/office/drawing/2014/main" id="{2528B5FA-CFD8-4F31-A594-26F70B0A3656}"/>
              </a:ext>
            </a:extLst>
          </p:cNvPr>
          <p:cNvGrpSpPr/>
          <p:nvPr/>
        </p:nvGrpSpPr>
        <p:grpSpPr>
          <a:xfrm>
            <a:off x="9749193" y="4659546"/>
            <a:ext cx="1337541" cy="507831"/>
            <a:chOff x="9749193" y="4659546"/>
            <a:chExt cx="1337541" cy="507831"/>
          </a:xfrm>
        </p:grpSpPr>
        <p:sp>
          <p:nvSpPr>
            <p:cNvPr id="68" name="TextBox 67">
              <a:extLst>
                <a:ext uri="{FF2B5EF4-FFF2-40B4-BE49-F238E27FC236}">
                  <a16:creationId xmlns:a16="http://schemas.microsoft.com/office/drawing/2014/main" id="{938D7692-7B60-4550-BFED-D39A0EE4683C}"/>
                </a:ext>
              </a:extLst>
            </p:cNvPr>
            <p:cNvSpPr txBox="1"/>
            <p:nvPr/>
          </p:nvSpPr>
          <p:spPr>
            <a:xfrm>
              <a:off x="10330444" y="4659546"/>
              <a:ext cx="756290" cy="50783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Arial"/>
                  <a:ea typeface="+mn-ea"/>
                  <a:cs typeface="+mn-cs"/>
                </a:rPr>
                <a:t>79%</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Boomers</a:t>
              </a:r>
            </a:p>
          </p:txBody>
        </p:sp>
        <p:grpSp>
          <p:nvGrpSpPr>
            <p:cNvPr id="75" name="Graphic 5">
              <a:extLst>
                <a:ext uri="{FF2B5EF4-FFF2-40B4-BE49-F238E27FC236}">
                  <a16:creationId xmlns:a16="http://schemas.microsoft.com/office/drawing/2014/main" id="{FFFB704D-CA12-4F43-9314-FF032F893F7C}"/>
                </a:ext>
              </a:extLst>
            </p:cNvPr>
            <p:cNvGrpSpPr/>
            <p:nvPr/>
          </p:nvGrpSpPr>
          <p:grpSpPr>
            <a:xfrm>
              <a:off x="9749193" y="4674565"/>
              <a:ext cx="456986" cy="477782"/>
              <a:chOff x="5676899" y="2990802"/>
              <a:chExt cx="838202" cy="876347"/>
            </a:xfrm>
            <a:noFill/>
          </p:grpSpPr>
          <p:sp>
            <p:nvSpPr>
              <p:cNvPr id="76" name="Freeform: Shape 75">
                <a:extLst>
                  <a:ext uri="{FF2B5EF4-FFF2-40B4-BE49-F238E27FC236}">
                    <a16:creationId xmlns:a16="http://schemas.microsoft.com/office/drawing/2014/main" id="{46182F3D-1EBF-4E3F-BE9D-72342DADC96C}"/>
                  </a:ext>
                </a:extLst>
              </p:cNvPr>
              <p:cNvSpPr/>
              <p:nvPr/>
            </p:nvSpPr>
            <p:spPr>
              <a:xfrm>
                <a:off x="6057899" y="3105149"/>
                <a:ext cx="76200" cy="9525"/>
              </a:xfrm>
              <a:custGeom>
                <a:avLst/>
                <a:gdLst>
                  <a:gd name="connsiteX0" fmla="*/ 0 w 76200"/>
                  <a:gd name="connsiteY0" fmla="*/ 0 h 9525"/>
                  <a:gd name="connsiteX1" fmla="*/ 76200 w 76200"/>
                  <a:gd name="connsiteY1" fmla="*/ 0 h 9525"/>
                </a:gdLst>
                <a:ahLst/>
                <a:cxnLst>
                  <a:cxn ang="0">
                    <a:pos x="connsiteX0" y="connsiteY0"/>
                  </a:cxn>
                  <a:cxn ang="0">
                    <a:pos x="connsiteX1" y="connsiteY1"/>
                  </a:cxn>
                </a:cxnLst>
                <a:rect l="l" t="t" r="r" b="b"/>
                <a:pathLst>
                  <a:path w="76200" h="9525">
                    <a:moveTo>
                      <a:pt x="0" y="0"/>
                    </a:moveTo>
                    <a:lnTo>
                      <a:pt x="76200" y="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77" name="Freeform: Shape 76">
                <a:extLst>
                  <a:ext uri="{FF2B5EF4-FFF2-40B4-BE49-F238E27FC236}">
                    <a16:creationId xmlns:a16="http://schemas.microsoft.com/office/drawing/2014/main" id="{3D31688B-705F-4E3C-B230-28D4A13EC85A}"/>
                  </a:ext>
                </a:extLst>
              </p:cNvPr>
              <p:cNvSpPr/>
              <p:nvPr/>
            </p:nvSpPr>
            <p:spPr>
              <a:xfrm>
                <a:off x="6057899" y="3181349"/>
                <a:ext cx="76200" cy="9525"/>
              </a:xfrm>
              <a:custGeom>
                <a:avLst/>
                <a:gdLst>
                  <a:gd name="connsiteX0" fmla="*/ 0 w 76200"/>
                  <a:gd name="connsiteY0" fmla="*/ 0 h 9525"/>
                  <a:gd name="connsiteX1" fmla="*/ 76200 w 76200"/>
                  <a:gd name="connsiteY1" fmla="*/ 0 h 9525"/>
                </a:gdLst>
                <a:ahLst/>
                <a:cxnLst>
                  <a:cxn ang="0">
                    <a:pos x="connsiteX0" y="connsiteY0"/>
                  </a:cxn>
                  <a:cxn ang="0">
                    <a:pos x="connsiteX1" y="connsiteY1"/>
                  </a:cxn>
                </a:cxnLst>
                <a:rect l="l" t="t" r="r" b="b"/>
                <a:pathLst>
                  <a:path w="76200" h="9525">
                    <a:moveTo>
                      <a:pt x="0" y="0"/>
                    </a:moveTo>
                    <a:lnTo>
                      <a:pt x="76200" y="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78" name="Freeform: Shape 77">
                <a:extLst>
                  <a:ext uri="{FF2B5EF4-FFF2-40B4-BE49-F238E27FC236}">
                    <a16:creationId xmlns:a16="http://schemas.microsoft.com/office/drawing/2014/main" id="{FB240DDA-9CAD-44A9-9863-694894CA74AA}"/>
                  </a:ext>
                </a:extLst>
              </p:cNvPr>
              <p:cNvSpPr/>
              <p:nvPr/>
            </p:nvSpPr>
            <p:spPr>
              <a:xfrm>
                <a:off x="6162674" y="3286124"/>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79" name="Freeform: Shape 78">
                <a:extLst>
                  <a:ext uri="{FF2B5EF4-FFF2-40B4-BE49-F238E27FC236}">
                    <a16:creationId xmlns:a16="http://schemas.microsoft.com/office/drawing/2014/main" id="{A159B1EF-C45A-4544-8545-AB243DECC6DB}"/>
                  </a:ext>
                </a:extLst>
              </p:cNvPr>
              <p:cNvSpPr/>
              <p:nvPr/>
            </p:nvSpPr>
            <p:spPr>
              <a:xfrm>
                <a:off x="6010274" y="3286124"/>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80" name="Freeform: Shape 79">
                <a:extLst>
                  <a:ext uri="{FF2B5EF4-FFF2-40B4-BE49-F238E27FC236}">
                    <a16:creationId xmlns:a16="http://schemas.microsoft.com/office/drawing/2014/main" id="{2D8FF2B4-E93B-4133-BB21-1FD3EBC798B0}"/>
                  </a:ext>
                </a:extLst>
              </p:cNvPr>
              <p:cNvSpPr/>
              <p:nvPr/>
            </p:nvSpPr>
            <p:spPr>
              <a:xfrm>
                <a:off x="5855583" y="3295649"/>
                <a:ext cx="480831" cy="318138"/>
              </a:xfrm>
              <a:custGeom>
                <a:avLst/>
                <a:gdLst>
                  <a:gd name="connsiteX0" fmla="*/ 469016 w 480831"/>
                  <a:gd name="connsiteY0" fmla="*/ 0 h 318138"/>
                  <a:gd name="connsiteX1" fmla="*/ 480446 w 480831"/>
                  <a:gd name="connsiteY1" fmla="*/ 114300 h 318138"/>
                  <a:gd name="connsiteX2" fmla="*/ 392340 w 480831"/>
                  <a:gd name="connsiteY2" fmla="*/ 263462 h 318138"/>
                  <a:gd name="connsiteX3" fmla="*/ 304138 w 480831"/>
                  <a:gd name="connsiteY3" fmla="*/ 304133 h 318138"/>
                  <a:gd name="connsiteX4" fmla="*/ 176503 w 480831"/>
                  <a:gd name="connsiteY4" fmla="*/ 304133 h 318138"/>
                  <a:gd name="connsiteX5" fmla="*/ 88492 w 480831"/>
                  <a:gd name="connsiteY5" fmla="*/ 263462 h 318138"/>
                  <a:gd name="connsiteX6" fmla="*/ 386 w 480831"/>
                  <a:gd name="connsiteY6" fmla="*/ 114300 h 318138"/>
                  <a:gd name="connsiteX7" fmla="*/ 11816 w 480831"/>
                  <a:gd name="connsiteY7" fmla="*/ 0 h 318138"/>
                  <a:gd name="connsiteX8" fmla="*/ 92778 w 480831"/>
                  <a:gd name="connsiteY8" fmla="*/ 108395 h 318138"/>
                  <a:gd name="connsiteX9" fmla="*/ 178503 w 480831"/>
                  <a:gd name="connsiteY9" fmla="*/ 135065 h 318138"/>
                  <a:gd name="connsiteX10" fmla="*/ 302900 w 480831"/>
                  <a:gd name="connsiteY10" fmla="*/ 135065 h 318138"/>
                  <a:gd name="connsiteX11" fmla="*/ 388053 w 480831"/>
                  <a:gd name="connsiteY11" fmla="*/ 108395 h 31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0831" h="318138">
                    <a:moveTo>
                      <a:pt x="469016" y="0"/>
                    </a:moveTo>
                    <a:lnTo>
                      <a:pt x="480446" y="114300"/>
                    </a:lnTo>
                    <a:cubicBezTo>
                      <a:pt x="484940" y="177501"/>
                      <a:pt x="449860" y="236891"/>
                      <a:pt x="392340" y="263462"/>
                    </a:cubicBezTo>
                    <a:lnTo>
                      <a:pt x="304138" y="304133"/>
                    </a:lnTo>
                    <a:cubicBezTo>
                      <a:pt x="263643" y="322807"/>
                      <a:pt x="216999" y="322807"/>
                      <a:pt x="176503" y="304133"/>
                    </a:cubicBezTo>
                    <a:lnTo>
                      <a:pt x="88492" y="263462"/>
                    </a:lnTo>
                    <a:cubicBezTo>
                      <a:pt x="30972" y="236891"/>
                      <a:pt x="-4108" y="177501"/>
                      <a:pt x="386" y="114300"/>
                    </a:cubicBezTo>
                    <a:lnTo>
                      <a:pt x="11816" y="0"/>
                    </a:lnTo>
                    <a:lnTo>
                      <a:pt x="92778" y="108395"/>
                    </a:lnTo>
                    <a:cubicBezTo>
                      <a:pt x="112527" y="134961"/>
                      <a:pt x="147169" y="145738"/>
                      <a:pt x="178503" y="135065"/>
                    </a:cubicBezTo>
                    <a:cubicBezTo>
                      <a:pt x="218882" y="121634"/>
                      <a:pt x="262522" y="121634"/>
                      <a:pt x="302900" y="135065"/>
                    </a:cubicBezTo>
                    <a:cubicBezTo>
                      <a:pt x="334066" y="145461"/>
                      <a:pt x="368386" y="134712"/>
                      <a:pt x="388053" y="108395"/>
                    </a:cubicBezTo>
                    <a:close/>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81" name="Freeform: Shape 80">
                <a:extLst>
                  <a:ext uri="{FF2B5EF4-FFF2-40B4-BE49-F238E27FC236}">
                    <a16:creationId xmlns:a16="http://schemas.microsoft.com/office/drawing/2014/main" id="{C6DBAC7A-7E3C-4D88-A9EF-4BCDA304B1BF}"/>
                  </a:ext>
                </a:extLst>
              </p:cNvPr>
              <p:cNvSpPr/>
              <p:nvPr/>
            </p:nvSpPr>
            <p:spPr>
              <a:xfrm>
                <a:off x="6057899" y="3495674"/>
                <a:ext cx="76200" cy="12644"/>
              </a:xfrm>
              <a:custGeom>
                <a:avLst/>
                <a:gdLst>
                  <a:gd name="connsiteX0" fmla="*/ 76200 w 76200"/>
                  <a:gd name="connsiteY0" fmla="*/ 0 h 12644"/>
                  <a:gd name="connsiteX1" fmla="*/ 0 w 76200"/>
                  <a:gd name="connsiteY1" fmla="*/ 0 h 12644"/>
                </a:gdLst>
                <a:ahLst/>
                <a:cxnLst>
                  <a:cxn ang="0">
                    <a:pos x="connsiteX0" y="connsiteY0"/>
                  </a:cxn>
                  <a:cxn ang="0">
                    <a:pos x="connsiteX1" y="connsiteY1"/>
                  </a:cxn>
                </a:cxnLst>
                <a:rect l="l" t="t" r="r" b="b"/>
                <a:pathLst>
                  <a:path w="76200" h="12644">
                    <a:moveTo>
                      <a:pt x="76200" y="0"/>
                    </a:moveTo>
                    <a:cubicBezTo>
                      <a:pt x="53598" y="16859"/>
                      <a:pt x="22602" y="16859"/>
                      <a:pt x="0"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82" name="Freeform: Shape 81">
                <a:extLst>
                  <a:ext uri="{FF2B5EF4-FFF2-40B4-BE49-F238E27FC236}">
                    <a16:creationId xmlns:a16="http://schemas.microsoft.com/office/drawing/2014/main" id="{7CE1552D-B6E1-479E-9B28-FAF60C73181A}"/>
                  </a:ext>
                </a:extLst>
              </p:cNvPr>
              <p:cNvSpPr/>
              <p:nvPr/>
            </p:nvSpPr>
            <p:spPr>
              <a:xfrm>
                <a:off x="5867399" y="3067049"/>
                <a:ext cx="114300" cy="228600"/>
              </a:xfrm>
              <a:custGeom>
                <a:avLst/>
                <a:gdLst>
                  <a:gd name="connsiteX0" fmla="*/ 114300 w 114300"/>
                  <a:gd name="connsiteY0" fmla="*/ 0 h 228600"/>
                  <a:gd name="connsiteX1" fmla="*/ 19050 w 114300"/>
                  <a:gd name="connsiteY1" fmla="*/ 95250 h 228600"/>
                  <a:gd name="connsiteX2" fmla="*/ 7430 w 114300"/>
                  <a:gd name="connsiteY2" fmla="*/ 94488 h 228600"/>
                  <a:gd name="connsiteX3" fmla="*/ 0 w 114300"/>
                  <a:gd name="connsiteY3" fmla="*/ 152400 h 228600"/>
                  <a:gd name="connsiteX4" fmla="*/ 0 w 114300"/>
                  <a:gd name="connsiteY4" fmla="*/ 228600 h 228600"/>
                  <a:gd name="connsiteX5" fmla="*/ 0 w 114300"/>
                  <a:gd name="connsiteY5" fmla="*/ 2286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228600">
                    <a:moveTo>
                      <a:pt x="114300" y="0"/>
                    </a:moveTo>
                    <a:cubicBezTo>
                      <a:pt x="114300" y="52605"/>
                      <a:pt x="71655" y="95250"/>
                      <a:pt x="19050" y="95250"/>
                    </a:cubicBezTo>
                    <a:cubicBezTo>
                      <a:pt x="15165" y="95237"/>
                      <a:pt x="11283" y="94982"/>
                      <a:pt x="7430" y="94488"/>
                    </a:cubicBezTo>
                    <a:cubicBezTo>
                      <a:pt x="2479" y="113393"/>
                      <a:pt x="-18" y="132858"/>
                      <a:pt x="0" y="152400"/>
                    </a:cubicBezTo>
                    <a:lnTo>
                      <a:pt x="0" y="228600"/>
                    </a:lnTo>
                    <a:lnTo>
                      <a:pt x="0" y="22860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83" name="Freeform: Shape 82">
                <a:extLst>
                  <a:ext uri="{FF2B5EF4-FFF2-40B4-BE49-F238E27FC236}">
                    <a16:creationId xmlns:a16="http://schemas.microsoft.com/office/drawing/2014/main" id="{F129E8CD-249E-4D43-8D4A-4D7D44DDF9AC}"/>
                  </a:ext>
                </a:extLst>
              </p:cNvPr>
              <p:cNvSpPr/>
              <p:nvPr/>
            </p:nvSpPr>
            <p:spPr>
              <a:xfrm>
                <a:off x="5714854" y="2990802"/>
                <a:ext cx="762307" cy="418289"/>
              </a:xfrm>
              <a:custGeom>
                <a:avLst/>
                <a:gdLst>
                  <a:gd name="connsiteX0" fmla="*/ 621175 w 762307"/>
                  <a:gd name="connsiteY0" fmla="*/ 418290 h 418289"/>
                  <a:gd name="connsiteX1" fmla="*/ 685945 w 762307"/>
                  <a:gd name="connsiteY1" fmla="*/ 342947 h 418289"/>
                  <a:gd name="connsiteX2" fmla="*/ 684897 w 762307"/>
                  <a:gd name="connsiteY2" fmla="*/ 330564 h 418289"/>
                  <a:gd name="connsiteX3" fmla="*/ 749960 w 762307"/>
                  <a:gd name="connsiteY3" fmla="*/ 153558 h 418289"/>
                  <a:gd name="connsiteX4" fmla="*/ 646130 w 762307"/>
                  <a:gd name="connsiteY4" fmla="*/ 77295 h 418289"/>
                  <a:gd name="connsiteX5" fmla="*/ 534618 w 762307"/>
                  <a:gd name="connsiteY5" fmla="*/ 1729 h 418289"/>
                  <a:gd name="connsiteX6" fmla="*/ 487158 w 762307"/>
                  <a:gd name="connsiteY6" fmla="*/ 26050 h 418289"/>
                  <a:gd name="connsiteX7" fmla="*/ 487158 w 762307"/>
                  <a:gd name="connsiteY7" fmla="*/ 26050 h 418289"/>
                  <a:gd name="connsiteX8" fmla="*/ 275132 w 762307"/>
                  <a:gd name="connsiteY8" fmla="*/ 26050 h 418289"/>
                  <a:gd name="connsiteX9" fmla="*/ 275132 w 762307"/>
                  <a:gd name="connsiteY9" fmla="*/ 26050 h 418289"/>
                  <a:gd name="connsiteX10" fmla="*/ 140480 w 762307"/>
                  <a:gd name="connsiteY10" fmla="*/ 29834 h 418289"/>
                  <a:gd name="connsiteX11" fmla="*/ 116159 w 762307"/>
                  <a:gd name="connsiteY11" fmla="*/ 77295 h 418289"/>
                  <a:gd name="connsiteX12" fmla="*/ 1130 w 762307"/>
                  <a:gd name="connsiteY12" fmla="*/ 226735 h 418289"/>
                  <a:gd name="connsiteX13" fmla="*/ 77393 w 762307"/>
                  <a:gd name="connsiteY13" fmla="*/ 330564 h 418289"/>
                  <a:gd name="connsiteX14" fmla="*/ 140186 w 762307"/>
                  <a:gd name="connsiteY14" fmla="*/ 418142 h 418289"/>
                  <a:gd name="connsiteX15" fmla="*/ 141115 w 762307"/>
                  <a:gd name="connsiteY15" fmla="*/ 418290 h 41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307" h="418289">
                    <a:moveTo>
                      <a:pt x="621175" y="418290"/>
                    </a:moveTo>
                    <a:cubicBezTo>
                      <a:pt x="658420" y="412639"/>
                      <a:pt x="685948" y="380619"/>
                      <a:pt x="685945" y="342947"/>
                    </a:cubicBezTo>
                    <a:cubicBezTo>
                      <a:pt x="685978" y="338796"/>
                      <a:pt x="685628" y="334651"/>
                      <a:pt x="684897" y="330564"/>
                    </a:cubicBezTo>
                    <a:cubicBezTo>
                      <a:pt x="751743" y="299652"/>
                      <a:pt x="780872" y="220403"/>
                      <a:pt x="749960" y="153558"/>
                    </a:cubicBezTo>
                    <a:cubicBezTo>
                      <a:pt x="730739" y="111996"/>
                      <a:pt x="691538" y="83203"/>
                      <a:pt x="646130" y="77295"/>
                    </a:cubicBezTo>
                    <a:cubicBezTo>
                      <a:pt x="636204" y="25635"/>
                      <a:pt x="586279" y="-8198"/>
                      <a:pt x="534618" y="1729"/>
                    </a:cubicBezTo>
                    <a:cubicBezTo>
                      <a:pt x="516806" y="5151"/>
                      <a:pt x="500340" y="13589"/>
                      <a:pt x="487158" y="26050"/>
                    </a:cubicBezTo>
                    <a:lnTo>
                      <a:pt x="487158" y="26050"/>
                    </a:lnTo>
                    <a:cubicBezTo>
                      <a:pt x="420736" y="-8626"/>
                      <a:pt x="341554" y="-8626"/>
                      <a:pt x="275132" y="26050"/>
                    </a:cubicBezTo>
                    <a:lnTo>
                      <a:pt x="275132" y="26050"/>
                    </a:lnTo>
                    <a:cubicBezTo>
                      <a:pt x="236904" y="-10088"/>
                      <a:pt x="176618" y="-8393"/>
                      <a:pt x="140480" y="29834"/>
                    </a:cubicBezTo>
                    <a:cubicBezTo>
                      <a:pt x="128020" y="43016"/>
                      <a:pt x="119582" y="59481"/>
                      <a:pt x="116159" y="77295"/>
                    </a:cubicBezTo>
                    <a:cubicBezTo>
                      <a:pt x="43128" y="86797"/>
                      <a:pt x="-8373" y="153704"/>
                      <a:pt x="1130" y="226735"/>
                    </a:cubicBezTo>
                    <a:cubicBezTo>
                      <a:pt x="7038" y="272144"/>
                      <a:pt x="35831" y="311344"/>
                      <a:pt x="77393" y="330564"/>
                    </a:cubicBezTo>
                    <a:cubicBezTo>
                      <a:pt x="70549" y="372089"/>
                      <a:pt x="98662" y="411298"/>
                      <a:pt x="140186" y="418142"/>
                    </a:cubicBezTo>
                    <a:cubicBezTo>
                      <a:pt x="140495" y="418193"/>
                      <a:pt x="140805" y="418242"/>
                      <a:pt x="141115" y="41829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84" name="Freeform: Shape 83">
                <a:extLst>
                  <a:ext uri="{FF2B5EF4-FFF2-40B4-BE49-F238E27FC236}">
                    <a16:creationId xmlns:a16="http://schemas.microsoft.com/office/drawing/2014/main" id="{E873C779-4F1C-4F75-8DAF-B0FDC65294CF}"/>
                  </a:ext>
                </a:extLst>
              </p:cNvPr>
              <p:cNvSpPr/>
              <p:nvPr/>
            </p:nvSpPr>
            <p:spPr>
              <a:xfrm>
                <a:off x="6210299" y="3067049"/>
                <a:ext cx="114300" cy="228600"/>
              </a:xfrm>
              <a:custGeom>
                <a:avLst/>
                <a:gdLst>
                  <a:gd name="connsiteX0" fmla="*/ 114300 w 114300"/>
                  <a:gd name="connsiteY0" fmla="*/ 228600 h 228600"/>
                  <a:gd name="connsiteX1" fmla="*/ 114300 w 114300"/>
                  <a:gd name="connsiteY1" fmla="*/ 228600 h 228600"/>
                  <a:gd name="connsiteX2" fmla="*/ 114300 w 114300"/>
                  <a:gd name="connsiteY2" fmla="*/ 152400 h 228600"/>
                  <a:gd name="connsiteX3" fmla="*/ 106871 w 114300"/>
                  <a:gd name="connsiteY3" fmla="*/ 94488 h 228600"/>
                  <a:gd name="connsiteX4" fmla="*/ 95250 w 114300"/>
                  <a:gd name="connsiteY4" fmla="*/ 95250 h 228600"/>
                  <a:gd name="connsiteX5" fmla="*/ 0 w 114300"/>
                  <a:gd name="connsiteY5" fmla="*/ 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300" h="228600">
                    <a:moveTo>
                      <a:pt x="114300" y="228600"/>
                    </a:moveTo>
                    <a:lnTo>
                      <a:pt x="114300" y="228600"/>
                    </a:lnTo>
                    <a:lnTo>
                      <a:pt x="114300" y="152400"/>
                    </a:lnTo>
                    <a:cubicBezTo>
                      <a:pt x="114318" y="132858"/>
                      <a:pt x="111822" y="113393"/>
                      <a:pt x="106871" y="94488"/>
                    </a:cubicBezTo>
                    <a:cubicBezTo>
                      <a:pt x="103017" y="94982"/>
                      <a:pt x="99135" y="95237"/>
                      <a:pt x="95250" y="95250"/>
                    </a:cubicBezTo>
                    <a:cubicBezTo>
                      <a:pt x="42645" y="95250"/>
                      <a:pt x="0" y="52605"/>
                      <a:pt x="0"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85" name="Freeform: Shape 84">
                <a:extLst>
                  <a:ext uri="{FF2B5EF4-FFF2-40B4-BE49-F238E27FC236}">
                    <a16:creationId xmlns:a16="http://schemas.microsoft.com/office/drawing/2014/main" id="{31CECCD7-3ABD-4A04-9219-90CE2BBE50D6}"/>
                  </a:ext>
                </a:extLst>
              </p:cNvPr>
              <p:cNvSpPr/>
              <p:nvPr/>
            </p:nvSpPr>
            <p:spPr>
              <a:xfrm>
                <a:off x="6190106" y="3586162"/>
                <a:ext cx="324995" cy="280987"/>
              </a:xfrm>
              <a:custGeom>
                <a:avLst/>
                <a:gdLst>
                  <a:gd name="connsiteX0" fmla="*/ 324993 w 324995"/>
                  <a:gd name="connsiteY0" fmla="*/ 280988 h 280987"/>
                  <a:gd name="connsiteX1" fmla="*/ 324993 w 324995"/>
                  <a:gd name="connsiteY1" fmla="*/ 162592 h 280987"/>
                  <a:gd name="connsiteX2" fmla="*/ 295656 w 324995"/>
                  <a:gd name="connsiteY2" fmla="*/ 102394 h 280987"/>
                  <a:gd name="connsiteX3" fmla="*/ 0 w 324995"/>
                  <a:gd name="connsiteY3" fmla="*/ 0 h 280987"/>
                </a:gdLst>
                <a:ahLst/>
                <a:cxnLst>
                  <a:cxn ang="0">
                    <a:pos x="connsiteX0" y="connsiteY0"/>
                  </a:cxn>
                  <a:cxn ang="0">
                    <a:pos x="connsiteX1" y="connsiteY1"/>
                  </a:cxn>
                  <a:cxn ang="0">
                    <a:pos x="connsiteX2" y="connsiteY2"/>
                  </a:cxn>
                  <a:cxn ang="0">
                    <a:pos x="connsiteX3" y="connsiteY3"/>
                  </a:cxn>
                </a:cxnLst>
                <a:rect l="l" t="t" r="r" b="b"/>
                <a:pathLst>
                  <a:path w="324995" h="280987">
                    <a:moveTo>
                      <a:pt x="324993" y="280988"/>
                    </a:moveTo>
                    <a:lnTo>
                      <a:pt x="324993" y="162592"/>
                    </a:lnTo>
                    <a:cubicBezTo>
                      <a:pt x="325174" y="139040"/>
                      <a:pt x="314317" y="116763"/>
                      <a:pt x="295656" y="102394"/>
                    </a:cubicBezTo>
                    <a:cubicBezTo>
                      <a:pt x="208440" y="41636"/>
                      <a:pt x="106112" y="6197"/>
                      <a:pt x="0"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86" name="Freeform: Shape 85">
                <a:extLst>
                  <a:ext uri="{FF2B5EF4-FFF2-40B4-BE49-F238E27FC236}">
                    <a16:creationId xmlns:a16="http://schemas.microsoft.com/office/drawing/2014/main" id="{7CD07A41-3966-4781-8CA7-AE3D98B119C8}"/>
                  </a:ext>
                </a:extLst>
              </p:cNvPr>
              <p:cNvSpPr/>
              <p:nvPr/>
            </p:nvSpPr>
            <p:spPr>
              <a:xfrm>
                <a:off x="5676899" y="3586162"/>
                <a:ext cx="324992" cy="280987"/>
              </a:xfrm>
              <a:custGeom>
                <a:avLst/>
                <a:gdLst>
                  <a:gd name="connsiteX0" fmla="*/ 324993 w 324992"/>
                  <a:gd name="connsiteY0" fmla="*/ 0 h 280987"/>
                  <a:gd name="connsiteX1" fmla="*/ 29718 w 324992"/>
                  <a:gd name="connsiteY1" fmla="*/ 102870 h 280987"/>
                  <a:gd name="connsiteX2" fmla="*/ 0 w 324992"/>
                  <a:gd name="connsiteY2" fmla="*/ 162592 h 280987"/>
                  <a:gd name="connsiteX3" fmla="*/ 0 w 324992"/>
                  <a:gd name="connsiteY3" fmla="*/ 280988 h 280987"/>
                </a:gdLst>
                <a:ahLst/>
                <a:cxnLst>
                  <a:cxn ang="0">
                    <a:pos x="connsiteX0" y="connsiteY0"/>
                  </a:cxn>
                  <a:cxn ang="0">
                    <a:pos x="connsiteX1" y="connsiteY1"/>
                  </a:cxn>
                  <a:cxn ang="0">
                    <a:pos x="connsiteX2" y="connsiteY2"/>
                  </a:cxn>
                  <a:cxn ang="0">
                    <a:pos x="connsiteX3" y="connsiteY3"/>
                  </a:cxn>
                </a:cxnLst>
                <a:rect l="l" t="t" r="r" b="b"/>
                <a:pathLst>
                  <a:path w="324992" h="280987">
                    <a:moveTo>
                      <a:pt x="324993" y="0"/>
                    </a:moveTo>
                    <a:cubicBezTo>
                      <a:pt x="218959" y="6372"/>
                      <a:pt x="116758" y="41978"/>
                      <a:pt x="29718" y="102870"/>
                    </a:cubicBezTo>
                    <a:cubicBezTo>
                      <a:pt x="11082" y="117088"/>
                      <a:pt x="103" y="139152"/>
                      <a:pt x="0" y="162592"/>
                    </a:cubicBezTo>
                    <a:lnTo>
                      <a:pt x="0" y="280988"/>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87" name="Freeform: Shape 86">
                <a:extLst>
                  <a:ext uri="{FF2B5EF4-FFF2-40B4-BE49-F238E27FC236}">
                    <a16:creationId xmlns:a16="http://schemas.microsoft.com/office/drawing/2014/main" id="{4964882C-A734-4ADF-8520-629B7A72C8DF}"/>
                  </a:ext>
                </a:extLst>
              </p:cNvPr>
              <p:cNvSpPr/>
              <p:nvPr/>
            </p:nvSpPr>
            <p:spPr>
              <a:xfrm>
                <a:off x="5896720" y="3587876"/>
                <a:ext cx="199660" cy="151563"/>
              </a:xfrm>
              <a:custGeom>
                <a:avLst/>
                <a:gdLst>
                  <a:gd name="connsiteX0" fmla="*/ 14304 w 199660"/>
                  <a:gd name="connsiteY0" fmla="*/ 12573 h 151563"/>
                  <a:gd name="connsiteX1" fmla="*/ 302 w 199660"/>
                  <a:gd name="connsiteY1" fmla="*/ 118872 h 151563"/>
                  <a:gd name="connsiteX2" fmla="*/ 24462 w 199660"/>
                  <a:gd name="connsiteY2" fmla="*/ 151266 h 151563"/>
                  <a:gd name="connsiteX3" fmla="*/ 43355 w 199660"/>
                  <a:gd name="connsiteY3" fmla="*/ 147447 h 151563"/>
                  <a:gd name="connsiteX4" fmla="*/ 184992 w 199660"/>
                  <a:gd name="connsiteY4" fmla="*/ 100489 h 151563"/>
                  <a:gd name="connsiteX5" fmla="*/ 199660 w 199660"/>
                  <a:gd name="connsiteY5" fmla="*/ 98298 h 151563"/>
                  <a:gd name="connsiteX6" fmla="*/ 86598 w 199660"/>
                  <a:gd name="connsiteY6" fmla="*/ 0 h 15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660" h="151563">
                    <a:moveTo>
                      <a:pt x="14304" y="12573"/>
                    </a:moveTo>
                    <a:lnTo>
                      <a:pt x="302" y="118872"/>
                    </a:lnTo>
                    <a:cubicBezTo>
                      <a:pt x="-1972" y="134489"/>
                      <a:pt x="8845" y="148992"/>
                      <a:pt x="24462" y="151266"/>
                    </a:cubicBezTo>
                    <a:cubicBezTo>
                      <a:pt x="31011" y="152219"/>
                      <a:pt x="37689" y="150869"/>
                      <a:pt x="43355" y="147447"/>
                    </a:cubicBezTo>
                    <a:cubicBezTo>
                      <a:pt x="86657" y="121827"/>
                      <a:pt x="134960" y="105812"/>
                      <a:pt x="184992" y="100489"/>
                    </a:cubicBezTo>
                    <a:lnTo>
                      <a:pt x="199660" y="98298"/>
                    </a:lnTo>
                    <a:cubicBezTo>
                      <a:pt x="142759" y="98242"/>
                      <a:pt x="94564" y="56340"/>
                      <a:pt x="86598"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88" name="Freeform: Shape 87">
                <a:extLst>
                  <a:ext uri="{FF2B5EF4-FFF2-40B4-BE49-F238E27FC236}">
                    <a16:creationId xmlns:a16="http://schemas.microsoft.com/office/drawing/2014/main" id="{949DD222-A43F-4B78-8A22-EFB8E1D2920C}"/>
                  </a:ext>
                </a:extLst>
              </p:cNvPr>
              <p:cNvSpPr/>
              <p:nvPr/>
            </p:nvSpPr>
            <p:spPr>
              <a:xfrm>
                <a:off x="6095999" y="3587876"/>
                <a:ext cx="199279" cy="151563"/>
              </a:xfrm>
              <a:custGeom>
                <a:avLst/>
                <a:gdLst>
                  <a:gd name="connsiteX0" fmla="*/ 184975 w 199279"/>
                  <a:gd name="connsiteY0" fmla="*/ 12573 h 151563"/>
                  <a:gd name="connsiteX1" fmla="*/ 198977 w 199279"/>
                  <a:gd name="connsiteY1" fmla="*/ 118872 h 151563"/>
                  <a:gd name="connsiteX2" fmla="*/ 174817 w 199279"/>
                  <a:gd name="connsiteY2" fmla="*/ 151266 h 151563"/>
                  <a:gd name="connsiteX3" fmla="*/ 155924 w 199279"/>
                  <a:gd name="connsiteY3" fmla="*/ 147447 h 151563"/>
                  <a:gd name="connsiteX4" fmla="*/ 14288 w 199279"/>
                  <a:gd name="connsiteY4" fmla="*/ 100489 h 151563"/>
                  <a:gd name="connsiteX5" fmla="*/ 0 w 199279"/>
                  <a:gd name="connsiteY5" fmla="*/ 98298 h 151563"/>
                  <a:gd name="connsiteX6" fmla="*/ 112681 w 199279"/>
                  <a:gd name="connsiteY6" fmla="*/ 0 h 15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9279" h="151563">
                    <a:moveTo>
                      <a:pt x="184975" y="12573"/>
                    </a:moveTo>
                    <a:lnTo>
                      <a:pt x="198977" y="118872"/>
                    </a:lnTo>
                    <a:cubicBezTo>
                      <a:pt x="201251" y="134489"/>
                      <a:pt x="190434" y="148992"/>
                      <a:pt x="174817" y="151266"/>
                    </a:cubicBezTo>
                    <a:cubicBezTo>
                      <a:pt x="168268" y="152219"/>
                      <a:pt x="161590" y="150869"/>
                      <a:pt x="155924" y="147447"/>
                    </a:cubicBezTo>
                    <a:cubicBezTo>
                      <a:pt x="112622" y="121827"/>
                      <a:pt x="64319" y="105812"/>
                      <a:pt x="14288" y="100489"/>
                    </a:cubicBezTo>
                    <a:lnTo>
                      <a:pt x="0" y="98298"/>
                    </a:lnTo>
                    <a:cubicBezTo>
                      <a:pt x="56757" y="98053"/>
                      <a:pt x="104735" y="56198"/>
                      <a:pt x="112681"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89" name="Freeform: Shape 88">
                <a:extLst>
                  <a:ext uri="{FF2B5EF4-FFF2-40B4-BE49-F238E27FC236}">
                    <a16:creationId xmlns:a16="http://schemas.microsoft.com/office/drawing/2014/main" id="{64AB89FF-F1CC-4ECD-96E1-76A37D46EE73}"/>
                  </a:ext>
                </a:extLst>
              </p:cNvPr>
              <p:cNvSpPr/>
              <p:nvPr/>
            </p:nvSpPr>
            <p:spPr>
              <a:xfrm>
                <a:off x="6095999" y="3686174"/>
                <a:ext cx="9525" cy="180975"/>
              </a:xfrm>
              <a:custGeom>
                <a:avLst/>
                <a:gdLst>
                  <a:gd name="connsiteX0" fmla="*/ 0 w 9525"/>
                  <a:gd name="connsiteY0" fmla="*/ 180975 h 180975"/>
                  <a:gd name="connsiteX1" fmla="*/ 0 w 9525"/>
                  <a:gd name="connsiteY1" fmla="*/ 0 h 180975"/>
                </a:gdLst>
                <a:ahLst/>
                <a:cxnLst>
                  <a:cxn ang="0">
                    <a:pos x="connsiteX0" y="connsiteY0"/>
                  </a:cxn>
                  <a:cxn ang="0">
                    <a:pos x="connsiteX1" y="connsiteY1"/>
                  </a:cxn>
                </a:cxnLst>
                <a:rect l="l" t="t" r="r" b="b"/>
                <a:pathLst>
                  <a:path w="9525" h="180975">
                    <a:moveTo>
                      <a:pt x="0" y="180975"/>
                    </a:moveTo>
                    <a:lnTo>
                      <a:pt x="0" y="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90" name="Freeform: Shape 89">
                <a:extLst>
                  <a:ext uri="{FF2B5EF4-FFF2-40B4-BE49-F238E27FC236}">
                    <a16:creationId xmlns:a16="http://schemas.microsoft.com/office/drawing/2014/main" id="{F60A154F-FF9B-4023-AD87-A123082ED9F6}"/>
                  </a:ext>
                </a:extLst>
              </p:cNvPr>
              <p:cNvSpPr/>
              <p:nvPr/>
            </p:nvSpPr>
            <p:spPr>
              <a:xfrm>
                <a:off x="6248399" y="3809999"/>
                <a:ext cx="9525" cy="57150"/>
              </a:xfrm>
              <a:custGeom>
                <a:avLst/>
                <a:gdLst>
                  <a:gd name="connsiteX0" fmla="*/ 0 w 9525"/>
                  <a:gd name="connsiteY0" fmla="*/ 0 h 57150"/>
                  <a:gd name="connsiteX1" fmla="*/ 0 w 9525"/>
                  <a:gd name="connsiteY1" fmla="*/ 57150 h 57150"/>
                </a:gdLst>
                <a:ahLst/>
                <a:cxnLst>
                  <a:cxn ang="0">
                    <a:pos x="connsiteX0" y="connsiteY0"/>
                  </a:cxn>
                  <a:cxn ang="0">
                    <a:pos x="connsiteX1" y="connsiteY1"/>
                  </a:cxn>
                </a:cxnLst>
                <a:rect l="l" t="t" r="r" b="b"/>
                <a:pathLst>
                  <a:path w="9525" h="57150">
                    <a:moveTo>
                      <a:pt x="0" y="0"/>
                    </a:moveTo>
                    <a:lnTo>
                      <a:pt x="0" y="5715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91" name="Freeform: Shape 90">
                <a:extLst>
                  <a:ext uri="{FF2B5EF4-FFF2-40B4-BE49-F238E27FC236}">
                    <a16:creationId xmlns:a16="http://schemas.microsoft.com/office/drawing/2014/main" id="{E38CAB52-A4D1-4A0E-A403-5E981F247A7F}"/>
                  </a:ext>
                </a:extLst>
              </p:cNvPr>
              <p:cNvSpPr/>
              <p:nvPr/>
            </p:nvSpPr>
            <p:spPr>
              <a:xfrm>
                <a:off x="6362699" y="3623595"/>
                <a:ext cx="9525" cy="243554"/>
              </a:xfrm>
              <a:custGeom>
                <a:avLst/>
                <a:gdLst>
                  <a:gd name="connsiteX0" fmla="*/ 0 w 9525"/>
                  <a:gd name="connsiteY0" fmla="*/ 243554 h 243554"/>
                  <a:gd name="connsiteX1" fmla="*/ 0 w 9525"/>
                  <a:gd name="connsiteY1" fmla="*/ 0 h 243554"/>
                </a:gdLst>
                <a:ahLst/>
                <a:cxnLst>
                  <a:cxn ang="0">
                    <a:pos x="connsiteX0" y="connsiteY0"/>
                  </a:cxn>
                  <a:cxn ang="0">
                    <a:pos x="connsiteX1" y="connsiteY1"/>
                  </a:cxn>
                </a:cxnLst>
                <a:rect l="l" t="t" r="r" b="b"/>
                <a:pathLst>
                  <a:path w="9525" h="243554">
                    <a:moveTo>
                      <a:pt x="0" y="243554"/>
                    </a:moveTo>
                    <a:lnTo>
                      <a:pt x="0" y="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92" name="Freeform: Shape 91">
                <a:extLst>
                  <a:ext uri="{FF2B5EF4-FFF2-40B4-BE49-F238E27FC236}">
                    <a16:creationId xmlns:a16="http://schemas.microsoft.com/office/drawing/2014/main" id="{80C7BDBA-F1FF-4C18-AB1A-A0AC8F7DAE94}"/>
                  </a:ext>
                </a:extLst>
              </p:cNvPr>
              <p:cNvSpPr/>
              <p:nvPr/>
            </p:nvSpPr>
            <p:spPr>
              <a:xfrm>
                <a:off x="5943599" y="3809999"/>
                <a:ext cx="9525" cy="57150"/>
              </a:xfrm>
              <a:custGeom>
                <a:avLst/>
                <a:gdLst>
                  <a:gd name="connsiteX0" fmla="*/ 0 w 9525"/>
                  <a:gd name="connsiteY0" fmla="*/ 0 h 57150"/>
                  <a:gd name="connsiteX1" fmla="*/ 0 w 9525"/>
                  <a:gd name="connsiteY1" fmla="*/ 57150 h 57150"/>
                </a:gdLst>
                <a:ahLst/>
                <a:cxnLst>
                  <a:cxn ang="0">
                    <a:pos x="connsiteX0" y="connsiteY0"/>
                  </a:cxn>
                  <a:cxn ang="0">
                    <a:pos x="connsiteX1" y="connsiteY1"/>
                  </a:cxn>
                </a:cxnLst>
                <a:rect l="l" t="t" r="r" b="b"/>
                <a:pathLst>
                  <a:path w="9525" h="57150">
                    <a:moveTo>
                      <a:pt x="0" y="0"/>
                    </a:moveTo>
                    <a:lnTo>
                      <a:pt x="0" y="5715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93" name="Freeform: Shape 92">
                <a:extLst>
                  <a:ext uri="{FF2B5EF4-FFF2-40B4-BE49-F238E27FC236}">
                    <a16:creationId xmlns:a16="http://schemas.microsoft.com/office/drawing/2014/main" id="{5B790AFE-9385-4688-8911-988BB4C35BC4}"/>
                  </a:ext>
                </a:extLst>
              </p:cNvPr>
              <p:cNvSpPr/>
              <p:nvPr/>
            </p:nvSpPr>
            <p:spPr>
              <a:xfrm>
                <a:off x="5829299" y="3623595"/>
                <a:ext cx="9525" cy="243554"/>
              </a:xfrm>
              <a:custGeom>
                <a:avLst/>
                <a:gdLst>
                  <a:gd name="connsiteX0" fmla="*/ 0 w 9525"/>
                  <a:gd name="connsiteY0" fmla="*/ 243554 h 243554"/>
                  <a:gd name="connsiteX1" fmla="*/ 0 w 9525"/>
                  <a:gd name="connsiteY1" fmla="*/ 0 h 243554"/>
                </a:gdLst>
                <a:ahLst/>
                <a:cxnLst>
                  <a:cxn ang="0">
                    <a:pos x="connsiteX0" y="connsiteY0"/>
                  </a:cxn>
                  <a:cxn ang="0">
                    <a:pos x="connsiteX1" y="connsiteY1"/>
                  </a:cxn>
                </a:cxnLst>
                <a:rect l="l" t="t" r="r" b="b"/>
                <a:pathLst>
                  <a:path w="9525" h="243554">
                    <a:moveTo>
                      <a:pt x="0" y="243554"/>
                    </a:moveTo>
                    <a:lnTo>
                      <a:pt x="0" y="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grpSp>
      </p:grpSp>
      <p:grpSp>
        <p:nvGrpSpPr>
          <p:cNvPr id="109" name="Group 108">
            <a:extLst>
              <a:ext uri="{FF2B5EF4-FFF2-40B4-BE49-F238E27FC236}">
                <a16:creationId xmlns:a16="http://schemas.microsoft.com/office/drawing/2014/main" id="{F25CE076-CB3D-43B7-AB07-ACB1CF943598}"/>
              </a:ext>
            </a:extLst>
          </p:cNvPr>
          <p:cNvGrpSpPr/>
          <p:nvPr/>
        </p:nvGrpSpPr>
        <p:grpSpPr>
          <a:xfrm>
            <a:off x="8172415" y="4659546"/>
            <a:ext cx="1343101" cy="507831"/>
            <a:chOff x="8172415" y="4659546"/>
            <a:chExt cx="1343101" cy="507831"/>
          </a:xfrm>
        </p:grpSpPr>
        <p:sp>
          <p:nvSpPr>
            <p:cNvPr id="59" name="TextBox 58">
              <a:extLst>
                <a:ext uri="{FF2B5EF4-FFF2-40B4-BE49-F238E27FC236}">
                  <a16:creationId xmlns:a16="http://schemas.microsoft.com/office/drawing/2014/main" id="{A64462DF-C920-42DC-9C19-121A82B06948}"/>
                </a:ext>
              </a:extLst>
            </p:cNvPr>
            <p:cNvSpPr txBox="1"/>
            <p:nvPr/>
          </p:nvSpPr>
          <p:spPr>
            <a:xfrm>
              <a:off x="8759226" y="4659546"/>
              <a:ext cx="756290" cy="507831"/>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a:ln>
                    <a:noFill/>
                  </a:ln>
                  <a:solidFill>
                    <a:srgbClr val="FFFFFF"/>
                  </a:solidFill>
                  <a:effectLst/>
                  <a:uLnTx/>
                  <a:uFillTx/>
                  <a:latin typeface="Arial"/>
                  <a:ea typeface="+mn-ea"/>
                  <a:cs typeface="+mn-cs"/>
                </a:rPr>
                <a:t>74%</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Gen X</a:t>
              </a:r>
            </a:p>
          </p:txBody>
        </p:sp>
        <p:grpSp>
          <p:nvGrpSpPr>
            <p:cNvPr id="94" name="Graphic 39">
              <a:extLst>
                <a:ext uri="{FF2B5EF4-FFF2-40B4-BE49-F238E27FC236}">
                  <a16:creationId xmlns:a16="http://schemas.microsoft.com/office/drawing/2014/main" id="{E5702BD3-5DC6-475B-B211-E388FE775EB2}"/>
                </a:ext>
              </a:extLst>
            </p:cNvPr>
            <p:cNvGrpSpPr/>
            <p:nvPr/>
          </p:nvGrpSpPr>
          <p:grpSpPr>
            <a:xfrm>
              <a:off x="8172415" y="4674585"/>
              <a:ext cx="456988" cy="477760"/>
              <a:chOff x="5676904" y="2990849"/>
              <a:chExt cx="838206" cy="876302"/>
            </a:xfrm>
            <a:noFill/>
          </p:grpSpPr>
          <p:sp>
            <p:nvSpPr>
              <p:cNvPr id="95" name="Freeform: Shape 94">
                <a:extLst>
                  <a:ext uri="{FF2B5EF4-FFF2-40B4-BE49-F238E27FC236}">
                    <a16:creationId xmlns:a16="http://schemas.microsoft.com/office/drawing/2014/main" id="{2765C549-B7E9-4C41-881E-B6901BAD43B9}"/>
                  </a:ext>
                </a:extLst>
              </p:cNvPr>
              <p:cNvSpPr/>
              <p:nvPr/>
            </p:nvSpPr>
            <p:spPr>
              <a:xfrm>
                <a:off x="5676904" y="3581400"/>
                <a:ext cx="838206" cy="285751"/>
              </a:xfrm>
              <a:custGeom>
                <a:avLst/>
                <a:gdLst>
                  <a:gd name="connsiteX0" fmla="*/ 838203 w 838205"/>
                  <a:gd name="connsiteY0" fmla="*/ 285750 h 285750"/>
                  <a:gd name="connsiteX1" fmla="*/ 838203 w 838205"/>
                  <a:gd name="connsiteY1" fmla="*/ 167450 h 285750"/>
                  <a:gd name="connsiteX2" fmla="*/ 808866 w 838205"/>
                  <a:gd name="connsiteY2" fmla="*/ 107252 h 285750"/>
                  <a:gd name="connsiteX3" fmla="*/ 419103 w 838205"/>
                  <a:gd name="connsiteY3" fmla="*/ 0 h 285750"/>
                  <a:gd name="connsiteX4" fmla="*/ 29340 w 838205"/>
                  <a:gd name="connsiteY4" fmla="*/ 107252 h 285750"/>
                  <a:gd name="connsiteX5" fmla="*/ 3 w 838205"/>
                  <a:gd name="connsiteY5" fmla="*/ 167450 h 285750"/>
                  <a:gd name="connsiteX6" fmla="*/ 3 w 838205"/>
                  <a:gd name="connsiteY6" fmla="*/ 28575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05" h="285750">
                    <a:moveTo>
                      <a:pt x="838203" y="285750"/>
                    </a:moveTo>
                    <a:lnTo>
                      <a:pt x="838203" y="167450"/>
                    </a:lnTo>
                    <a:cubicBezTo>
                      <a:pt x="838398" y="143895"/>
                      <a:pt x="827538" y="121611"/>
                      <a:pt x="808866" y="107252"/>
                    </a:cubicBezTo>
                    <a:cubicBezTo>
                      <a:pt x="758193" y="68580"/>
                      <a:pt x="637416" y="0"/>
                      <a:pt x="419103" y="0"/>
                    </a:cubicBezTo>
                    <a:cubicBezTo>
                      <a:pt x="200790" y="0"/>
                      <a:pt x="80203" y="68580"/>
                      <a:pt x="29340" y="107252"/>
                    </a:cubicBezTo>
                    <a:cubicBezTo>
                      <a:pt x="10667" y="121611"/>
                      <a:pt x="-193" y="143895"/>
                      <a:pt x="3" y="167450"/>
                    </a:cubicBezTo>
                    <a:lnTo>
                      <a:pt x="3" y="285750"/>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96" name="Freeform: Shape 95">
                <a:extLst>
                  <a:ext uri="{FF2B5EF4-FFF2-40B4-BE49-F238E27FC236}">
                    <a16:creationId xmlns:a16="http://schemas.microsoft.com/office/drawing/2014/main" id="{971F4404-51AE-4F40-8DBB-51EE6FB175E1}"/>
                  </a:ext>
                </a:extLst>
              </p:cNvPr>
              <p:cNvSpPr/>
              <p:nvPr/>
            </p:nvSpPr>
            <p:spPr>
              <a:xfrm>
                <a:off x="5911032" y="3600071"/>
                <a:ext cx="369950" cy="265101"/>
              </a:xfrm>
              <a:custGeom>
                <a:avLst/>
                <a:gdLst>
                  <a:gd name="connsiteX0" fmla="*/ 369951 w 369950"/>
                  <a:gd name="connsiteY0" fmla="*/ 0 h 265101"/>
                  <a:gd name="connsiteX1" fmla="*/ 193167 w 369950"/>
                  <a:gd name="connsiteY1" fmla="*/ 263176 h 265101"/>
                  <a:gd name="connsiteX2" fmla="*/ 176784 w 369950"/>
                  <a:gd name="connsiteY2" fmla="*/ 263176 h 265101"/>
                  <a:gd name="connsiteX3" fmla="*/ 0 w 369950"/>
                  <a:gd name="connsiteY3" fmla="*/ 0 h 265101"/>
                </a:gdLst>
                <a:ahLst/>
                <a:cxnLst>
                  <a:cxn ang="0">
                    <a:pos x="connsiteX0" y="connsiteY0"/>
                  </a:cxn>
                  <a:cxn ang="0">
                    <a:pos x="connsiteX1" y="connsiteY1"/>
                  </a:cxn>
                  <a:cxn ang="0">
                    <a:pos x="connsiteX2" y="connsiteY2"/>
                  </a:cxn>
                  <a:cxn ang="0">
                    <a:pos x="connsiteX3" y="connsiteY3"/>
                  </a:cxn>
                </a:cxnLst>
                <a:rect l="l" t="t" r="r" b="b"/>
                <a:pathLst>
                  <a:path w="369950" h="265101">
                    <a:moveTo>
                      <a:pt x="369951" y="0"/>
                    </a:moveTo>
                    <a:cubicBezTo>
                      <a:pt x="357394" y="111279"/>
                      <a:pt x="291435" y="209472"/>
                      <a:pt x="193167" y="263176"/>
                    </a:cubicBezTo>
                    <a:cubicBezTo>
                      <a:pt x="188008" y="265744"/>
                      <a:pt x="181943" y="265744"/>
                      <a:pt x="176784" y="263176"/>
                    </a:cubicBezTo>
                    <a:cubicBezTo>
                      <a:pt x="78516" y="209472"/>
                      <a:pt x="12557" y="111279"/>
                      <a:pt x="0"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97" name="Freeform: Shape 96">
                <a:extLst>
                  <a:ext uri="{FF2B5EF4-FFF2-40B4-BE49-F238E27FC236}">
                    <a16:creationId xmlns:a16="http://schemas.microsoft.com/office/drawing/2014/main" id="{637DA6A9-54AB-4824-AD9E-D050A5D38E8D}"/>
                  </a:ext>
                </a:extLst>
              </p:cNvPr>
              <p:cNvSpPr/>
              <p:nvPr/>
            </p:nvSpPr>
            <p:spPr>
              <a:xfrm>
                <a:off x="6038857" y="3390901"/>
                <a:ext cx="114300" cy="19050"/>
              </a:xfrm>
              <a:custGeom>
                <a:avLst/>
                <a:gdLst>
                  <a:gd name="connsiteX0" fmla="*/ 114300 w 114300"/>
                  <a:gd name="connsiteY0" fmla="*/ 0 h 19050"/>
                  <a:gd name="connsiteX1" fmla="*/ 0 w 114300"/>
                  <a:gd name="connsiteY1" fmla="*/ 0 h 19050"/>
                </a:gdLst>
                <a:ahLst/>
                <a:cxnLst>
                  <a:cxn ang="0">
                    <a:pos x="connsiteX0" y="connsiteY0"/>
                  </a:cxn>
                  <a:cxn ang="0">
                    <a:pos x="connsiteX1" y="connsiteY1"/>
                  </a:cxn>
                </a:cxnLst>
                <a:rect l="l" t="t" r="r" b="b"/>
                <a:pathLst>
                  <a:path w="114300" h="19050">
                    <a:moveTo>
                      <a:pt x="114300" y="0"/>
                    </a:moveTo>
                    <a:cubicBezTo>
                      <a:pt x="80433" y="25400"/>
                      <a:pt x="33867" y="25400"/>
                      <a:pt x="0"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98" name="Freeform: Shape 97">
                <a:extLst>
                  <a:ext uri="{FF2B5EF4-FFF2-40B4-BE49-F238E27FC236}">
                    <a16:creationId xmlns:a16="http://schemas.microsoft.com/office/drawing/2014/main" id="{FD630FB2-B01F-42BA-8860-868624814FD0}"/>
                  </a:ext>
                </a:extLst>
              </p:cNvPr>
              <p:cNvSpPr/>
              <p:nvPr/>
            </p:nvSpPr>
            <p:spPr>
              <a:xfrm>
                <a:off x="6162682" y="3286127"/>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99" name="Freeform: Shape 98">
                <a:extLst>
                  <a:ext uri="{FF2B5EF4-FFF2-40B4-BE49-F238E27FC236}">
                    <a16:creationId xmlns:a16="http://schemas.microsoft.com/office/drawing/2014/main" id="{E612BA5D-9315-4EF8-BB07-CEFA5EBE76F3}"/>
                  </a:ext>
                </a:extLst>
              </p:cNvPr>
              <p:cNvSpPr/>
              <p:nvPr/>
            </p:nvSpPr>
            <p:spPr>
              <a:xfrm>
                <a:off x="6010282" y="3286127"/>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100" name="Freeform: Shape 99">
                <a:extLst>
                  <a:ext uri="{FF2B5EF4-FFF2-40B4-BE49-F238E27FC236}">
                    <a16:creationId xmlns:a16="http://schemas.microsoft.com/office/drawing/2014/main" id="{42BE6F0C-E312-49B3-95F9-535683B5CF30}"/>
                  </a:ext>
                </a:extLst>
              </p:cNvPr>
              <p:cNvSpPr/>
              <p:nvPr/>
            </p:nvSpPr>
            <p:spPr>
              <a:xfrm>
                <a:off x="5905507" y="3131058"/>
                <a:ext cx="381001" cy="393097"/>
              </a:xfrm>
              <a:custGeom>
                <a:avLst/>
                <a:gdLst>
                  <a:gd name="connsiteX0" fmla="*/ 361950 w 381000"/>
                  <a:gd name="connsiteY0" fmla="*/ 107347 h 393096"/>
                  <a:gd name="connsiteX1" fmla="*/ 190500 w 381000"/>
                  <a:gd name="connsiteY1" fmla="*/ 0 h 393096"/>
                  <a:gd name="connsiteX2" fmla="*/ 19050 w 381000"/>
                  <a:gd name="connsiteY2" fmla="*/ 107347 h 393096"/>
                  <a:gd name="connsiteX3" fmla="*/ 0 w 381000"/>
                  <a:gd name="connsiteY3" fmla="*/ 106394 h 393096"/>
                  <a:gd name="connsiteX4" fmla="*/ 0 w 381000"/>
                  <a:gd name="connsiteY4" fmla="*/ 202597 h 393096"/>
                  <a:gd name="connsiteX5" fmla="*/ 190500 w 381000"/>
                  <a:gd name="connsiteY5" fmla="*/ 393097 h 393096"/>
                  <a:gd name="connsiteX6" fmla="*/ 381000 w 381000"/>
                  <a:gd name="connsiteY6" fmla="*/ 202597 h 393096"/>
                  <a:gd name="connsiteX7" fmla="*/ 381000 w 381000"/>
                  <a:gd name="connsiteY7" fmla="*/ 106394 h 393096"/>
                  <a:gd name="connsiteX8" fmla="*/ 361950 w 381000"/>
                  <a:gd name="connsiteY8" fmla="*/ 107347 h 39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0" h="393096">
                    <a:moveTo>
                      <a:pt x="361950" y="107347"/>
                    </a:moveTo>
                    <a:cubicBezTo>
                      <a:pt x="288953" y="107369"/>
                      <a:pt x="222363" y="65676"/>
                      <a:pt x="190500" y="0"/>
                    </a:cubicBezTo>
                    <a:cubicBezTo>
                      <a:pt x="158637" y="65676"/>
                      <a:pt x="92047" y="107369"/>
                      <a:pt x="19050" y="107347"/>
                    </a:cubicBezTo>
                    <a:cubicBezTo>
                      <a:pt x="12687" y="107364"/>
                      <a:pt x="6328" y="107047"/>
                      <a:pt x="0" y="106394"/>
                    </a:cubicBezTo>
                    <a:lnTo>
                      <a:pt x="0" y="202597"/>
                    </a:lnTo>
                    <a:cubicBezTo>
                      <a:pt x="0" y="307807"/>
                      <a:pt x="85290" y="393097"/>
                      <a:pt x="190500" y="393097"/>
                    </a:cubicBezTo>
                    <a:cubicBezTo>
                      <a:pt x="295710" y="393097"/>
                      <a:pt x="381000" y="307807"/>
                      <a:pt x="381000" y="202597"/>
                    </a:cubicBezTo>
                    <a:lnTo>
                      <a:pt x="381000" y="106394"/>
                    </a:lnTo>
                    <a:cubicBezTo>
                      <a:pt x="374672" y="107047"/>
                      <a:pt x="368313" y="107364"/>
                      <a:pt x="361950" y="107347"/>
                    </a:cubicBezTo>
                    <a:close/>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101" name="Freeform: Shape 100">
                <a:extLst>
                  <a:ext uri="{FF2B5EF4-FFF2-40B4-BE49-F238E27FC236}">
                    <a16:creationId xmlns:a16="http://schemas.microsoft.com/office/drawing/2014/main" id="{0F1237B8-6C37-4B2B-8C8D-A857420369E4}"/>
                  </a:ext>
                </a:extLst>
              </p:cNvPr>
              <p:cNvSpPr/>
              <p:nvPr/>
            </p:nvSpPr>
            <p:spPr>
              <a:xfrm>
                <a:off x="5867407" y="2990849"/>
                <a:ext cx="190500" cy="152399"/>
              </a:xfrm>
              <a:custGeom>
                <a:avLst/>
                <a:gdLst>
                  <a:gd name="connsiteX0" fmla="*/ 190500 w 190500"/>
                  <a:gd name="connsiteY0" fmla="*/ 57150 h 152400"/>
                  <a:gd name="connsiteX1" fmla="*/ 95250 w 190500"/>
                  <a:gd name="connsiteY1" fmla="*/ 152400 h 152400"/>
                  <a:gd name="connsiteX2" fmla="*/ 0 w 190500"/>
                  <a:gd name="connsiteY2" fmla="*/ 57150 h 152400"/>
                  <a:gd name="connsiteX3" fmla="*/ 95250 w 190500"/>
                  <a:gd name="connsiteY3" fmla="*/ 0 h 152400"/>
                  <a:gd name="connsiteX4" fmla="*/ 190500 w 190500"/>
                  <a:gd name="connsiteY4" fmla="*/ 5715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52400">
                    <a:moveTo>
                      <a:pt x="190500" y="57150"/>
                    </a:moveTo>
                    <a:cubicBezTo>
                      <a:pt x="190500" y="109755"/>
                      <a:pt x="147855" y="152400"/>
                      <a:pt x="95250" y="152400"/>
                    </a:cubicBezTo>
                    <a:cubicBezTo>
                      <a:pt x="42645" y="152400"/>
                      <a:pt x="0" y="109755"/>
                      <a:pt x="0" y="57150"/>
                    </a:cubicBezTo>
                    <a:cubicBezTo>
                      <a:pt x="0" y="4572"/>
                      <a:pt x="42672" y="0"/>
                      <a:pt x="95250" y="0"/>
                    </a:cubicBezTo>
                    <a:cubicBezTo>
                      <a:pt x="147828" y="0"/>
                      <a:pt x="190500" y="4763"/>
                      <a:pt x="190500" y="57150"/>
                    </a:cubicBezTo>
                    <a:close/>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102" name="Freeform: Shape 101">
                <a:extLst>
                  <a:ext uri="{FF2B5EF4-FFF2-40B4-BE49-F238E27FC236}">
                    <a16:creationId xmlns:a16="http://schemas.microsoft.com/office/drawing/2014/main" id="{85C22533-25AE-45CF-8392-5315BE49AFC1}"/>
                  </a:ext>
                </a:extLst>
              </p:cNvPr>
              <p:cNvSpPr/>
              <p:nvPr/>
            </p:nvSpPr>
            <p:spPr>
              <a:xfrm>
                <a:off x="6134107" y="2990853"/>
                <a:ext cx="190500" cy="152399"/>
              </a:xfrm>
              <a:custGeom>
                <a:avLst/>
                <a:gdLst>
                  <a:gd name="connsiteX0" fmla="*/ 0 w 190500"/>
                  <a:gd name="connsiteY0" fmla="*/ 57150 h 152400"/>
                  <a:gd name="connsiteX1" fmla="*/ 95250 w 190500"/>
                  <a:gd name="connsiteY1" fmla="*/ 152400 h 152400"/>
                  <a:gd name="connsiteX2" fmla="*/ 190500 w 190500"/>
                  <a:gd name="connsiteY2" fmla="*/ 57150 h 152400"/>
                  <a:gd name="connsiteX3" fmla="*/ 95250 w 190500"/>
                  <a:gd name="connsiteY3" fmla="*/ 0 h 152400"/>
                  <a:gd name="connsiteX4" fmla="*/ 0 w 190500"/>
                  <a:gd name="connsiteY4" fmla="*/ 5715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52400">
                    <a:moveTo>
                      <a:pt x="0" y="57150"/>
                    </a:moveTo>
                    <a:cubicBezTo>
                      <a:pt x="0" y="109755"/>
                      <a:pt x="42645" y="152400"/>
                      <a:pt x="95250" y="152400"/>
                    </a:cubicBezTo>
                    <a:cubicBezTo>
                      <a:pt x="147856" y="152400"/>
                      <a:pt x="190500" y="109755"/>
                      <a:pt x="190500" y="57150"/>
                    </a:cubicBezTo>
                    <a:cubicBezTo>
                      <a:pt x="190500" y="4572"/>
                      <a:pt x="147828" y="0"/>
                      <a:pt x="95250" y="0"/>
                    </a:cubicBezTo>
                    <a:cubicBezTo>
                      <a:pt x="42672" y="0"/>
                      <a:pt x="0" y="4763"/>
                      <a:pt x="0" y="57150"/>
                    </a:cubicBezTo>
                    <a:close/>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103" name="Freeform: Shape 102">
                <a:extLst>
                  <a:ext uri="{FF2B5EF4-FFF2-40B4-BE49-F238E27FC236}">
                    <a16:creationId xmlns:a16="http://schemas.microsoft.com/office/drawing/2014/main" id="{94135EDA-CC52-4FE6-B400-0743186A7022}"/>
                  </a:ext>
                </a:extLst>
              </p:cNvPr>
              <p:cNvSpPr/>
              <p:nvPr/>
            </p:nvSpPr>
            <p:spPr>
              <a:xfrm>
                <a:off x="6057907" y="3028857"/>
                <a:ext cx="76200" cy="19052"/>
              </a:xfrm>
              <a:custGeom>
                <a:avLst/>
                <a:gdLst>
                  <a:gd name="connsiteX0" fmla="*/ 0 w 76200"/>
                  <a:gd name="connsiteY0" fmla="*/ 19053 h 19052"/>
                  <a:gd name="connsiteX1" fmla="*/ 66675 w 76200"/>
                  <a:gd name="connsiteY1" fmla="*/ 9528 h 19052"/>
                  <a:gd name="connsiteX2" fmla="*/ 76200 w 76200"/>
                  <a:gd name="connsiteY2" fmla="*/ 19053 h 19052"/>
                </a:gdLst>
                <a:ahLst/>
                <a:cxnLst>
                  <a:cxn ang="0">
                    <a:pos x="connsiteX0" y="connsiteY0"/>
                  </a:cxn>
                  <a:cxn ang="0">
                    <a:pos x="connsiteX1" y="connsiteY1"/>
                  </a:cxn>
                  <a:cxn ang="0">
                    <a:pos x="connsiteX2" y="connsiteY2"/>
                  </a:cxn>
                </a:cxnLst>
                <a:rect l="l" t="t" r="r" b="b"/>
                <a:pathLst>
                  <a:path w="76200" h="19052">
                    <a:moveTo>
                      <a:pt x="0" y="19053"/>
                    </a:moveTo>
                    <a:cubicBezTo>
                      <a:pt x="15782" y="-1989"/>
                      <a:pt x="45633" y="-6254"/>
                      <a:pt x="66675" y="9528"/>
                    </a:cubicBezTo>
                    <a:cubicBezTo>
                      <a:pt x="70285" y="12235"/>
                      <a:pt x="73492" y="15443"/>
                      <a:pt x="76200" y="19053"/>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104" name="Freeform: Shape 103">
                <a:extLst>
                  <a:ext uri="{FF2B5EF4-FFF2-40B4-BE49-F238E27FC236}">
                    <a16:creationId xmlns:a16="http://schemas.microsoft.com/office/drawing/2014/main" id="{600EA6D3-B98B-46A9-9E9B-146B2C1753F5}"/>
                  </a:ext>
                </a:extLst>
              </p:cNvPr>
              <p:cNvSpPr/>
              <p:nvPr/>
            </p:nvSpPr>
            <p:spPr>
              <a:xfrm>
                <a:off x="5746266" y="3098675"/>
                <a:ext cx="135432" cy="527399"/>
              </a:xfrm>
              <a:custGeom>
                <a:avLst/>
                <a:gdLst>
                  <a:gd name="connsiteX0" fmla="*/ 135431 w 135431"/>
                  <a:gd name="connsiteY0" fmla="*/ 0 h 527399"/>
                  <a:gd name="connsiteX1" fmla="*/ 83044 w 135431"/>
                  <a:gd name="connsiteY1" fmla="*/ 158972 h 527399"/>
                  <a:gd name="connsiteX2" fmla="*/ 83044 w 135431"/>
                  <a:gd name="connsiteY2" fmla="*/ 252984 h 527399"/>
                  <a:gd name="connsiteX3" fmla="*/ 4653 w 135431"/>
                  <a:gd name="connsiteY3" fmla="*/ 464820 h 527399"/>
                  <a:gd name="connsiteX4" fmla="*/ 367 w 135431"/>
                  <a:gd name="connsiteY4" fmla="*/ 481013 h 527399"/>
                  <a:gd name="connsiteX5" fmla="*/ 10654 w 135431"/>
                  <a:gd name="connsiteY5" fmla="*/ 494252 h 527399"/>
                  <a:gd name="connsiteX6" fmla="*/ 77329 w 135431"/>
                  <a:gd name="connsiteY6" fmla="*/ 527399 h 52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31" h="527399">
                    <a:moveTo>
                      <a:pt x="135431" y="0"/>
                    </a:moveTo>
                    <a:cubicBezTo>
                      <a:pt x="101252" y="45939"/>
                      <a:pt x="82872" y="101714"/>
                      <a:pt x="83044" y="158972"/>
                    </a:cubicBezTo>
                    <a:lnTo>
                      <a:pt x="83044" y="252984"/>
                    </a:lnTo>
                    <a:cubicBezTo>
                      <a:pt x="83030" y="330688"/>
                      <a:pt x="55226" y="405826"/>
                      <a:pt x="4653" y="464820"/>
                    </a:cubicBezTo>
                    <a:cubicBezTo>
                      <a:pt x="800" y="469266"/>
                      <a:pt x="-782" y="475243"/>
                      <a:pt x="367" y="481013"/>
                    </a:cubicBezTo>
                    <a:cubicBezTo>
                      <a:pt x="1565" y="486779"/>
                      <a:pt x="5362" y="491666"/>
                      <a:pt x="10654" y="494252"/>
                    </a:cubicBezTo>
                    <a:lnTo>
                      <a:pt x="77329" y="527399"/>
                    </a:ln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sp>
            <p:nvSpPr>
              <p:cNvPr id="105" name="Freeform: Shape 104">
                <a:extLst>
                  <a:ext uri="{FF2B5EF4-FFF2-40B4-BE49-F238E27FC236}">
                    <a16:creationId xmlns:a16="http://schemas.microsoft.com/office/drawing/2014/main" id="{0E5CAAAD-CC3F-4A0E-931D-58A56BAB1F74}"/>
                  </a:ext>
                </a:extLst>
              </p:cNvPr>
              <p:cNvSpPr/>
              <p:nvPr/>
            </p:nvSpPr>
            <p:spPr>
              <a:xfrm>
                <a:off x="6310311" y="3098290"/>
                <a:ext cx="135340" cy="527494"/>
              </a:xfrm>
              <a:custGeom>
                <a:avLst/>
                <a:gdLst>
                  <a:gd name="connsiteX0" fmla="*/ 58579 w 135340"/>
                  <a:gd name="connsiteY0" fmla="*/ 527495 h 527494"/>
                  <a:gd name="connsiteX1" fmla="*/ 124777 w 135340"/>
                  <a:gd name="connsiteY1" fmla="*/ 494348 h 527494"/>
                  <a:gd name="connsiteX2" fmla="*/ 133339 w 135340"/>
                  <a:gd name="connsiteY2" fmla="*/ 468803 h 527494"/>
                  <a:gd name="connsiteX3" fmla="*/ 130683 w 135340"/>
                  <a:gd name="connsiteY3" fmla="*/ 464820 h 527494"/>
                  <a:gd name="connsiteX4" fmla="*/ 52388 w 135340"/>
                  <a:gd name="connsiteY4" fmla="*/ 252984 h 527494"/>
                  <a:gd name="connsiteX5" fmla="*/ 52388 w 135340"/>
                  <a:gd name="connsiteY5" fmla="*/ 159068 h 527494"/>
                  <a:gd name="connsiteX6" fmla="*/ 0 w 135340"/>
                  <a:gd name="connsiteY6" fmla="*/ 0 h 52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40" h="527494">
                    <a:moveTo>
                      <a:pt x="58579" y="527495"/>
                    </a:moveTo>
                    <a:lnTo>
                      <a:pt x="124777" y="494348"/>
                    </a:lnTo>
                    <a:cubicBezTo>
                      <a:pt x="134196" y="489657"/>
                      <a:pt x="138029" y="478221"/>
                      <a:pt x="133339" y="468803"/>
                    </a:cubicBezTo>
                    <a:cubicBezTo>
                      <a:pt x="132624" y="467369"/>
                      <a:pt x="131732" y="466031"/>
                      <a:pt x="130683" y="464820"/>
                    </a:cubicBezTo>
                    <a:cubicBezTo>
                      <a:pt x="80122" y="405825"/>
                      <a:pt x="52348" y="330680"/>
                      <a:pt x="52388" y="252984"/>
                    </a:cubicBezTo>
                    <a:lnTo>
                      <a:pt x="52388" y="159068"/>
                    </a:lnTo>
                    <a:cubicBezTo>
                      <a:pt x="52532" y="101783"/>
                      <a:pt x="34156" y="45988"/>
                      <a:pt x="0" y="0"/>
                    </a:cubicBezTo>
                  </a:path>
                </a:pathLst>
              </a:custGeom>
              <a:noFill/>
              <a:ln w="9525" cap="rnd">
                <a:solidFill>
                  <a:schemeClr val="bg1"/>
                </a:solidFill>
                <a:prstDash val="solid"/>
                <a:round/>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33333"/>
                  </a:solidFill>
                  <a:effectLst/>
                  <a:uLnTx/>
                  <a:uFillTx/>
                  <a:latin typeface="Arial"/>
                  <a:ea typeface="+mn-ea"/>
                  <a:cs typeface="+mn-cs"/>
                </a:endParaRPr>
              </a:p>
            </p:txBody>
          </p:sp>
        </p:grpSp>
      </p:grpSp>
      <p:pic>
        <p:nvPicPr>
          <p:cNvPr id="69" name="Picture 68">
            <a:extLst>
              <a:ext uri="{FF2B5EF4-FFF2-40B4-BE49-F238E27FC236}">
                <a16:creationId xmlns:a16="http://schemas.microsoft.com/office/drawing/2014/main" id="{BA9063D7-9D9F-47FE-A344-E04E3115E1D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4" name="Slide Number Placeholder 3">
            <a:extLst>
              <a:ext uri="{FF2B5EF4-FFF2-40B4-BE49-F238E27FC236}">
                <a16:creationId xmlns:a16="http://schemas.microsoft.com/office/drawing/2014/main" id="{AE896BD0-E33B-46F6-9D05-EAE3BB3E266D}"/>
              </a:ext>
            </a:extLst>
          </p:cNvPr>
          <p:cNvSpPr>
            <a:spLocks noGrp="1"/>
          </p:cNvSpPr>
          <p:nvPr>
            <p:ph type="sldNum" sz="quarter" idx="10"/>
          </p:nvPr>
        </p:nvSpPr>
        <p:spPr/>
        <p:txBody>
          <a:bodyPr/>
          <a:lstStyle/>
          <a:p>
            <a:fld id="{4034BEE3-566C-4068-A777-C3A4762E861B}" type="slidenum">
              <a:rPr lang="en-GB" smtClean="0"/>
              <a:pPr/>
              <a:t>8</a:t>
            </a:fld>
            <a:endParaRPr lang="en-GB"/>
          </a:p>
        </p:txBody>
      </p:sp>
    </p:spTree>
    <p:extLst>
      <p:ext uri="{BB962C8B-B14F-4D97-AF65-F5344CB8AC3E}">
        <p14:creationId xmlns:p14="http://schemas.microsoft.com/office/powerpoint/2010/main" val="188424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9999" y="430718"/>
            <a:ext cx="11466875" cy="403200"/>
          </a:xfrm>
        </p:spPr>
        <p:txBody>
          <a:bodyPr/>
          <a:lstStyle/>
          <a:p>
            <a:r>
              <a:rPr lang="en-US">
                <a:solidFill>
                  <a:schemeClr val="tx1"/>
                </a:solidFill>
              </a:rPr>
              <a:t>Who are the most frequent buyers of better-for-you snack? Top targets are millennials, high-income earners, and urban shoppers</a:t>
            </a:r>
          </a:p>
        </p:txBody>
      </p:sp>
      <p:sp>
        <p:nvSpPr>
          <p:cNvPr id="6" name="Footer Placeholder 5">
            <a:extLst>
              <a:ext uri="{FF2B5EF4-FFF2-40B4-BE49-F238E27FC236}">
                <a16:creationId xmlns:a16="http://schemas.microsoft.com/office/drawing/2014/main" id="{64B0809E-5238-4072-86D9-19B34D99D705}"/>
              </a:ext>
            </a:extLst>
          </p:cNvPr>
          <p:cNvSpPr>
            <a:spLocks noGrp="1"/>
          </p:cNvSpPr>
          <p:nvPr>
            <p:ph type="ftr" sz="quarter" idx="11"/>
          </p:nvPr>
        </p:nvSpPr>
        <p:spPr/>
        <p:txBody>
          <a:bodyPr/>
          <a:lstStyle/>
          <a:p>
            <a:r>
              <a:rPr lang="en-GB">
                <a:latin typeface="+mj-lt"/>
              </a:rPr>
              <a:t>Source: </a:t>
            </a:r>
            <a:r>
              <a:rPr lang="en-US" b="0" i="0">
                <a:solidFill>
                  <a:srgbClr val="242424"/>
                </a:solidFill>
                <a:effectLst/>
                <a:latin typeface="+mj-lt"/>
              </a:rPr>
              <a:t>ShopperScape better-for-you research, February 2022</a:t>
            </a:r>
            <a:endParaRPr lang="en-GB">
              <a:latin typeface="+mj-lt"/>
            </a:endParaRPr>
          </a:p>
        </p:txBody>
      </p:sp>
      <p:graphicFrame>
        <p:nvGraphicFramePr>
          <p:cNvPr id="41" name="Chart 40">
            <a:extLst>
              <a:ext uri="{FF2B5EF4-FFF2-40B4-BE49-F238E27FC236}">
                <a16:creationId xmlns:a16="http://schemas.microsoft.com/office/drawing/2014/main" id="{3F554373-8200-4ABE-8DC4-89A80D9EB324}"/>
              </a:ext>
            </a:extLst>
          </p:cNvPr>
          <p:cNvGraphicFramePr/>
          <p:nvPr>
            <p:custDataLst>
              <p:tags r:id="rId1"/>
            </p:custDataLst>
            <p:extLst>
              <p:ext uri="{D42A27DB-BD31-4B8C-83A1-F6EECF244321}">
                <p14:modId xmlns:p14="http://schemas.microsoft.com/office/powerpoint/2010/main" val="2697737073"/>
              </p:ext>
            </p:extLst>
          </p:nvPr>
        </p:nvGraphicFramePr>
        <p:xfrm>
          <a:off x="4718121" y="2448100"/>
          <a:ext cx="2147614" cy="256782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2" name="Chart 41">
            <a:extLst>
              <a:ext uri="{FF2B5EF4-FFF2-40B4-BE49-F238E27FC236}">
                <a16:creationId xmlns:a16="http://schemas.microsoft.com/office/drawing/2014/main" id="{C3219E69-741D-4DDE-AE26-04177EBA0A80}"/>
              </a:ext>
            </a:extLst>
          </p:cNvPr>
          <p:cNvGraphicFramePr/>
          <p:nvPr>
            <p:custDataLst>
              <p:tags r:id="rId2"/>
            </p:custDataLst>
            <p:extLst>
              <p:ext uri="{D42A27DB-BD31-4B8C-83A1-F6EECF244321}">
                <p14:modId xmlns:p14="http://schemas.microsoft.com/office/powerpoint/2010/main" val="549306900"/>
              </p:ext>
            </p:extLst>
          </p:nvPr>
        </p:nvGraphicFramePr>
        <p:xfrm>
          <a:off x="7185475" y="2448100"/>
          <a:ext cx="2147614" cy="256782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43" name="Chart 42">
            <a:extLst>
              <a:ext uri="{FF2B5EF4-FFF2-40B4-BE49-F238E27FC236}">
                <a16:creationId xmlns:a16="http://schemas.microsoft.com/office/drawing/2014/main" id="{760EF7DD-BC0B-4471-A3B1-19C982D0A1A2}"/>
              </a:ext>
            </a:extLst>
          </p:cNvPr>
          <p:cNvGraphicFramePr/>
          <p:nvPr>
            <p:custDataLst>
              <p:tags r:id="rId3"/>
            </p:custDataLst>
            <p:extLst>
              <p:ext uri="{D42A27DB-BD31-4B8C-83A1-F6EECF244321}">
                <p14:modId xmlns:p14="http://schemas.microsoft.com/office/powerpoint/2010/main" val="4099435277"/>
              </p:ext>
            </p:extLst>
          </p:nvPr>
        </p:nvGraphicFramePr>
        <p:xfrm>
          <a:off x="9571825" y="2448100"/>
          <a:ext cx="2147614" cy="2567828"/>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Chart 15">
            <a:extLst>
              <a:ext uri="{FF2B5EF4-FFF2-40B4-BE49-F238E27FC236}">
                <a16:creationId xmlns:a16="http://schemas.microsoft.com/office/drawing/2014/main" id="{348BED26-ACB0-4DFC-87D5-18406C6965A5}"/>
              </a:ext>
            </a:extLst>
          </p:cNvPr>
          <p:cNvGraphicFramePr/>
          <p:nvPr>
            <p:extLst>
              <p:ext uri="{D42A27DB-BD31-4B8C-83A1-F6EECF244321}">
                <p14:modId xmlns:p14="http://schemas.microsoft.com/office/powerpoint/2010/main" val="3340509992"/>
              </p:ext>
            </p:extLst>
          </p:nvPr>
        </p:nvGraphicFramePr>
        <p:xfrm>
          <a:off x="153464" y="2103790"/>
          <a:ext cx="4931193" cy="3670251"/>
        </p:xfrm>
        <a:graphic>
          <a:graphicData uri="http://schemas.openxmlformats.org/drawingml/2006/chart">
            <c:chart xmlns:c="http://schemas.openxmlformats.org/drawingml/2006/chart" xmlns:r="http://schemas.openxmlformats.org/officeDocument/2006/relationships" r:id="rId9"/>
          </a:graphicData>
        </a:graphic>
      </p:graphicFrame>
      <p:sp>
        <p:nvSpPr>
          <p:cNvPr id="24" name="TextBox 23">
            <a:extLst>
              <a:ext uri="{FF2B5EF4-FFF2-40B4-BE49-F238E27FC236}">
                <a16:creationId xmlns:a16="http://schemas.microsoft.com/office/drawing/2014/main" id="{BE0F20BD-2E1F-4B6A-999F-06E72EEAE60B}"/>
              </a:ext>
            </a:extLst>
          </p:cNvPr>
          <p:cNvSpPr txBox="1"/>
          <p:nvPr/>
        </p:nvSpPr>
        <p:spPr>
          <a:xfrm>
            <a:off x="4864682" y="2248417"/>
            <a:ext cx="2147613" cy="246221"/>
          </a:xfrm>
          <a:prstGeom prst="rect">
            <a:avLst/>
          </a:prstGeom>
          <a:noFill/>
        </p:spPr>
        <p:txBody>
          <a:bodyPr wrap="square" lIns="0" tIns="0" rIns="0" bIns="0" rtlCol="0">
            <a:spAutoFit/>
          </a:bodyPr>
          <a:lstStyle/>
          <a:p>
            <a:r>
              <a:rPr lang="en-US" sz="1600" b="1"/>
              <a:t>Millennials</a:t>
            </a:r>
          </a:p>
        </p:txBody>
      </p:sp>
      <p:sp>
        <p:nvSpPr>
          <p:cNvPr id="27" name="TextBox 26">
            <a:extLst>
              <a:ext uri="{FF2B5EF4-FFF2-40B4-BE49-F238E27FC236}">
                <a16:creationId xmlns:a16="http://schemas.microsoft.com/office/drawing/2014/main" id="{4E1B9672-E7A3-4692-B5B3-D1EE6AFEDB69}"/>
              </a:ext>
            </a:extLst>
          </p:cNvPr>
          <p:cNvSpPr txBox="1"/>
          <p:nvPr/>
        </p:nvSpPr>
        <p:spPr>
          <a:xfrm>
            <a:off x="4795111" y="4845531"/>
            <a:ext cx="1964683" cy="430887"/>
          </a:xfrm>
          <a:prstGeom prst="rect">
            <a:avLst/>
          </a:prstGeom>
          <a:noFill/>
        </p:spPr>
        <p:txBody>
          <a:bodyPr wrap="square" lIns="0" tIns="0" rIns="0" bIns="0" rtlCol="0">
            <a:spAutoFit/>
          </a:bodyPr>
          <a:lstStyle/>
          <a:p>
            <a:pPr algn="ctr"/>
            <a:r>
              <a:rPr lang="en-US" sz="1400"/>
              <a:t>Of always healthy snackers are millennials</a:t>
            </a:r>
          </a:p>
        </p:txBody>
      </p:sp>
      <p:sp>
        <p:nvSpPr>
          <p:cNvPr id="28" name="TextBox 27">
            <a:extLst>
              <a:ext uri="{FF2B5EF4-FFF2-40B4-BE49-F238E27FC236}">
                <a16:creationId xmlns:a16="http://schemas.microsoft.com/office/drawing/2014/main" id="{846F9A79-975B-4290-BF10-E3100C609405}"/>
              </a:ext>
            </a:extLst>
          </p:cNvPr>
          <p:cNvSpPr txBox="1"/>
          <p:nvPr/>
        </p:nvSpPr>
        <p:spPr>
          <a:xfrm>
            <a:off x="7194497" y="2251678"/>
            <a:ext cx="2147613" cy="246221"/>
          </a:xfrm>
          <a:prstGeom prst="rect">
            <a:avLst/>
          </a:prstGeom>
          <a:noFill/>
        </p:spPr>
        <p:txBody>
          <a:bodyPr wrap="square" lIns="0" tIns="0" rIns="0" bIns="0" rtlCol="0">
            <a:spAutoFit/>
          </a:bodyPr>
          <a:lstStyle/>
          <a:p>
            <a:r>
              <a:rPr lang="en-US" sz="1600" b="1"/>
              <a:t>Higher Income</a:t>
            </a:r>
          </a:p>
        </p:txBody>
      </p:sp>
      <p:sp>
        <p:nvSpPr>
          <p:cNvPr id="29" name="TextBox 28">
            <a:extLst>
              <a:ext uri="{FF2B5EF4-FFF2-40B4-BE49-F238E27FC236}">
                <a16:creationId xmlns:a16="http://schemas.microsoft.com/office/drawing/2014/main" id="{8756C66D-C672-4702-83B1-B03BB8D40CA0}"/>
              </a:ext>
            </a:extLst>
          </p:cNvPr>
          <p:cNvSpPr txBox="1"/>
          <p:nvPr/>
        </p:nvSpPr>
        <p:spPr>
          <a:xfrm>
            <a:off x="9524310" y="2248417"/>
            <a:ext cx="2147613" cy="246221"/>
          </a:xfrm>
          <a:prstGeom prst="rect">
            <a:avLst/>
          </a:prstGeom>
          <a:noFill/>
        </p:spPr>
        <p:txBody>
          <a:bodyPr wrap="square" lIns="0" tIns="0" rIns="0" bIns="0" rtlCol="0">
            <a:spAutoFit/>
          </a:bodyPr>
          <a:lstStyle/>
          <a:p>
            <a:r>
              <a:rPr lang="en-US" sz="1600" b="1"/>
              <a:t>Urban</a:t>
            </a:r>
          </a:p>
        </p:txBody>
      </p:sp>
      <p:sp>
        <p:nvSpPr>
          <p:cNvPr id="30" name="TextBox 29">
            <a:extLst>
              <a:ext uri="{FF2B5EF4-FFF2-40B4-BE49-F238E27FC236}">
                <a16:creationId xmlns:a16="http://schemas.microsoft.com/office/drawing/2014/main" id="{9CF96F3A-16B7-4296-8DD0-CD01B09A86F4}"/>
              </a:ext>
            </a:extLst>
          </p:cNvPr>
          <p:cNvSpPr txBox="1"/>
          <p:nvPr/>
        </p:nvSpPr>
        <p:spPr>
          <a:xfrm>
            <a:off x="7350221" y="4845531"/>
            <a:ext cx="1818122" cy="430887"/>
          </a:xfrm>
          <a:prstGeom prst="rect">
            <a:avLst/>
          </a:prstGeom>
          <a:noFill/>
        </p:spPr>
        <p:txBody>
          <a:bodyPr wrap="square" lIns="0" tIns="0" rIns="0" bIns="0" rtlCol="0">
            <a:spAutoFit/>
          </a:bodyPr>
          <a:lstStyle/>
          <a:p>
            <a:pPr algn="ctr"/>
            <a:r>
              <a:rPr lang="en-US" sz="1400"/>
              <a:t>Of always healthy snackers earn $100K+</a:t>
            </a:r>
          </a:p>
        </p:txBody>
      </p:sp>
      <p:sp>
        <p:nvSpPr>
          <p:cNvPr id="31" name="TextBox 30">
            <a:extLst>
              <a:ext uri="{FF2B5EF4-FFF2-40B4-BE49-F238E27FC236}">
                <a16:creationId xmlns:a16="http://schemas.microsoft.com/office/drawing/2014/main" id="{56C37338-83B7-4364-9040-32B4B0C878A2}"/>
              </a:ext>
            </a:extLst>
          </p:cNvPr>
          <p:cNvSpPr txBox="1"/>
          <p:nvPr/>
        </p:nvSpPr>
        <p:spPr>
          <a:xfrm>
            <a:off x="9561647" y="4845531"/>
            <a:ext cx="2167970" cy="430887"/>
          </a:xfrm>
          <a:prstGeom prst="rect">
            <a:avLst/>
          </a:prstGeom>
          <a:noFill/>
        </p:spPr>
        <p:txBody>
          <a:bodyPr wrap="square" lIns="0" tIns="0" rIns="0" bIns="0" rtlCol="0">
            <a:spAutoFit/>
          </a:bodyPr>
          <a:lstStyle/>
          <a:p>
            <a:pPr algn="ctr"/>
            <a:r>
              <a:rPr lang="en-US" sz="1400"/>
              <a:t>Of always healthy snackers live in urban areas</a:t>
            </a:r>
          </a:p>
        </p:txBody>
      </p:sp>
      <p:pic>
        <p:nvPicPr>
          <p:cNvPr id="32" name="Picture 31">
            <a:extLst>
              <a:ext uri="{FF2B5EF4-FFF2-40B4-BE49-F238E27FC236}">
                <a16:creationId xmlns:a16="http://schemas.microsoft.com/office/drawing/2014/main" id="{727A823C-800F-4AF1-A18A-F499C89FF446}"/>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1592287" y="6383354"/>
            <a:ext cx="2271054" cy="211434"/>
          </a:xfrm>
          <a:prstGeom prst="rect">
            <a:avLst/>
          </a:prstGeom>
        </p:spPr>
      </p:pic>
      <p:sp>
        <p:nvSpPr>
          <p:cNvPr id="21" name="Text Placeholder 8">
            <a:extLst>
              <a:ext uri="{FF2B5EF4-FFF2-40B4-BE49-F238E27FC236}">
                <a16:creationId xmlns:a16="http://schemas.microsoft.com/office/drawing/2014/main" id="{E134FD04-B11C-4472-BBAE-EAC7DEDC3E8C}"/>
              </a:ext>
            </a:extLst>
          </p:cNvPr>
          <p:cNvSpPr txBox="1">
            <a:spLocks/>
          </p:cNvSpPr>
          <p:nvPr/>
        </p:nvSpPr>
        <p:spPr>
          <a:xfrm>
            <a:off x="360363" y="1710000"/>
            <a:ext cx="5626800" cy="604800"/>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buFont typeface="Arial" panose="020B0604020202020204" pitchFamily="34" charset="0"/>
              <a:buNone/>
              <a:defRPr sz="22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2pPr>
            <a:lvl3pPr marL="360000"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3pPr>
            <a:lvl4pPr marL="540000" indent="-180975"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4pPr>
            <a:lvl5pPr marL="720000" indent="-180000" algn="l" defTabSz="914400" rtl="0" eaLnBrk="1" latinLnBrk="0" hangingPunct="1">
              <a:lnSpc>
                <a:spcPct val="100000"/>
              </a:lnSpc>
              <a:spcBef>
                <a:spcPts val="600"/>
              </a:spcBef>
              <a:buFont typeface="Arial" panose="020B0604020202020204" pitchFamily="34" charset="0"/>
              <a:buChar char="ꟷ"/>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en-US" sz="1400" b="1">
                <a:latin typeface="+mj-lt"/>
              </a:rPr>
              <a:t>Snacking Preferences </a:t>
            </a:r>
            <a:r>
              <a:rPr lang="en-US" sz="1400">
                <a:latin typeface="+mj-lt"/>
              </a:rPr>
              <a:t> </a:t>
            </a:r>
          </a:p>
          <a:p>
            <a:pPr>
              <a:spcBef>
                <a:spcPts val="0"/>
              </a:spcBef>
            </a:pPr>
            <a:r>
              <a:rPr lang="en-US" sz="1200">
                <a:solidFill>
                  <a:srgbClr val="1C1C1C"/>
                </a:solidFill>
                <a:latin typeface="+mj-lt"/>
              </a:rPr>
              <a:t>(among shoppers who purchase healthy snacks)</a:t>
            </a:r>
            <a:endParaRPr lang="en-US" sz="1200">
              <a:latin typeface="+mj-lt"/>
            </a:endParaRPr>
          </a:p>
        </p:txBody>
      </p:sp>
      <p:sp>
        <p:nvSpPr>
          <p:cNvPr id="4" name="Rectangle 3">
            <a:extLst>
              <a:ext uri="{FF2B5EF4-FFF2-40B4-BE49-F238E27FC236}">
                <a16:creationId xmlns:a16="http://schemas.microsoft.com/office/drawing/2014/main" id="{C58EDCB9-9792-4325-A9C8-5BBFEAE3881A}"/>
              </a:ext>
            </a:extLst>
          </p:cNvPr>
          <p:cNvSpPr/>
          <p:nvPr/>
        </p:nvSpPr>
        <p:spPr bwMode="ltGray">
          <a:xfrm>
            <a:off x="4129239" y="1843300"/>
            <a:ext cx="7702400" cy="3871700"/>
          </a:xfrm>
          <a:prstGeom prst="rect">
            <a:avLst/>
          </a:prstGeom>
          <a:no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sp>
        <p:nvSpPr>
          <p:cNvPr id="7" name="Arrow: Pentagon 6">
            <a:extLst>
              <a:ext uri="{FF2B5EF4-FFF2-40B4-BE49-F238E27FC236}">
                <a16:creationId xmlns:a16="http://schemas.microsoft.com/office/drawing/2014/main" id="{2F1C5046-4F6D-4130-BF03-5A698FBCC6E2}"/>
              </a:ext>
            </a:extLst>
          </p:cNvPr>
          <p:cNvSpPr/>
          <p:nvPr/>
        </p:nvSpPr>
        <p:spPr bwMode="ltGray">
          <a:xfrm>
            <a:off x="4129239" y="3584672"/>
            <a:ext cx="413885" cy="906686"/>
          </a:xfrm>
          <a:prstGeom prst="homePlate">
            <a:avLst>
              <a:gd name="adj" fmla="val 70930"/>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1600" b="0"/>
          </a:p>
        </p:txBody>
      </p:sp>
      <p:cxnSp>
        <p:nvCxnSpPr>
          <p:cNvPr id="12" name="Straight Connector 11">
            <a:extLst>
              <a:ext uri="{FF2B5EF4-FFF2-40B4-BE49-F238E27FC236}">
                <a16:creationId xmlns:a16="http://schemas.microsoft.com/office/drawing/2014/main" id="{7C045342-1835-4648-935E-54A8EEFE44E7}"/>
              </a:ext>
            </a:extLst>
          </p:cNvPr>
          <p:cNvCxnSpPr>
            <a:cxnSpLocks/>
          </p:cNvCxnSpPr>
          <p:nvPr/>
        </p:nvCxnSpPr>
        <p:spPr>
          <a:xfrm>
            <a:off x="7060969" y="2139549"/>
            <a:ext cx="0" cy="3346782"/>
          </a:xfrm>
          <a:prstGeom prst="line">
            <a:avLst/>
          </a:prstGeom>
          <a:ln w="19050" cap="rnd">
            <a:solidFill>
              <a:schemeClr val="accent1">
                <a:lumMod val="60000"/>
                <a:lumOff val="40000"/>
              </a:schemeClr>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6E2B40C-DF9D-4278-97D1-3FD2CD81730C}"/>
              </a:ext>
            </a:extLst>
          </p:cNvPr>
          <p:cNvCxnSpPr>
            <a:cxnSpLocks/>
          </p:cNvCxnSpPr>
          <p:nvPr/>
        </p:nvCxnSpPr>
        <p:spPr>
          <a:xfrm>
            <a:off x="9399803" y="2139549"/>
            <a:ext cx="0" cy="3346782"/>
          </a:xfrm>
          <a:prstGeom prst="line">
            <a:avLst/>
          </a:prstGeom>
          <a:ln w="19050" cap="rnd">
            <a:solidFill>
              <a:schemeClr val="accent1">
                <a:lumMod val="60000"/>
                <a:lumOff val="40000"/>
              </a:schemeClr>
            </a:solidFill>
            <a:prstDash val="sysDot"/>
            <a:tailEnd type="none"/>
          </a:ln>
        </p:spPr>
        <p:style>
          <a:lnRef idx="1">
            <a:schemeClr val="accent1"/>
          </a:lnRef>
          <a:fillRef idx="0">
            <a:schemeClr val="accent1"/>
          </a:fillRef>
          <a:effectRef idx="0">
            <a:schemeClr val="accent1"/>
          </a:effectRef>
          <a:fontRef idx="minor">
            <a:schemeClr val="tx1"/>
          </a:fontRef>
        </p:style>
      </p:cxnSp>
      <p:grpSp>
        <p:nvGrpSpPr>
          <p:cNvPr id="20" name="Graphic 18">
            <a:extLst>
              <a:ext uri="{FF2B5EF4-FFF2-40B4-BE49-F238E27FC236}">
                <a16:creationId xmlns:a16="http://schemas.microsoft.com/office/drawing/2014/main" id="{0A65313A-6D4D-4EC7-A3C9-948288F48BDE}"/>
              </a:ext>
            </a:extLst>
          </p:cNvPr>
          <p:cNvGrpSpPr/>
          <p:nvPr/>
        </p:nvGrpSpPr>
        <p:grpSpPr>
          <a:xfrm>
            <a:off x="5578430" y="3349727"/>
            <a:ext cx="339093" cy="354504"/>
            <a:chOff x="5676896" y="2990849"/>
            <a:chExt cx="838205" cy="876300"/>
          </a:xfrm>
          <a:noFill/>
        </p:grpSpPr>
        <p:sp>
          <p:nvSpPr>
            <p:cNvPr id="22" name="Freeform: Shape 21">
              <a:extLst>
                <a:ext uri="{FF2B5EF4-FFF2-40B4-BE49-F238E27FC236}">
                  <a16:creationId xmlns:a16="http://schemas.microsoft.com/office/drawing/2014/main" id="{4B385D21-6688-4876-8BD8-6B1F420FA281}"/>
                </a:ext>
              </a:extLst>
            </p:cNvPr>
            <p:cNvSpPr/>
            <p:nvPr/>
          </p:nvSpPr>
          <p:spPr>
            <a:xfrm>
              <a:off x="5676896" y="3581399"/>
              <a:ext cx="838205" cy="285750"/>
            </a:xfrm>
            <a:custGeom>
              <a:avLst/>
              <a:gdLst>
                <a:gd name="connsiteX0" fmla="*/ 838203 w 838205"/>
                <a:gd name="connsiteY0" fmla="*/ 285750 h 285750"/>
                <a:gd name="connsiteX1" fmla="*/ 838203 w 838205"/>
                <a:gd name="connsiteY1" fmla="*/ 167450 h 285750"/>
                <a:gd name="connsiteX2" fmla="*/ 808866 w 838205"/>
                <a:gd name="connsiteY2" fmla="*/ 107252 h 285750"/>
                <a:gd name="connsiteX3" fmla="*/ 419103 w 838205"/>
                <a:gd name="connsiteY3" fmla="*/ 0 h 285750"/>
                <a:gd name="connsiteX4" fmla="*/ 29340 w 838205"/>
                <a:gd name="connsiteY4" fmla="*/ 107252 h 285750"/>
                <a:gd name="connsiteX5" fmla="*/ 3 w 838205"/>
                <a:gd name="connsiteY5" fmla="*/ 167450 h 285750"/>
                <a:gd name="connsiteX6" fmla="*/ 3 w 838205"/>
                <a:gd name="connsiteY6" fmla="*/ 28575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38205" h="285750">
                  <a:moveTo>
                    <a:pt x="838203" y="285750"/>
                  </a:moveTo>
                  <a:lnTo>
                    <a:pt x="838203" y="167450"/>
                  </a:lnTo>
                  <a:cubicBezTo>
                    <a:pt x="838398" y="143895"/>
                    <a:pt x="827538" y="121611"/>
                    <a:pt x="808866" y="107252"/>
                  </a:cubicBezTo>
                  <a:cubicBezTo>
                    <a:pt x="758193" y="68580"/>
                    <a:pt x="637416" y="0"/>
                    <a:pt x="419103" y="0"/>
                  </a:cubicBezTo>
                  <a:cubicBezTo>
                    <a:pt x="200790" y="0"/>
                    <a:pt x="80203" y="68580"/>
                    <a:pt x="29340" y="107252"/>
                  </a:cubicBezTo>
                  <a:cubicBezTo>
                    <a:pt x="10667" y="121611"/>
                    <a:pt x="-193" y="143895"/>
                    <a:pt x="3" y="167450"/>
                  </a:cubicBezTo>
                  <a:lnTo>
                    <a:pt x="3" y="285750"/>
                  </a:lnTo>
                </a:path>
              </a:pathLst>
            </a:custGeom>
            <a:noFill/>
            <a:ln w="9525" cap="rnd">
              <a:solidFill>
                <a:srgbClr val="000000"/>
              </a:solidFill>
              <a:prstDash val="solid"/>
              <a:round/>
            </a:ln>
          </p:spPr>
          <p:txBody>
            <a:bodyPr rtlCol="0" anchor="ctr"/>
            <a:lstStyle/>
            <a:p>
              <a:endParaRPr lang="en-US"/>
            </a:p>
          </p:txBody>
        </p:sp>
        <p:sp>
          <p:nvSpPr>
            <p:cNvPr id="23" name="Freeform: Shape 22">
              <a:extLst>
                <a:ext uri="{FF2B5EF4-FFF2-40B4-BE49-F238E27FC236}">
                  <a16:creationId xmlns:a16="http://schemas.microsoft.com/office/drawing/2014/main" id="{7855B86F-C7AA-45B4-A761-23186590C8C9}"/>
                </a:ext>
              </a:extLst>
            </p:cNvPr>
            <p:cNvSpPr/>
            <p:nvPr/>
          </p:nvSpPr>
          <p:spPr>
            <a:xfrm>
              <a:off x="5911023" y="3600068"/>
              <a:ext cx="369950" cy="265101"/>
            </a:xfrm>
            <a:custGeom>
              <a:avLst/>
              <a:gdLst>
                <a:gd name="connsiteX0" fmla="*/ 369951 w 369950"/>
                <a:gd name="connsiteY0" fmla="*/ 0 h 265101"/>
                <a:gd name="connsiteX1" fmla="*/ 193167 w 369950"/>
                <a:gd name="connsiteY1" fmla="*/ 263176 h 265101"/>
                <a:gd name="connsiteX2" fmla="*/ 176784 w 369950"/>
                <a:gd name="connsiteY2" fmla="*/ 263176 h 265101"/>
                <a:gd name="connsiteX3" fmla="*/ 0 w 369950"/>
                <a:gd name="connsiteY3" fmla="*/ 0 h 265101"/>
              </a:gdLst>
              <a:ahLst/>
              <a:cxnLst>
                <a:cxn ang="0">
                  <a:pos x="connsiteX0" y="connsiteY0"/>
                </a:cxn>
                <a:cxn ang="0">
                  <a:pos x="connsiteX1" y="connsiteY1"/>
                </a:cxn>
                <a:cxn ang="0">
                  <a:pos x="connsiteX2" y="connsiteY2"/>
                </a:cxn>
                <a:cxn ang="0">
                  <a:pos x="connsiteX3" y="connsiteY3"/>
                </a:cxn>
              </a:cxnLst>
              <a:rect l="l" t="t" r="r" b="b"/>
              <a:pathLst>
                <a:path w="369950" h="265101">
                  <a:moveTo>
                    <a:pt x="369951" y="0"/>
                  </a:moveTo>
                  <a:cubicBezTo>
                    <a:pt x="357394" y="111279"/>
                    <a:pt x="291435" y="209472"/>
                    <a:pt x="193167" y="263176"/>
                  </a:cubicBezTo>
                  <a:cubicBezTo>
                    <a:pt x="188008" y="265744"/>
                    <a:pt x="181943" y="265744"/>
                    <a:pt x="176784" y="263176"/>
                  </a:cubicBezTo>
                  <a:cubicBezTo>
                    <a:pt x="78516" y="209472"/>
                    <a:pt x="12557" y="111279"/>
                    <a:pt x="0" y="0"/>
                  </a:cubicBezTo>
                </a:path>
              </a:pathLst>
            </a:custGeom>
            <a:noFill/>
            <a:ln w="9525" cap="rnd">
              <a:solidFill>
                <a:srgbClr val="000000"/>
              </a:solidFill>
              <a:prstDash val="solid"/>
              <a:round/>
            </a:ln>
          </p:spPr>
          <p:txBody>
            <a:bodyPr rtlCol="0" anchor="ctr"/>
            <a:lstStyle/>
            <a:p>
              <a:endParaRPr lang="en-US"/>
            </a:p>
          </p:txBody>
        </p:sp>
        <p:sp>
          <p:nvSpPr>
            <p:cNvPr id="25" name="Freeform: Shape 24">
              <a:extLst>
                <a:ext uri="{FF2B5EF4-FFF2-40B4-BE49-F238E27FC236}">
                  <a16:creationId xmlns:a16="http://schemas.microsoft.com/office/drawing/2014/main" id="{CD1FA192-4AB6-46FA-818F-E509DDE89ECD}"/>
                </a:ext>
              </a:extLst>
            </p:cNvPr>
            <p:cNvSpPr/>
            <p:nvPr/>
          </p:nvSpPr>
          <p:spPr>
            <a:xfrm>
              <a:off x="6038849" y="3390899"/>
              <a:ext cx="114300" cy="19050"/>
            </a:xfrm>
            <a:custGeom>
              <a:avLst/>
              <a:gdLst>
                <a:gd name="connsiteX0" fmla="*/ 114300 w 114300"/>
                <a:gd name="connsiteY0" fmla="*/ 0 h 19050"/>
                <a:gd name="connsiteX1" fmla="*/ 0 w 114300"/>
                <a:gd name="connsiteY1" fmla="*/ 0 h 19050"/>
              </a:gdLst>
              <a:ahLst/>
              <a:cxnLst>
                <a:cxn ang="0">
                  <a:pos x="connsiteX0" y="connsiteY0"/>
                </a:cxn>
                <a:cxn ang="0">
                  <a:pos x="connsiteX1" y="connsiteY1"/>
                </a:cxn>
              </a:cxnLst>
              <a:rect l="l" t="t" r="r" b="b"/>
              <a:pathLst>
                <a:path w="114300" h="19050">
                  <a:moveTo>
                    <a:pt x="114300" y="0"/>
                  </a:moveTo>
                  <a:cubicBezTo>
                    <a:pt x="80433" y="25400"/>
                    <a:pt x="33867" y="25400"/>
                    <a:pt x="0" y="0"/>
                  </a:cubicBezTo>
                </a:path>
              </a:pathLst>
            </a:custGeom>
            <a:noFill/>
            <a:ln w="9525" cap="rnd">
              <a:solidFill>
                <a:srgbClr val="000000"/>
              </a:solidFill>
              <a:prstDash val="solid"/>
              <a:round/>
            </a:ln>
          </p:spPr>
          <p:txBody>
            <a:bodyPr rtlCol="0" anchor="ctr"/>
            <a:lstStyle/>
            <a:p>
              <a:endParaRPr lang="en-US"/>
            </a:p>
          </p:txBody>
        </p:sp>
        <p:sp>
          <p:nvSpPr>
            <p:cNvPr id="26" name="Freeform: Shape 25">
              <a:extLst>
                <a:ext uri="{FF2B5EF4-FFF2-40B4-BE49-F238E27FC236}">
                  <a16:creationId xmlns:a16="http://schemas.microsoft.com/office/drawing/2014/main" id="{EEC1E2AC-4469-495E-95A2-5EF514348F5F}"/>
                </a:ext>
              </a:extLst>
            </p:cNvPr>
            <p:cNvSpPr/>
            <p:nvPr/>
          </p:nvSpPr>
          <p:spPr>
            <a:xfrm>
              <a:off x="6162674" y="3286124"/>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rgbClr val="000000"/>
              </a:solidFill>
              <a:prstDash val="solid"/>
              <a:round/>
            </a:ln>
          </p:spPr>
          <p:txBody>
            <a:bodyPr rtlCol="0" anchor="ctr"/>
            <a:lstStyle/>
            <a:p>
              <a:endParaRPr lang="en-US"/>
            </a:p>
          </p:txBody>
        </p:sp>
        <p:sp>
          <p:nvSpPr>
            <p:cNvPr id="34" name="Freeform: Shape 33">
              <a:extLst>
                <a:ext uri="{FF2B5EF4-FFF2-40B4-BE49-F238E27FC236}">
                  <a16:creationId xmlns:a16="http://schemas.microsoft.com/office/drawing/2014/main" id="{D055A974-079A-4DA2-BCCB-50289FB4599C}"/>
                </a:ext>
              </a:extLst>
            </p:cNvPr>
            <p:cNvSpPr/>
            <p:nvPr/>
          </p:nvSpPr>
          <p:spPr>
            <a:xfrm>
              <a:off x="6010274" y="3286124"/>
              <a:ext cx="19050" cy="19050"/>
            </a:xfrm>
            <a:custGeom>
              <a:avLst/>
              <a:gdLst>
                <a:gd name="connsiteX0" fmla="*/ 9525 w 19050"/>
                <a:gd name="connsiteY0" fmla="*/ 0 h 19050"/>
                <a:gd name="connsiteX1" fmla="*/ 19050 w 19050"/>
                <a:gd name="connsiteY1" fmla="*/ 9525 h 19050"/>
                <a:gd name="connsiteX2" fmla="*/ 9525 w 19050"/>
                <a:gd name="connsiteY2" fmla="*/ 19050 h 19050"/>
                <a:gd name="connsiteX3" fmla="*/ 0 w 19050"/>
                <a:gd name="connsiteY3" fmla="*/ 9525 h 19050"/>
                <a:gd name="connsiteX4" fmla="*/ 9525 w 19050"/>
                <a:gd name="connsiteY4" fmla="*/ 0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9525" y="0"/>
                  </a:moveTo>
                  <a:cubicBezTo>
                    <a:pt x="14786" y="0"/>
                    <a:pt x="19050" y="4264"/>
                    <a:pt x="19050" y="9525"/>
                  </a:cubicBezTo>
                  <a:cubicBezTo>
                    <a:pt x="19050" y="14786"/>
                    <a:pt x="14786" y="19050"/>
                    <a:pt x="9525" y="19050"/>
                  </a:cubicBezTo>
                  <a:cubicBezTo>
                    <a:pt x="4264" y="19050"/>
                    <a:pt x="0" y="14786"/>
                    <a:pt x="0" y="9525"/>
                  </a:cubicBezTo>
                  <a:cubicBezTo>
                    <a:pt x="0" y="4264"/>
                    <a:pt x="4264" y="0"/>
                    <a:pt x="9525" y="0"/>
                  </a:cubicBezTo>
                </a:path>
              </a:pathLst>
            </a:custGeom>
            <a:noFill/>
            <a:ln w="9525" cap="rnd">
              <a:solidFill>
                <a:srgbClr val="000000"/>
              </a:solidFill>
              <a:prstDash val="solid"/>
              <a:round/>
            </a:ln>
          </p:spPr>
          <p:txBody>
            <a:bodyPr rtlCol="0" anchor="ctr"/>
            <a:lstStyle/>
            <a:p>
              <a:endParaRPr lang="en-US"/>
            </a:p>
          </p:txBody>
        </p:sp>
        <p:sp>
          <p:nvSpPr>
            <p:cNvPr id="35" name="Freeform: Shape 34">
              <a:extLst>
                <a:ext uri="{FF2B5EF4-FFF2-40B4-BE49-F238E27FC236}">
                  <a16:creationId xmlns:a16="http://schemas.microsoft.com/office/drawing/2014/main" id="{70B343A1-2041-4ACD-8A27-4A04A00D4303}"/>
                </a:ext>
              </a:extLst>
            </p:cNvPr>
            <p:cNvSpPr/>
            <p:nvPr/>
          </p:nvSpPr>
          <p:spPr>
            <a:xfrm>
              <a:off x="5905499" y="3131057"/>
              <a:ext cx="381000" cy="393096"/>
            </a:xfrm>
            <a:custGeom>
              <a:avLst/>
              <a:gdLst>
                <a:gd name="connsiteX0" fmla="*/ 361950 w 381000"/>
                <a:gd name="connsiteY0" fmla="*/ 107347 h 393096"/>
                <a:gd name="connsiteX1" fmla="*/ 190500 w 381000"/>
                <a:gd name="connsiteY1" fmla="*/ 0 h 393096"/>
                <a:gd name="connsiteX2" fmla="*/ 19050 w 381000"/>
                <a:gd name="connsiteY2" fmla="*/ 107347 h 393096"/>
                <a:gd name="connsiteX3" fmla="*/ 0 w 381000"/>
                <a:gd name="connsiteY3" fmla="*/ 106394 h 393096"/>
                <a:gd name="connsiteX4" fmla="*/ 0 w 381000"/>
                <a:gd name="connsiteY4" fmla="*/ 202597 h 393096"/>
                <a:gd name="connsiteX5" fmla="*/ 190500 w 381000"/>
                <a:gd name="connsiteY5" fmla="*/ 393097 h 393096"/>
                <a:gd name="connsiteX6" fmla="*/ 381000 w 381000"/>
                <a:gd name="connsiteY6" fmla="*/ 202597 h 393096"/>
                <a:gd name="connsiteX7" fmla="*/ 381000 w 381000"/>
                <a:gd name="connsiteY7" fmla="*/ 106394 h 393096"/>
                <a:gd name="connsiteX8" fmla="*/ 361950 w 381000"/>
                <a:gd name="connsiteY8" fmla="*/ 107347 h 39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0" h="393096">
                  <a:moveTo>
                    <a:pt x="361950" y="107347"/>
                  </a:moveTo>
                  <a:cubicBezTo>
                    <a:pt x="288953" y="107369"/>
                    <a:pt x="222363" y="65676"/>
                    <a:pt x="190500" y="0"/>
                  </a:cubicBezTo>
                  <a:cubicBezTo>
                    <a:pt x="158637" y="65676"/>
                    <a:pt x="92047" y="107369"/>
                    <a:pt x="19050" y="107347"/>
                  </a:cubicBezTo>
                  <a:cubicBezTo>
                    <a:pt x="12687" y="107364"/>
                    <a:pt x="6328" y="107047"/>
                    <a:pt x="0" y="106394"/>
                  </a:cubicBezTo>
                  <a:lnTo>
                    <a:pt x="0" y="202597"/>
                  </a:lnTo>
                  <a:cubicBezTo>
                    <a:pt x="0" y="307807"/>
                    <a:pt x="85290" y="393097"/>
                    <a:pt x="190500" y="393097"/>
                  </a:cubicBezTo>
                  <a:cubicBezTo>
                    <a:pt x="295710" y="393097"/>
                    <a:pt x="381000" y="307807"/>
                    <a:pt x="381000" y="202597"/>
                  </a:cubicBezTo>
                  <a:lnTo>
                    <a:pt x="381000" y="106394"/>
                  </a:lnTo>
                  <a:cubicBezTo>
                    <a:pt x="374672" y="107047"/>
                    <a:pt x="368313" y="107364"/>
                    <a:pt x="361950" y="107347"/>
                  </a:cubicBezTo>
                  <a:close/>
                </a:path>
              </a:pathLst>
            </a:custGeom>
            <a:noFill/>
            <a:ln w="9525" cap="rnd">
              <a:solidFill>
                <a:srgbClr val="000000"/>
              </a:solidFill>
              <a:prstDash val="solid"/>
              <a:round/>
            </a:ln>
          </p:spPr>
          <p:txBody>
            <a:bodyPr rtlCol="0" anchor="ctr"/>
            <a:lstStyle/>
            <a:p>
              <a:endParaRPr lang="en-US"/>
            </a:p>
          </p:txBody>
        </p:sp>
        <p:sp>
          <p:nvSpPr>
            <p:cNvPr id="36" name="Freeform: Shape 35">
              <a:extLst>
                <a:ext uri="{FF2B5EF4-FFF2-40B4-BE49-F238E27FC236}">
                  <a16:creationId xmlns:a16="http://schemas.microsoft.com/office/drawing/2014/main" id="{A00F2827-6296-4E05-AC81-E13D0BA7B5E0}"/>
                </a:ext>
              </a:extLst>
            </p:cNvPr>
            <p:cNvSpPr/>
            <p:nvPr/>
          </p:nvSpPr>
          <p:spPr>
            <a:xfrm>
              <a:off x="5867399" y="2990849"/>
              <a:ext cx="190500" cy="152400"/>
            </a:xfrm>
            <a:custGeom>
              <a:avLst/>
              <a:gdLst>
                <a:gd name="connsiteX0" fmla="*/ 190500 w 190500"/>
                <a:gd name="connsiteY0" fmla="*/ 57150 h 152400"/>
                <a:gd name="connsiteX1" fmla="*/ 95250 w 190500"/>
                <a:gd name="connsiteY1" fmla="*/ 152400 h 152400"/>
                <a:gd name="connsiteX2" fmla="*/ 0 w 190500"/>
                <a:gd name="connsiteY2" fmla="*/ 57150 h 152400"/>
                <a:gd name="connsiteX3" fmla="*/ 95250 w 190500"/>
                <a:gd name="connsiteY3" fmla="*/ 0 h 152400"/>
                <a:gd name="connsiteX4" fmla="*/ 190500 w 190500"/>
                <a:gd name="connsiteY4" fmla="*/ 5715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52400">
                  <a:moveTo>
                    <a:pt x="190500" y="57150"/>
                  </a:moveTo>
                  <a:cubicBezTo>
                    <a:pt x="190500" y="109755"/>
                    <a:pt x="147855" y="152400"/>
                    <a:pt x="95250" y="152400"/>
                  </a:cubicBezTo>
                  <a:cubicBezTo>
                    <a:pt x="42645" y="152400"/>
                    <a:pt x="0" y="109755"/>
                    <a:pt x="0" y="57150"/>
                  </a:cubicBezTo>
                  <a:cubicBezTo>
                    <a:pt x="0" y="4572"/>
                    <a:pt x="42672" y="0"/>
                    <a:pt x="95250" y="0"/>
                  </a:cubicBezTo>
                  <a:cubicBezTo>
                    <a:pt x="147828" y="0"/>
                    <a:pt x="190500" y="4763"/>
                    <a:pt x="190500" y="57150"/>
                  </a:cubicBezTo>
                  <a:close/>
                </a:path>
              </a:pathLst>
            </a:custGeom>
            <a:noFill/>
            <a:ln w="9525" cap="rnd">
              <a:solidFill>
                <a:srgbClr val="000000"/>
              </a:solidFill>
              <a:prstDash val="solid"/>
              <a:round/>
            </a:ln>
          </p:spPr>
          <p:txBody>
            <a:bodyPr rtlCol="0" anchor="ctr"/>
            <a:lstStyle/>
            <a:p>
              <a:endParaRPr lang="en-US"/>
            </a:p>
          </p:txBody>
        </p:sp>
        <p:sp>
          <p:nvSpPr>
            <p:cNvPr id="37" name="Freeform: Shape 36">
              <a:extLst>
                <a:ext uri="{FF2B5EF4-FFF2-40B4-BE49-F238E27FC236}">
                  <a16:creationId xmlns:a16="http://schemas.microsoft.com/office/drawing/2014/main" id="{333552B3-4DF4-48A0-82CE-49DFC055673C}"/>
                </a:ext>
              </a:extLst>
            </p:cNvPr>
            <p:cNvSpPr/>
            <p:nvPr/>
          </p:nvSpPr>
          <p:spPr>
            <a:xfrm>
              <a:off x="6134099" y="2990849"/>
              <a:ext cx="190500" cy="152400"/>
            </a:xfrm>
            <a:custGeom>
              <a:avLst/>
              <a:gdLst>
                <a:gd name="connsiteX0" fmla="*/ 0 w 190500"/>
                <a:gd name="connsiteY0" fmla="*/ 57150 h 152400"/>
                <a:gd name="connsiteX1" fmla="*/ 95250 w 190500"/>
                <a:gd name="connsiteY1" fmla="*/ 152400 h 152400"/>
                <a:gd name="connsiteX2" fmla="*/ 190500 w 190500"/>
                <a:gd name="connsiteY2" fmla="*/ 57150 h 152400"/>
                <a:gd name="connsiteX3" fmla="*/ 95250 w 190500"/>
                <a:gd name="connsiteY3" fmla="*/ 0 h 152400"/>
                <a:gd name="connsiteX4" fmla="*/ 0 w 190500"/>
                <a:gd name="connsiteY4" fmla="*/ 57150 h 15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 h="152400">
                  <a:moveTo>
                    <a:pt x="0" y="57150"/>
                  </a:moveTo>
                  <a:cubicBezTo>
                    <a:pt x="0" y="109755"/>
                    <a:pt x="42645" y="152400"/>
                    <a:pt x="95250" y="152400"/>
                  </a:cubicBezTo>
                  <a:cubicBezTo>
                    <a:pt x="147856" y="152400"/>
                    <a:pt x="190500" y="109755"/>
                    <a:pt x="190500" y="57150"/>
                  </a:cubicBezTo>
                  <a:cubicBezTo>
                    <a:pt x="190500" y="4572"/>
                    <a:pt x="147828" y="0"/>
                    <a:pt x="95250" y="0"/>
                  </a:cubicBezTo>
                  <a:cubicBezTo>
                    <a:pt x="42672" y="0"/>
                    <a:pt x="0" y="4763"/>
                    <a:pt x="0" y="57150"/>
                  </a:cubicBezTo>
                  <a:close/>
                </a:path>
              </a:pathLst>
            </a:custGeom>
            <a:noFill/>
            <a:ln w="9525" cap="rnd">
              <a:solidFill>
                <a:srgbClr val="000000"/>
              </a:solidFill>
              <a:prstDash val="solid"/>
              <a:round/>
            </a:ln>
          </p:spPr>
          <p:txBody>
            <a:bodyPr rtlCol="0" anchor="ctr"/>
            <a:lstStyle/>
            <a:p>
              <a:endParaRPr lang="en-US"/>
            </a:p>
          </p:txBody>
        </p:sp>
        <p:sp>
          <p:nvSpPr>
            <p:cNvPr id="38" name="Freeform: Shape 37">
              <a:extLst>
                <a:ext uri="{FF2B5EF4-FFF2-40B4-BE49-F238E27FC236}">
                  <a16:creationId xmlns:a16="http://schemas.microsoft.com/office/drawing/2014/main" id="{CA26E8E5-DE74-4FD2-B7E4-58C1EE8B28B2}"/>
                </a:ext>
              </a:extLst>
            </p:cNvPr>
            <p:cNvSpPr/>
            <p:nvPr/>
          </p:nvSpPr>
          <p:spPr>
            <a:xfrm>
              <a:off x="6057899" y="3028851"/>
              <a:ext cx="76200" cy="19052"/>
            </a:xfrm>
            <a:custGeom>
              <a:avLst/>
              <a:gdLst>
                <a:gd name="connsiteX0" fmla="*/ 0 w 76200"/>
                <a:gd name="connsiteY0" fmla="*/ 19053 h 19052"/>
                <a:gd name="connsiteX1" fmla="*/ 66675 w 76200"/>
                <a:gd name="connsiteY1" fmla="*/ 9528 h 19052"/>
                <a:gd name="connsiteX2" fmla="*/ 76200 w 76200"/>
                <a:gd name="connsiteY2" fmla="*/ 19053 h 19052"/>
              </a:gdLst>
              <a:ahLst/>
              <a:cxnLst>
                <a:cxn ang="0">
                  <a:pos x="connsiteX0" y="connsiteY0"/>
                </a:cxn>
                <a:cxn ang="0">
                  <a:pos x="connsiteX1" y="connsiteY1"/>
                </a:cxn>
                <a:cxn ang="0">
                  <a:pos x="connsiteX2" y="connsiteY2"/>
                </a:cxn>
              </a:cxnLst>
              <a:rect l="l" t="t" r="r" b="b"/>
              <a:pathLst>
                <a:path w="76200" h="19052">
                  <a:moveTo>
                    <a:pt x="0" y="19053"/>
                  </a:moveTo>
                  <a:cubicBezTo>
                    <a:pt x="15782" y="-1989"/>
                    <a:pt x="45633" y="-6254"/>
                    <a:pt x="66675" y="9528"/>
                  </a:cubicBezTo>
                  <a:cubicBezTo>
                    <a:pt x="70285" y="12235"/>
                    <a:pt x="73492" y="15443"/>
                    <a:pt x="76200" y="19053"/>
                  </a:cubicBezTo>
                </a:path>
              </a:pathLst>
            </a:custGeom>
            <a:noFill/>
            <a:ln w="9525" cap="rnd">
              <a:solidFill>
                <a:srgbClr val="000000"/>
              </a:solidFill>
              <a:prstDash val="solid"/>
              <a:round/>
            </a:ln>
          </p:spPr>
          <p:txBody>
            <a:bodyPr rtlCol="0" anchor="ctr"/>
            <a:lstStyle/>
            <a:p>
              <a:endParaRPr lang="en-US"/>
            </a:p>
          </p:txBody>
        </p:sp>
        <p:sp>
          <p:nvSpPr>
            <p:cNvPr id="39" name="Freeform: Shape 38">
              <a:extLst>
                <a:ext uri="{FF2B5EF4-FFF2-40B4-BE49-F238E27FC236}">
                  <a16:creationId xmlns:a16="http://schemas.microsoft.com/office/drawing/2014/main" id="{C0EB3DDF-39D9-4108-989D-4146724BCA7E}"/>
                </a:ext>
              </a:extLst>
            </p:cNvPr>
            <p:cNvSpPr/>
            <p:nvPr/>
          </p:nvSpPr>
          <p:spPr>
            <a:xfrm>
              <a:off x="5746255" y="3098672"/>
              <a:ext cx="135431" cy="527399"/>
            </a:xfrm>
            <a:custGeom>
              <a:avLst/>
              <a:gdLst>
                <a:gd name="connsiteX0" fmla="*/ 135431 w 135431"/>
                <a:gd name="connsiteY0" fmla="*/ 0 h 527399"/>
                <a:gd name="connsiteX1" fmla="*/ 83044 w 135431"/>
                <a:gd name="connsiteY1" fmla="*/ 158972 h 527399"/>
                <a:gd name="connsiteX2" fmla="*/ 83044 w 135431"/>
                <a:gd name="connsiteY2" fmla="*/ 252984 h 527399"/>
                <a:gd name="connsiteX3" fmla="*/ 4653 w 135431"/>
                <a:gd name="connsiteY3" fmla="*/ 464820 h 527399"/>
                <a:gd name="connsiteX4" fmla="*/ 367 w 135431"/>
                <a:gd name="connsiteY4" fmla="*/ 481013 h 527399"/>
                <a:gd name="connsiteX5" fmla="*/ 10654 w 135431"/>
                <a:gd name="connsiteY5" fmla="*/ 494252 h 527399"/>
                <a:gd name="connsiteX6" fmla="*/ 77329 w 135431"/>
                <a:gd name="connsiteY6" fmla="*/ 527399 h 527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31" h="527399">
                  <a:moveTo>
                    <a:pt x="135431" y="0"/>
                  </a:moveTo>
                  <a:cubicBezTo>
                    <a:pt x="101252" y="45939"/>
                    <a:pt x="82872" y="101714"/>
                    <a:pt x="83044" y="158972"/>
                  </a:cubicBezTo>
                  <a:lnTo>
                    <a:pt x="83044" y="252984"/>
                  </a:lnTo>
                  <a:cubicBezTo>
                    <a:pt x="83030" y="330688"/>
                    <a:pt x="55226" y="405826"/>
                    <a:pt x="4653" y="464820"/>
                  </a:cubicBezTo>
                  <a:cubicBezTo>
                    <a:pt x="800" y="469266"/>
                    <a:pt x="-782" y="475243"/>
                    <a:pt x="367" y="481013"/>
                  </a:cubicBezTo>
                  <a:cubicBezTo>
                    <a:pt x="1565" y="486779"/>
                    <a:pt x="5362" y="491666"/>
                    <a:pt x="10654" y="494252"/>
                  </a:cubicBezTo>
                  <a:lnTo>
                    <a:pt x="77329" y="527399"/>
                  </a:lnTo>
                </a:path>
              </a:pathLst>
            </a:custGeom>
            <a:noFill/>
            <a:ln w="9525" cap="rnd">
              <a:solidFill>
                <a:srgbClr val="000000"/>
              </a:solidFill>
              <a:prstDash val="solid"/>
              <a:round/>
            </a:ln>
          </p:spPr>
          <p:txBody>
            <a:bodyPr rtlCol="0" anchor="ctr"/>
            <a:lstStyle/>
            <a:p>
              <a:endParaRPr lang="en-US"/>
            </a:p>
          </p:txBody>
        </p:sp>
        <p:sp>
          <p:nvSpPr>
            <p:cNvPr id="40" name="Freeform: Shape 39">
              <a:extLst>
                <a:ext uri="{FF2B5EF4-FFF2-40B4-BE49-F238E27FC236}">
                  <a16:creationId xmlns:a16="http://schemas.microsoft.com/office/drawing/2014/main" id="{99AE3821-AECA-4E2C-A76A-CDFE70816115}"/>
                </a:ext>
              </a:extLst>
            </p:cNvPr>
            <p:cNvSpPr/>
            <p:nvPr/>
          </p:nvSpPr>
          <p:spPr>
            <a:xfrm>
              <a:off x="6310312" y="3098291"/>
              <a:ext cx="135340" cy="527494"/>
            </a:xfrm>
            <a:custGeom>
              <a:avLst/>
              <a:gdLst>
                <a:gd name="connsiteX0" fmla="*/ 58579 w 135340"/>
                <a:gd name="connsiteY0" fmla="*/ 527495 h 527494"/>
                <a:gd name="connsiteX1" fmla="*/ 124777 w 135340"/>
                <a:gd name="connsiteY1" fmla="*/ 494348 h 527494"/>
                <a:gd name="connsiteX2" fmla="*/ 133339 w 135340"/>
                <a:gd name="connsiteY2" fmla="*/ 468803 h 527494"/>
                <a:gd name="connsiteX3" fmla="*/ 130683 w 135340"/>
                <a:gd name="connsiteY3" fmla="*/ 464820 h 527494"/>
                <a:gd name="connsiteX4" fmla="*/ 52388 w 135340"/>
                <a:gd name="connsiteY4" fmla="*/ 252984 h 527494"/>
                <a:gd name="connsiteX5" fmla="*/ 52388 w 135340"/>
                <a:gd name="connsiteY5" fmla="*/ 159068 h 527494"/>
                <a:gd name="connsiteX6" fmla="*/ 0 w 135340"/>
                <a:gd name="connsiteY6" fmla="*/ 0 h 527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340" h="527494">
                  <a:moveTo>
                    <a:pt x="58579" y="527495"/>
                  </a:moveTo>
                  <a:lnTo>
                    <a:pt x="124777" y="494348"/>
                  </a:lnTo>
                  <a:cubicBezTo>
                    <a:pt x="134196" y="489657"/>
                    <a:pt x="138029" y="478221"/>
                    <a:pt x="133339" y="468803"/>
                  </a:cubicBezTo>
                  <a:cubicBezTo>
                    <a:pt x="132624" y="467369"/>
                    <a:pt x="131732" y="466031"/>
                    <a:pt x="130683" y="464820"/>
                  </a:cubicBezTo>
                  <a:cubicBezTo>
                    <a:pt x="80122" y="405825"/>
                    <a:pt x="52348" y="330680"/>
                    <a:pt x="52388" y="252984"/>
                  </a:cubicBezTo>
                  <a:lnTo>
                    <a:pt x="52388" y="159068"/>
                  </a:lnTo>
                  <a:cubicBezTo>
                    <a:pt x="52532" y="101783"/>
                    <a:pt x="34156" y="45988"/>
                    <a:pt x="0" y="0"/>
                  </a:cubicBezTo>
                </a:path>
              </a:pathLst>
            </a:custGeom>
            <a:noFill/>
            <a:ln w="9525" cap="rnd">
              <a:solidFill>
                <a:srgbClr val="000000"/>
              </a:solidFill>
              <a:prstDash val="solid"/>
              <a:round/>
            </a:ln>
          </p:spPr>
          <p:txBody>
            <a:bodyPr rtlCol="0" anchor="ctr"/>
            <a:lstStyle/>
            <a:p>
              <a:endParaRPr lang="en-US"/>
            </a:p>
          </p:txBody>
        </p:sp>
      </p:grpSp>
      <p:grpSp>
        <p:nvGrpSpPr>
          <p:cNvPr id="46" name="Graphic 44">
            <a:extLst>
              <a:ext uri="{FF2B5EF4-FFF2-40B4-BE49-F238E27FC236}">
                <a16:creationId xmlns:a16="http://schemas.microsoft.com/office/drawing/2014/main" id="{5B15E926-DF46-4C31-A6B8-CDE8079A9DCB}"/>
              </a:ext>
            </a:extLst>
          </p:cNvPr>
          <p:cNvGrpSpPr/>
          <p:nvPr/>
        </p:nvGrpSpPr>
        <p:grpSpPr>
          <a:xfrm>
            <a:off x="8080125" y="3344939"/>
            <a:ext cx="262023" cy="387075"/>
            <a:chOff x="5810249" y="3005085"/>
            <a:chExt cx="571500" cy="844252"/>
          </a:xfrm>
          <a:noFill/>
        </p:grpSpPr>
        <p:sp>
          <p:nvSpPr>
            <p:cNvPr id="47" name="Freeform: Shape 46">
              <a:extLst>
                <a:ext uri="{FF2B5EF4-FFF2-40B4-BE49-F238E27FC236}">
                  <a16:creationId xmlns:a16="http://schemas.microsoft.com/office/drawing/2014/main" id="{BD009E7F-64A9-425C-A867-4E8E32A34A35}"/>
                </a:ext>
              </a:extLst>
            </p:cNvPr>
            <p:cNvSpPr/>
            <p:nvPr/>
          </p:nvSpPr>
          <p:spPr>
            <a:xfrm>
              <a:off x="5810249" y="3354133"/>
              <a:ext cx="571500" cy="495204"/>
            </a:xfrm>
            <a:custGeom>
              <a:avLst/>
              <a:gdLst>
                <a:gd name="connsiteX0" fmla="*/ 397002 w 571500"/>
                <a:gd name="connsiteY0" fmla="*/ 3810 h 495204"/>
                <a:gd name="connsiteX1" fmla="*/ 385572 w 571500"/>
                <a:gd name="connsiteY1" fmla="*/ 0 h 495204"/>
                <a:gd name="connsiteX2" fmla="*/ 186309 w 571500"/>
                <a:gd name="connsiteY2" fmla="*/ 0 h 495204"/>
                <a:gd name="connsiteX3" fmla="*/ 174879 w 571500"/>
                <a:gd name="connsiteY3" fmla="*/ 3810 h 495204"/>
                <a:gd name="connsiteX4" fmla="*/ 0 w 571500"/>
                <a:gd name="connsiteY4" fmla="*/ 285655 h 495204"/>
                <a:gd name="connsiteX5" fmla="*/ 285750 w 571500"/>
                <a:gd name="connsiteY5" fmla="*/ 495205 h 495204"/>
                <a:gd name="connsiteX6" fmla="*/ 571500 w 571500"/>
                <a:gd name="connsiteY6" fmla="*/ 285655 h 495204"/>
                <a:gd name="connsiteX7" fmla="*/ 397002 w 571500"/>
                <a:gd name="connsiteY7" fmla="*/ 3810 h 495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0" h="495204">
                  <a:moveTo>
                    <a:pt x="397002" y="3810"/>
                  </a:moveTo>
                  <a:cubicBezTo>
                    <a:pt x="393704" y="1337"/>
                    <a:pt x="389693" y="0"/>
                    <a:pt x="385572" y="0"/>
                  </a:cubicBezTo>
                  <a:lnTo>
                    <a:pt x="186309" y="0"/>
                  </a:lnTo>
                  <a:cubicBezTo>
                    <a:pt x="182188" y="0"/>
                    <a:pt x="178177" y="1337"/>
                    <a:pt x="174879" y="3810"/>
                  </a:cubicBezTo>
                  <a:cubicBezTo>
                    <a:pt x="92297" y="66866"/>
                    <a:pt x="0" y="189167"/>
                    <a:pt x="0" y="285655"/>
                  </a:cubicBezTo>
                  <a:cubicBezTo>
                    <a:pt x="0" y="422529"/>
                    <a:pt x="76200" y="495205"/>
                    <a:pt x="285750" y="495205"/>
                  </a:cubicBezTo>
                  <a:cubicBezTo>
                    <a:pt x="495300" y="495205"/>
                    <a:pt x="571500" y="422529"/>
                    <a:pt x="571500" y="285655"/>
                  </a:cubicBezTo>
                  <a:cubicBezTo>
                    <a:pt x="571500" y="189167"/>
                    <a:pt x="479584" y="66866"/>
                    <a:pt x="397002" y="3810"/>
                  </a:cubicBezTo>
                  <a:close/>
                </a:path>
              </a:pathLst>
            </a:custGeom>
            <a:noFill/>
            <a:ln w="9525" cap="rnd">
              <a:solidFill>
                <a:srgbClr val="000000"/>
              </a:solidFill>
              <a:prstDash val="solid"/>
              <a:round/>
            </a:ln>
          </p:spPr>
          <p:txBody>
            <a:bodyPr rtlCol="0" anchor="ctr"/>
            <a:lstStyle/>
            <a:p>
              <a:endParaRPr lang="en-US"/>
            </a:p>
          </p:txBody>
        </p:sp>
        <p:sp>
          <p:nvSpPr>
            <p:cNvPr id="48" name="Freeform: Shape 47">
              <a:extLst>
                <a:ext uri="{FF2B5EF4-FFF2-40B4-BE49-F238E27FC236}">
                  <a16:creationId xmlns:a16="http://schemas.microsoft.com/office/drawing/2014/main" id="{E25E849F-98E1-44E4-9657-0B1D43B1BC76}"/>
                </a:ext>
              </a:extLst>
            </p:cNvPr>
            <p:cNvSpPr/>
            <p:nvPr/>
          </p:nvSpPr>
          <p:spPr>
            <a:xfrm>
              <a:off x="5962840" y="3277838"/>
              <a:ext cx="266700" cy="9525"/>
            </a:xfrm>
            <a:custGeom>
              <a:avLst/>
              <a:gdLst>
                <a:gd name="connsiteX0" fmla="*/ 0 w 266700"/>
                <a:gd name="connsiteY0" fmla="*/ 0 h 9525"/>
                <a:gd name="connsiteX1" fmla="*/ 266700 w 266700"/>
                <a:gd name="connsiteY1" fmla="*/ 0 h 9525"/>
              </a:gdLst>
              <a:ahLst/>
              <a:cxnLst>
                <a:cxn ang="0">
                  <a:pos x="connsiteX0" y="connsiteY0"/>
                </a:cxn>
                <a:cxn ang="0">
                  <a:pos x="connsiteX1" y="connsiteY1"/>
                </a:cxn>
              </a:cxnLst>
              <a:rect l="l" t="t" r="r" b="b"/>
              <a:pathLst>
                <a:path w="266700" h="9525">
                  <a:moveTo>
                    <a:pt x="0" y="0"/>
                  </a:moveTo>
                  <a:lnTo>
                    <a:pt x="266700" y="0"/>
                  </a:lnTo>
                </a:path>
              </a:pathLst>
            </a:custGeom>
            <a:noFill/>
            <a:ln w="9525" cap="rnd">
              <a:solidFill>
                <a:srgbClr val="000000"/>
              </a:solidFill>
              <a:prstDash val="solid"/>
              <a:round/>
            </a:ln>
          </p:spPr>
          <p:txBody>
            <a:bodyPr rtlCol="0" anchor="ctr"/>
            <a:lstStyle/>
            <a:p>
              <a:endParaRPr lang="en-US"/>
            </a:p>
          </p:txBody>
        </p:sp>
        <p:sp>
          <p:nvSpPr>
            <p:cNvPr id="49" name="Freeform: Shape 48">
              <a:extLst>
                <a:ext uri="{FF2B5EF4-FFF2-40B4-BE49-F238E27FC236}">
                  <a16:creationId xmlns:a16="http://schemas.microsoft.com/office/drawing/2014/main" id="{5C97A594-EE8F-45AF-BD93-B7F447B6DEF4}"/>
                </a:ext>
              </a:extLst>
            </p:cNvPr>
            <p:cNvSpPr/>
            <p:nvPr/>
          </p:nvSpPr>
          <p:spPr>
            <a:xfrm>
              <a:off x="5951228" y="3005085"/>
              <a:ext cx="289640" cy="196552"/>
            </a:xfrm>
            <a:custGeom>
              <a:avLst/>
              <a:gdLst>
                <a:gd name="connsiteX0" fmla="*/ 287265 w 289640"/>
                <a:gd name="connsiteY0" fmla="*/ 55487 h 196552"/>
                <a:gd name="connsiteX1" fmla="*/ 279794 w 289640"/>
                <a:gd name="connsiteY1" fmla="*/ 29603 h 196552"/>
                <a:gd name="connsiteX2" fmla="*/ 262977 w 289640"/>
                <a:gd name="connsiteY2" fmla="*/ 28817 h 196552"/>
                <a:gd name="connsiteX3" fmla="*/ 182966 w 289640"/>
                <a:gd name="connsiteY3" fmla="*/ 63107 h 196552"/>
                <a:gd name="connsiteX4" fmla="*/ 162583 w 289640"/>
                <a:gd name="connsiteY4" fmla="*/ 12053 h 196552"/>
                <a:gd name="connsiteX5" fmla="*/ 137865 w 289640"/>
                <a:gd name="connsiteY5" fmla="*/ 1339 h 196552"/>
                <a:gd name="connsiteX6" fmla="*/ 127150 w 289640"/>
                <a:gd name="connsiteY6" fmla="*/ 12053 h 196552"/>
                <a:gd name="connsiteX7" fmla="*/ 106671 w 289640"/>
                <a:gd name="connsiteY7" fmla="*/ 63202 h 196552"/>
                <a:gd name="connsiteX8" fmla="*/ 26661 w 289640"/>
                <a:gd name="connsiteY8" fmla="*/ 28912 h 196552"/>
                <a:gd name="connsiteX9" fmla="*/ 1587 w 289640"/>
                <a:gd name="connsiteY9" fmla="*/ 38765 h 196552"/>
                <a:gd name="connsiteX10" fmla="*/ 2373 w 289640"/>
                <a:gd name="connsiteY10" fmla="*/ 55582 h 196552"/>
                <a:gd name="connsiteX11" fmla="*/ 48569 w 289640"/>
                <a:gd name="connsiteY11" fmla="*/ 179884 h 196552"/>
                <a:gd name="connsiteX12" fmla="*/ 67619 w 289640"/>
                <a:gd name="connsiteY12" fmla="*/ 196552 h 196552"/>
                <a:gd name="connsiteX13" fmla="*/ 222495 w 289640"/>
                <a:gd name="connsiteY13" fmla="*/ 196552 h 196552"/>
                <a:gd name="connsiteX14" fmla="*/ 241545 w 289640"/>
                <a:gd name="connsiteY14" fmla="*/ 179884 h 196552"/>
                <a:gd name="connsiteX15" fmla="*/ 287265 w 289640"/>
                <a:gd name="connsiteY15" fmla="*/ 55487 h 19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9640" h="196552">
                  <a:moveTo>
                    <a:pt x="287265" y="55487"/>
                  </a:moveTo>
                  <a:cubicBezTo>
                    <a:pt x="292350" y="46276"/>
                    <a:pt x="289005" y="34688"/>
                    <a:pt x="279794" y="29603"/>
                  </a:cubicBezTo>
                  <a:cubicBezTo>
                    <a:pt x="274614" y="26744"/>
                    <a:pt x="268400" y="26453"/>
                    <a:pt x="262977" y="28817"/>
                  </a:cubicBezTo>
                  <a:lnTo>
                    <a:pt x="182966" y="63107"/>
                  </a:lnTo>
                  <a:lnTo>
                    <a:pt x="162583" y="12053"/>
                  </a:lnTo>
                  <a:cubicBezTo>
                    <a:pt x="158716" y="2269"/>
                    <a:pt x="147649" y="-2529"/>
                    <a:pt x="137865" y="1339"/>
                  </a:cubicBezTo>
                  <a:cubicBezTo>
                    <a:pt x="132965" y="3275"/>
                    <a:pt x="129086" y="7154"/>
                    <a:pt x="127150" y="12053"/>
                  </a:cubicBezTo>
                  <a:lnTo>
                    <a:pt x="106671" y="63202"/>
                  </a:lnTo>
                  <a:lnTo>
                    <a:pt x="26661" y="28912"/>
                  </a:lnTo>
                  <a:cubicBezTo>
                    <a:pt x="17016" y="24709"/>
                    <a:pt x="5790" y="29120"/>
                    <a:pt x="1587" y="38765"/>
                  </a:cubicBezTo>
                  <a:cubicBezTo>
                    <a:pt x="-777" y="44188"/>
                    <a:pt x="-487" y="50403"/>
                    <a:pt x="2373" y="55582"/>
                  </a:cubicBezTo>
                  <a:cubicBezTo>
                    <a:pt x="24652" y="94123"/>
                    <a:pt x="40271" y="136147"/>
                    <a:pt x="48569" y="179884"/>
                  </a:cubicBezTo>
                  <a:cubicBezTo>
                    <a:pt x="49776" y="189466"/>
                    <a:pt x="57961" y="196628"/>
                    <a:pt x="67619" y="196552"/>
                  </a:cubicBezTo>
                  <a:lnTo>
                    <a:pt x="222495" y="196552"/>
                  </a:lnTo>
                  <a:cubicBezTo>
                    <a:pt x="232153" y="196628"/>
                    <a:pt x="240338" y="189466"/>
                    <a:pt x="241545" y="179884"/>
                  </a:cubicBezTo>
                  <a:cubicBezTo>
                    <a:pt x="249633" y="136129"/>
                    <a:pt x="265093" y="94065"/>
                    <a:pt x="287265" y="55487"/>
                  </a:cubicBezTo>
                  <a:close/>
                </a:path>
              </a:pathLst>
            </a:custGeom>
            <a:noFill/>
            <a:ln w="9525" cap="rnd">
              <a:solidFill>
                <a:srgbClr val="000000"/>
              </a:solidFill>
              <a:prstDash val="solid"/>
              <a:round/>
            </a:ln>
          </p:spPr>
          <p:txBody>
            <a:bodyPr rtlCol="0" anchor="ctr"/>
            <a:lstStyle/>
            <a:p>
              <a:endParaRPr lang="en-US"/>
            </a:p>
          </p:txBody>
        </p:sp>
        <p:sp>
          <p:nvSpPr>
            <p:cNvPr id="50" name="Freeform: Shape 49">
              <a:extLst>
                <a:ext uri="{FF2B5EF4-FFF2-40B4-BE49-F238E27FC236}">
                  <a16:creationId xmlns:a16="http://schemas.microsoft.com/office/drawing/2014/main" id="{F6746BBB-8157-4634-A5E3-545AF0479547}"/>
                </a:ext>
              </a:extLst>
            </p:cNvPr>
            <p:cNvSpPr/>
            <p:nvPr/>
          </p:nvSpPr>
          <p:spPr>
            <a:xfrm>
              <a:off x="6115240" y="3449288"/>
              <a:ext cx="9525" cy="38100"/>
            </a:xfrm>
            <a:custGeom>
              <a:avLst/>
              <a:gdLst>
                <a:gd name="connsiteX0" fmla="*/ 0 w 9525"/>
                <a:gd name="connsiteY0" fmla="*/ 38100 h 38100"/>
                <a:gd name="connsiteX1" fmla="*/ 0 w 9525"/>
                <a:gd name="connsiteY1" fmla="*/ 0 h 38100"/>
              </a:gdLst>
              <a:ahLst/>
              <a:cxnLst>
                <a:cxn ang="0">
                  <a:pos x="connsiteX0" y="connsiteY0"/>
                </a:cxn>
                <a:cxn ang="0">
                  <a:pos x="connsiteX1" y="connsiteY1"/>
                </a:cxn>
              </a:cxnLst>
              <a:rect l="l" t="t" r="r" b="b"/>
              <a:pathLst>
                <a:path w="9525" h="38100">
                  <a:moveTo>
                    <a:pt x="0" y="38100"/>
                  </a:moveTo>
                  <a:lnTo>
                    <a:pt x="0" y="0"/>
                  </a:lnTo>
                </a:path>
              </a:pathLst>
            </a:custGeom>
            <a:noFill/>
            <a:ln w="9525" cap="rnd">
              <a:solidFill>
                <a:srgbClr val="000000"/>
              </a:solidFill>
              <a:prstDash val="solid"/>
              <a:round/>
            </a:ln>
          </p:spPr>
          <p:txBody>
            <a:bodyPr rtlCol="0" anchor="ctr"/>
            <a:lstStyle/>
            <a:p>
              <a:endParaRPr lang="en-US"/>
            </a:p>
          </p:txBody>
        </p:sp>
        <p:sp>
          <p:nvSpPr>
            <p:cNvPr id="51" name="Freeform: Shape 50">
              <a:extLst>
                <a:ext uri="{FF2B5EF4-FFF2-40B4-BE49-F238E27FC236}">
                  <a16:creationId xmlns:a16="http://schemas.microsoft.com/office/drawing/2014/main" id="{B9372440-165D-4D8C-B7A7-F68ECCFCD7BE}"/>
                </a:ext>
              </a:extLst>
            </p:cNvPr>
            <p:cNvSpPr/>
            <p:nvPr/>
          </p:nvSpPr>
          <p:spPr>
            <a:xfrm>
              <a:off x="6043482" y="3487386"/>
              <a:ext cx="143026" cy="228601"/>
            </a:xfrm>
            <a:custGeom>
              <a:avLst/>
              <a:gdLst>
                <a:gd name="connsiteX0" fmla="*/ 128717 w 143026"/>
                <a:gd name="connsiteY0" fmla="*/ 2 h 228601"/>
                <a:gd name="connsiteX1" fmla="*/ 51469 w 143026"/>
                <a:gd name="connsiteY1" fmla="*/ 2 h 228601"/>
                <a:gd name="connsiteX2" fmla="*/ 2 w 143026"/>
                <a:gd name="connsiteY2" fmla="*/ 50639 h 228601"/>
                <a:gd name="connsiteX3" fmla="*/ 32419 w 143026"/>
                <a:gd name="connsiteY3" fmla="*/ 98585 h 228601"/>
                <a:gd name="connsiteX4" fmla="*/ 111000 w 143026"/>
                <a:gd name="connsiteY4" fmla="*/ 130018 h 228601"/>
                <a:gd name="connsiteX5" fmla="*/ 139298 w 143026"/>
                <a:gd name="connsiteY5" fmla="*/ 196589 h 228601"/>
                <a:gd name="connsiteX6" fmla="*/ 91950 w 143026"/>
                <a:gd name="connsiteY6" fmla="*/ 228602 h 228601"/>
                <a:gd name="connsiteX7" fmla="*/ 14417 w 143026"/>
                <a:gd name="connsiteY7" fmla="*/ 228602 h 228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26" h="228601">
                  <a:moveTo>
                    <a:pt x="128717" y="2"/>
                  </a:moveTo>
                  <a:lnTo>
                    <a:pt x="51469" y="2"/>
                  </a:lnTo>
                  <a:cubicBezTo>
                    <a:pt x="23274" y="-227"/>
                    <a:pt x="231" y="22444"/>
                    <a:pt x="2" y="50639"/>
                  </a:cubicBezTo>
                  <a:cubicBezTo>
                    <a:pt x="-170" y="71795"/>
                    <a:pt x="12723" y="90864"/>
                    <a:pt x="32419" y="98585"/>
                  </a:cubicBezTo>
                  <a:lnTo>
                    <a:pt x="111000" y="130018"/>
                  </a:lnTo>
                  <a:cubicBezTo>
                    <a:pt x="137198" y="140587"/>
                    <a:pt x="149867" y="170392"/>
                    <a:pt x="139298" y="196589"/>
                  </a:cubicBezTo>
                  <a:cubicBezTo>
                    <a:pt x="131506" y="215905"/>
                    <a:pt x="112779" y="228566"/>
                    <a:pt x="91950" y="228602"/>
                  </a:cubicBezTo>
                  <a:lnTo>
                    <a:pt x="14417" y="228602"/>
                  </a:lnTo>
                </a:path>
              </a:pathLst>
            </a:custGeom>
            <a:noFill/>
            <a:ln w="9525" cap="rnd">
              <a:solidFill>
                <a:srgbClr val="000000"/>
              </a:solidFill>
              <a:prstDash val="solid"/>
              <a:round/>
            </a:ln>
          </p:spPr>
          <p:txBody>
            <a:bodyPr rtlCol="0" anchor="ctr"/>
            <a:lstStyle/>
            <a:p>
              <a:endParaRPr lang="en-US"/>
            </a:p>
          </p:txBody>
        </p:sp>
        <p:sp>
          <p:nvSpPr>
            <p:cNvPr id="52" name="Freeform: Shape 51">
              <a:extLst>
                <a:ext uri="{FF2B5EF4-FFF2-40B4-BE49-F238E27FC236}">
                  <a16:creationId xmlns:a16="http://schemas.microsoft.com/office/drawing/2014/main" id="{7CA651F2-4BB5-4DA5-BD4B-9CE712901751}"/>
                </a:ext>
              </a:extLst>
            </p:cNvPr>
            <p:cNvSpPr/>
            <p:nvPr/>
          </p:nvSpPr>
          <p:spPr>
            <a:xfrm>
              <a:off x="6115240" y="3715988"/>
              <a:ext cx="9525" cy="38100"/>
            </a:xfrm>
            <a:custGeom>
              <a:avLst/>
              <a:gdLst>
                <a:gd name="connsiteX0" fmla="*/ 0 w 9525"/>
                <a:gd name="connsiteY0" fmla="*/ 38100 h 38100"/>
                <a:gd name="connsiteX1" fmla="*/ 0 w 9525"/>
                <a:gd name="connsiteY1" fmla="*/ 0 h 38100"/>
              </a:gdLst>
              <a:ahLst/>
              <a:cxnLst>
                <a:cxn ang="0">
                  <a:pos x="connsiteX0" y="connsiteY0"/>
                </a:cxn>
                <a:cxn ang="0">
                  <a:pos x="connsiteX1" y="connsiteY1"/>
                </a:cxn>
              </a:cxnLst>
              <a:rect l="l" t="t" r="r" b="b"/>
              <a:pathLst>
                <a:path w="9525" h="38100">
                  <a:moveTo>
                    <a:pt x="0" y="38100"/>
                  </a:moveTo>
                  <a:lnTo>
                    <a:pt x="0" y="0"/>
                  </a:lnTo>
                </a:path>
              </a:pathLst>
            </a:custGeom>
            <a:noFill/>
            <a:ln w="9525" cap="rnd">
              <a:solidFill>
                <a:srgbClr val="000000"/>
              </a:solidFill>
              <a:prstDash val="solid"/>
              <a:round/>
            </a:ln>
          </p:spPr>
          <p:txBody>
            <a:bodyPr rtlCol="0" anchor="ctr"/>
            <a:lstStyle/>
            <a:p>
              <a:endParaRPr lang="en-US"/>
            </a:p>
          </p:txBody>
        </p:sp>
      </p:grpSp>
      <p:grpSp>
        <p:nvGrpSpPr>
          <p:cNvPr id="55" name="Graphic 53">
            <a:extLst>
              <a:ext uri="{FF2B5EF4-FFF2-40B4-BE49-F238E27FC236}">
                <a16:creationId xmlns:a16="http://schemas.microsoft.com/office/drawing/2014/main" id="{AA12E261-A054-4ADC-B916-F74796CC3AF1}"/>
              </a:ext>
            </a:extLst>
          </p:cNvPr>
          <p:cNvGrpSpPr/>
          <p:nvPr/>
        </p:nvGrpSpPr>
        <p:grpSpPr>
          <a:xfrm>
            <a:off x="10434423" y="3372814"/>
            <a:ext cx="366607" cy="355930"/>
            <a:chOff x="5657849" y="3009899"/>
            <a:chExt cx="876300" cy="850773"/>
          </a:xfrm>
          <a:noFill/>
        </p:grpSpPr>
        <p:sp>
          <p:nvSpPr>
            <p:cNvPr id="56" name="Freeform: Shape 55">
              <a:extLst>
                <a:ext uri="{FF2B5EF4-FFF2-40B4-BE49-F238E27FC236}">
                  <a16:creationId xmlns:a16="http://schemas.microsoft.com/office/drawing/2014/main" id="{544D228D-A7A7-4E31-9925-CBFB83EB7DD6}"/>
                </a:ext>
              </a:extLst>
            </p:cNvPr>
            <p:cNvSpPr/>
            <p:nvPr/>
          </p:nvSpPr>
          <p:spPr>
            <a:xfrm>
              <a:off x="5657849" y="3229355"/>
              <a:ext cx="342900" cy="621792"/>
            </a:xfrm>
            <a:custGeom>
              <a:avLst/>
              <a:gdLst>
                <a:gd name="connsiteX0" fmla="*/ 342900 w 342900"/>
                <a:gd name="connsiteY0" fmla="*/ 18288 h 621792"/>
                <a:gd name="connsiteX1" fmla="*/ 323850 w 342900"/>
                <a:gd name="connsiteY1" fmla="*/ 0 h 621792"/>
                <a:gd name="connsiteX2" fmla="*/ 19050 w 342900"/>
                <a:gd name="connsiteY2" fmla="*/ 0 h 621792"/>
                <a:gd name="connsiteX3" fmla="*/ 0 w 342900"/>
                <a:gd name="connsiteY3" fmla="*/ 18288 h 621792"/>
                <a:gd name="connsiteX4" fmla="*/ 0 w 342900"/>
                <a:gd name="connsiteY4" fmla="*/ 603504 h 621792"/>
                <a:gd name="connsiteX5" fmla="*/ 19050 w 342900"/>
                <a:gd name="connsiteY5" fmla="*/ 621792 h 621792"/>
                <a:gd name="connsiteX6" fmla="*/ 342900 w 342900"/>
                <a:gd name="connsiteY6" fmla="*/ 621792 h 62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 h="621792">
                  <a:moveTo>
                    <a:pt x="342900" y="18288"/>
                  </a:moveTo>
                  <a:cubicBezTo>
                    <a:pt x="342490" y="8066"/>
                    <a:pt x="334081" y="-9"/>
                    <a:pt x="323850" y="0"/>
                  </a:cubicBezTo>
                  <a:lnTo>
                    <a:pt x="19050" y="0"/>
                  </a:lnTo>
                  <a:cubicBezTo>
                    <a:pt x="8819" y="-9"/>
                    <a:pt x="409" y="8066"/>
                    <a:pt x="0" y="18288"/>
                  </a:cubicBezTo>
                  <a:lnTo>
                    <a:pt x="0" y="603504"/>
                  </a:lnTo>
                  <a:cubicBezTo>
                    <a:pt x="409" y="613726"/>
                    <a:pt x="8819" y="621801"/>
                    <a:pt x="19050" y="621792"/>
                  </a:cubicBezTo>
                  <a:lnTo>
                    <a:pt x="342900" y="621792"/>
                  </a:lnTo>
                  <a:close/>
                </a:path>
              </a:pathLst>
            </a:custGeom>
            <a:noFill/>
            <a:ln w="9525" cap="rnd">
              <a:solidFill>
                <a:srgbClr val="000000"/>
              </a:solidFill>
              <a:prstDash val="solid"/>
              <a:round/>
            </a:ln>
          </p:spPr>
          <p:txBody>
            <a:bodyPr rtlCol="0" anchor="ctr"/>
            <a:lstStyle/>
            <a:p>
              <a:endParaRPr lang="en-US"/>
            </a:p>
          </p:txBody>
        </p:sp>
        <p:sp>
          <p:nvSpPr>
            <p:cNvPr id="57" name="Freeform: Shape 56">
              <a:extLst>
                <a:ext uri="{FF2B5EF4-FFF2-40B4-BE49-F238E27FC236}">
                  <a16:creationId xmlns:a16="http://schemas.microsoft.com/office/drawing/2014/main" id="{0C2240DE-8110-4155-8C7B-9F93F5AA1061}"/>
                </a:ext>
              </a:extLst>
            </p:cNvPr>
            <p:cNvSpPr/>
            <p:nvPr/>
          </p:nvSpPr>
          <p:spPr>
            <a:xfrm>
              <a:off x="5695949" y="3119436"/>
              <a:ext cx="266700" cy="109918"/>
            </a:xfrm>
            <a:custGeom>
              <a:avLst/>
              <a:gdLst>
                <a:gd name="connsiteX0" fmla="*/ 0 w 266700"/>
                <a:gd name="connsiteY0" fmla="*/ 109919 h 109918"/>
                <a:gd name="connsiteX1" fmla="*/ 0 w 266700"/>
                <a:gd name="connsiteY1" fmla="*/ 18479 h 109918"/>
                <a:gd name="connsiteX2" fmla="*/ 19050 w 266700"/>
                <a:gd name="connsiteY2" fmla="*/ 0 h 109918"/>
                <a:gd name="connsiteX3" fmla="*/ 247650 w 266700"/>
                <a:gd name="connsiteY3" fmla="*/ 0 h 109918"/>
                <a:gd name="connsiteX4" fmla="*/ 266700 w 266700"/>
                <a:gd name="connsiteY4" fmla="*/ 18288 h 109918"/>
                <a:gd name="connsiteX5" fmla="*/ 266700 w 266700"/>
                <a:gd name="connsiteY5" fmla="*/ 109728 h 109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6700" h="109918">
                  <a:moveTo>
                    <a:pt x="0" y="109919"/>
                  </a:moveTo>
                  <a:lnTo>
                    <a:pt x="0" y="18479"/>
                  </a:lnTo>
                  <a:cubicBezTo>
                    <a:pt x="309" y="8181"/>
                    <a:pt x="8748" y="-5"/>
                    <a:pt x="19050" y="0"/>
                  </a:cubicBezTo>
                  <a:lnTo>
                    <a:pt x="247650" y="0"/>
                  </a:lnTo>
                  <a:cubicBezTo>
                    <a:pt x="257881" y="-9"/>
                    <a:pt x="266290" y="8066"/>
                    <a:pt x="266700" y="18288"/>
                  </a:cubicBezTo>
                  <a:lnTo>
                    <a:pt x="266700" y="109728"/>
                  </a:lnTo>
                </a:path>
              </a:pathLst>
            </a:custGeom>
            <a:noFill/>
            <a:ln w="9525" cap="rnd">
              <a:solidFill>
                <a:srgbClr val="000000"/>
              </a:solidFill>
              <a:prstDash val="solid"/>
              <a:round/>
            </a:ln>
          </p:spPr>
          <p:txBody>
            <a:bodyPr rtlCol="0" anchor="ctr"/>
            <a:lstStyle/>
            <a:p>
              <a:endParaRPr lang="en-US"/>
            </a:p>
          </p:txBody>
        </p:sp>
        <p:sp>
          <p:nvSpPr>
            <p:cNvPr id="58" name="Freeform: Shape 57">
              <a:extLst>
                <a:ext uri="{FF2B5EF4-FFF2-40B4-BE49-F238E27FC236}">
                  <a16:creationId xmlns:a16="http://schemas.microsoft.com/office/drawing/2014/main" id="{8D140AEA-C623-4B9B-A408-1A0071A6E862}"/>
                </a:ext>
              </a:extLst>
            </p:cNvPr>
            <p:cNvSpPr/>
            <p:nvPr/>
          </p:nvSpPr>
          <p:spPr>
            <a:xfrm>
              <a:off x="5810249" y="3009899"/>
              <a:ext cx="9525" cy="109537"/>
            </a:xfrm>
            <a:custGeom>
              <a:avLst/>
              <a:gdLst>
                <a:gd name="connsiteX0" fmla="*/ 0 w 9525"/>
                <a:gd name="connsiteY0" fmla="*/ 109538 h 109537"/>
                <a:gd name="connsiteX1" fmla="*/ 0 w 9525"/>
                <a:gd name="connsiteY1" fmla="*/ 0 h 109537"/>
              </a:gdLst>
              <a:ahLst/>
              <a:cxnLst>
                <a:cxn ang="0">
                  <a:pos x="connsiteX0" y="connsiteY0"/>
                </a:cxn>
                <a:cxn ang="0">
                  <a:pos x="connsiteX1" y="connsiteY1"/>
                </a:cxn>
              </a:cxnLst>
              <a:rect l="l" t="t" r="r" b="b"/>
              <a:pathLst>
                <a:path w="9525" h="109537">
                  <a:moveTo>
                    <a:pt x="0" y="109538"/>
                  </a:moveTo>
                  <a:lnTo>
                    <a:pt x="0" y="0"/>
                  </a:lnTo>
                </a:path>
              </a:pathLst>
            </a:custGeom>
            <a:noFill/>
            <a:ln w="9525" cap="rnd">
              <a:solidFill>
                <a:srgbClr val="000000"/>
              </a:solidFill>
              <a:prstDash val="solid"/>
              <a:round/>
            </a:ln>
          </p:spPr>
          <p:txBody>
            <a:bodyPr rtlCol="0" anchor="ctr"/>
            <a:lstStyle/>
            <a:p>
              <a:endParaRPr lang="en-US"/>
            </a:p>
          </p:txBody>
        </p:sp>
        <p:sp>
          <p:nvSpPr>
            <p:cNvPr id="59" name="Freeform: Shape 58">
              <a:extLst>
                <a:ext uri="{FF2B5EF4-FFF2-40B4-BE49-F238E27FC236}">
                  <a16:creationId xmlns:a16="http://schemas.microsoft.com/office/drawing/2014/main" id="{CB1CBF2E-50BA-4971-AE3B-1575295A4DAB}"/>
                </a:ext>
              </a:extLst>
            </p:cNvPr>
            <p:cNvSpPr/>
            <p:nvPr/>
          </p:nvSpPr>
          <p:spPr>
            <a:xfrm>
              <a:off x="6267449" y="3339274"/>
              <a:ext cx="266700" cy="511873"/>
            </a:xfrm>
            <a:custGeom>
              <a:avLst/>
              <a:gdLst>
                <a:gd name="connsiteX0" fmla="*/ 266700 w 266700"/>
                <a:gd name="connsiteY0" fmla="*/ 493586 h 511873"/>
                <a:gd name="connsiteX1" fmla="*/ 247650 w 266700"/>
                <a:gd name="connsiteY1" fmla="*/ 511874 h 511873"/>
                <a:gd name="connsiteX2" fmla="*/ 0 w 266700"/>
                <a:gd name="connsiteY2" fmla="*/ 511874 h 511873"/>
                <a:gd name="connsiteX3" fmla="*/ 0 w 266700"/>
                <a:gd name="connsiteY3" fmla="*/ 18288 h 511873"/>
                <a:gd name="connsiteX4" fmla="*/ 19050 w 266700"/>
                <a:gd name="connsiteY4" fmla="*/ 0 h 511873"/>
                <a:gd name="connsiteX5" fmla="*/ 247650 w 266700"/>
                <a:gd name="connsiteY5" fmla="*/ 0 h 511873"/>
                <a:gd name="connsiteX6" fmla="*/ 266700 w 266700"/>
                <a:gd name="connsiteY6" fmla="*/ 18288 h 511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511873">
                  <a:moveTo>
                    <a:pt x="266700" y="493586"/>
                  </a:moveTo>
                  <a:cubicBezTo>
                    <a:pt x="266290" y="503808"/>
                    <a:pt x="257881" y="511882"/>
                    <a:pt x="247650" y="511874"/>
                  </a:cubicBezTo>
                  <a:lnTo>
                    <a:pt x="0" y="511874"/>
                  </a:lnTo>
                  <a:lnTo>
                    <a:pt x="0" y="18288"/>
                  </a:lnTo>
                  <a:cubicBezTo>
                    <a:pt x="410" y="8066"/>
                    <a:pt x="8819" y="-9"/>
                    <a:pt x="19050" y="0"/>
                  </a:cubicBezTo>
                  <a:lnTo>
                    <a:pt x="247650" y="0"/>
                  </a:lnTo>
                  <a:cubicBezTo>
                    <a:pt x="257881" y="-9"/>
                    <a:pt x="266290" y="8066"/>
                    <a:pt x="266700" y="18288"/>
                  </a:cubicBezTo>
                  <a:close/>
                </a:path>
              </a:pathLst>
            </a:custGeom>
            <a:noFill/>
            <a:ln w="9525" cap="rnd">
              <a:solidFill>
                <a:srgbClr val="000000"/>
              </a:solidFill>
              <a:prstDash val="solid"/>
              <a:round/>
            </a:ln>
          </p:spPr>
          <p:txBody>
            <a:bodyPr rtlCol="0" anchor="ctr"/>
            <a:lstStyle/>
            <a:p>
              <a:endParaRPr lang="en-US"/>
            </a:p>
          </p:txBody>
        </p:sp>
        <p:sp>
          <p:nvSpPr>
            <p:cNvPr id="60" name="Freeform: Shape 59">
              <a:extLst>
                <a:ext uri="{FF2B5EF4-FFF2-40B4-BE49-F238E27FC236}">
                  <a16:creationId xmlns:a16="http://schemas.microsoft.com/office/drawing/2014/main" id="{9CF0FABE-097F-424C-A9A2-AF33B0B243F2}"/>
                </a:ext>
              </a:extLst>
            </p:cNvPr>
            <p:cNvSpPr/>
            <p:nvPr/>
          </p:nvSpPr>
          <p:spPr>
            <a:xfrm>
              <a:off x="6305549" y="3265931"/>
              <a:ext cx="190500" cy="73152"/>
            </a:xfrm>
            <a:custGeom>
              <a:avLst/>
              <a:gdLst>
                <a:gd name="connsiteX0" fmla="*/ 0 w 190500"/>
                <a:gd name="connsiteY0" fmla="*/ 73152 h 73152"/>
                <a:gd name="connsiteX1" fmla="*/ 0 w 190500"/>
                <a:gd name="connsiteY1" fmla="*/ 18288 h 73152"/>
                <a:gd name="connsiteX2" fmla="*/ 19050 w 190500"/>
                <a:gd name="connsiteY2" fmla="*/ 0 h 73152"/>
                <a:gd name="connsiteX3" fmla="*/ 171450 w 190500"/>
                <a:gd name="connsiteY3" fmla="*/ 0 h 73152"/>
                <a:gd name="connsiteX4" fmla="*/ 190500 w 190500"/>
                <a:gd name="connsiteY4" fmla="*/ 18288 h 73152"/>
                <a:gd name="connsiteX5" fmla="*/ 190500 w 190500"/>
                <a:gd name="connsiteY5" fmla="*/ 73152 h 7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0500" h="73152">
                  <a:moveTo>
                    <a:pt x="0" y="73152"/>
                  </a:moveTo>
                  <a:lnTo>
                    <a:pt x="0" y="18288"/>
                  </a:lnTo>
                  <a:cubicBezTo>
                    <a:pt x="410" y="8066"/>
                    <a:pt x="8819" y="-9"/>
                    <a:pt x="19050" y="0"/>
                  </a:cubicBezTo>
                  <a:lnTo>
                    <a:pt x="171450" y="0"/>
                  </a:lnTo>
                  <a:cubicBezTo>
                    <a:pt x="181681" y="-9"/>
                    <a:pt x="190090" y="8066"/>
                    <a:pt x="190500" y="18288"/>
                  </a:cubicBezTo>
                  <a:lnTo>
                    <a:pt x="190500" y="73152"/>
                  </a:lnTo>
                </a:path>
              </a:pathLst>
            </a:custGeom>
            <a:noFill/>
            <a:ln w="9525" cap="rnd">
              <a:solidFill>
                <a:srgbClr val="000000"/>
              </a:solidFill>
              <a:prstDash val="solid"/>
              <a:round/>
            </a:ln>
          </p:spPr>
          <p:txBody>
            <a:bodyPr rtlCol="0" anchor="ctr"/>
            <a:lstStyle/>
            <a:p>
              <a:endParaRPr lang="en-US"/>
            </a:p>
          </p:txBody>
        </p:sp>
        <p:sp>
          <p:nvSpPr>
            <p:cNvPr id="61" name="Freeform: Shape 60">
              <a:extLst>
                <a:ext uri="{FF2B5EF4-FFF2-40B4-BE49-F238E27FC236}">
                  <a16:creationId xmlns:a16="http://schemas.microsoft.com/office/drawing/2014/main" id="{ED51E4BA-E021-4F50-A3E2-A442B197ACF1}"/>
                </a:ext>
              </a:extLst>
            </p:cNvPr>
            <p:cNvSpPr/>
            <p:nvPr/>
          </p:nvSpPr>
          <p:spPr>
            <a:xfrm>
              <a:off x="6000749" y="3448811"/>
              <a:ext cx="266700" cy="9525"/>
            </a:xfrm>
            <a:custGeom>
              <a:avLst/>
              <a:gdLst>
                <a:gd name="connsiteX0" fmla="*/ 0 w 266700"/>
                <a:gd name="connsiteY0" fmla="*/ 0 h 9525"/>
                <a:gd name="connsiteX1" fmla="*/ 266700 w 266700"/>
                <a:gd name="connsiteY1" fmla="*/ 0 h 9525"/>
              </a:gdLst>
              <a:ahLst/>
              <a:cxnLst>
                <a:cxn ang="0">
                  <a:pos x="connsiteX0" y="connsiteY0"/>
                </a:cxn>
                <a:cxn ang="0">
                  <a:pos x="connsiteX1" y="connsiteY1"/>
                </a:cxn>
              </a:cxnLst>
              <a:rect l="l" t="t" r="r" b="b"/>
              <a:pathLst>
                <a:path w="266700" h="9525">
                  <a:moveTo>
                    <a:pt x="0" y="0"/>
                  </a:moveTo>
                  <a:lnTo>
                    <a:pt x="266700" y="0"/>
                  </a:lnTo>
                </a:path>
              </a:pathLst>
            </a:custGeom>
            <a:noFill/>
            <a:ln w="9525" cap="rnd">
              <a:solidFill>
                <a:srgbClr val="000000"/>
              </a:solidFill>
              <a:prstDash val="solid"/>
              <a:round/>
            </a:ln>
          </p:spPr>
          <p:txBody>
            <a:bodyPr rtlCol="0" anchor="ctr"/>
            <a:lstStyle/>
            <a:p>
              <a:endParaRPr lang="en-US"/>
            </a:p>
          </p:txBody>
        </p:sp>
        <p:sp>
          <p:nvSpPr>
            <p:cNvPr id="62" name="Freeform: Shape 61">
              <a:extLst>
                <a:ext uri="{FF2B5EF4-FFF2-40B4-BE49-F238E27FC236}">
                  <a16:creationId xmlns:a16="http://schemas.microsoft.com/office/drawing/2014/main" id="{A5A60B10-1050-49DB-9452-83A381431AC7}"/>
                </a:ext>
              </a:extLst>
            </p:cNvPr>
            <p:cNvSpPr/>
            <p:nvPr/>
          </p:nvSpPr>
          <p:spPr>
            <a:xfrm>
              <a:off x="6000749" y="3851147"/>
              <a:ext cx="266700" cy="9525"/>
            </a:xfrm>
            <a:custGeom>
              <a:avLst/>
              <a:gdLst>
                <a:gd name="connsiteX0" fmla="*/ 0 w 266700"/>
                <a:gd name="connsiteY0" fmla="*/ 0 h 9525"/>
                <a:gd name="connsiteX1" fmla="*/ 266700 w 266700"/>
                <a:gd name="connsiteY1" fmla="*/ 0 h 9525"/>
              </a:gdLst>
              <a:ahLst/>
              <a:cxnLst>
                <a:cxn ang="0">
                  <a:pos x="connsiteX0" y="connsiteY0"/>
                </a:cxn>
                <a:cxn ang="0">
                  <a:pos x="connsiteX1" y="connsiteY1"/>
                </a:cxn>
              </a:cxnLst>
              <a:rect l="l" t="t" r="r" b="b"/>
              <a:pathLst>
                <a:path w="266700" h="9525">
                  <a:moveTo>
                    <a:pt x="0" y="0"/>
                  </a:moveTo>
                  <a:lnTo>
                    <a:pt x="266700" y="0"/>
                  </a:lnTo>
                </a:path>
              </a:pathLst>
            </a:custGeom>
            <a:noFill/>
            <a:ln w="9525" cap="rnd">
              <a:solidFill>
                <a:srgbClr val="000000"/>
              </a:solidFill>
              <a:prstDash val="solid"/>
              <a:round/>
            </a:ln>
          </p:spPr>
          <p:txBody>
            <a:bodyPr rtlCol="0" anchor="ctr"/>
            <a:lstStyle/>
            <a:p>
              <a:endParaRPr lang="en-US"/>
            </a:p>
          </p:txBody>
        </p:sp>
        <p:sp>
          <p:nvSpPr>
            <p:cNvPr id="63" name="Freeform: Shape 62">
              <a:extLst>
                <a:ext uri="{FF2B5EF4-FFF2-40B4-BE49-F238E27FC236}">
                  <a16:creationId xmlns:a16="http://schemas.microsoft.com/office/drawing/2014/main" id="{2718112E-99F9-4A06-BDFA-FF18E875A5BE}"/>
                </a:ext>
              </a:extLst>
            </p:cNvPr>
            <p:cNvSpPr/>
            <p:nvPr/>
          </p:nvSpPr>
          <p:spPr>
            <a:xfrm>
              <a:off x="5734049" y="3339083"/>
              <a:ext cx="190500" cy="9525"/>
            </a:xfrm>
            <a:custGeom>
              <a:avLst/>
              <a:gdLst>
                <a:gd name="connsiteX0" fmla="*/ 0 w 190500"/>
                <a:gd name="connsiteY0" fmla="*/ 0 h 9525"/>
                <a:gd name="connsiteX1" fmla="*/ 190500 w 190500"/>
                <a:gd name="connsiteY1" fmla="*/ 0 h 9525"/>
              </a:gdLst>
              <a:ahLst/>
              <a:cxnLst>
                <a:cxn ang="0">
                  <a:pos x="connsiteX0" y="connsiteY0"/>
                </a:cxn>
                <a:cxn ang="0">
                  <a:pos x="connsiteX1" y="connsiteY1"/>
                </a:cxn>
              </a:cxnLst>
              <a:rect l="l" t="t" r="r" b="b"/>
              <a:pathLst>
                <a:path w="190500" h="9525">
                  <a:moveTo>
                    <a:pt x="0" y="0"/>
                  </a:moveTo>
                  <a:lnTo>
                    <a:pt x="190500" y="0"/>
                  </a:lnTo>
                </a:path>
              </a:pathLst>
            </a:custGeom>
            <a:noFill/>
            <a:ln w="9525" cap="rnd">
              <a:solidFill>
                <a:srgbClr val="000000"/>
              </a:solidFill>
              <a:prstDash val="solid"/>
              <a:round/>
            </a:ln>
          </p:spPr>
          <p:txBody>
            <a:bodyPr rtlCol="0" anchor="ctr"/>
            <a:lstStyle/>
            <a:p>
              <a:endParaRPr lang="en-US"/>
            </a:p>
          </p:txBody>
        </p:sp>
        <p:sp>
          <p:nvSpPr>
            <p:cNvPr id="64" name="Freeform: Shape 63">
              <a:extLst>
                <a:ext uri="{FF2B5EF4-FFF2-40B4-BE49-F238E27FC236}">
                  <a16:creationId xmlns:a16="http://schemas.microsoft.com/office/drawing/2014/main" id="{68D4470C-4A1A-442B-9E0F-32BE5F9BAC26}"/>
                </a:ext>
              </a:extLst>
            </p:cNvPr>
            <p:cNvSpPr/>
            <p:nvPr/>
          </p:nvSpPr>
          <p:spPr>
            <a:xfrm>
              <a:off x="5734049" y="3448811"/>
              <a:ext cx="190500" cy="9525"/>
            </a:xfrm>
            <a:custGeom>
              <a:avLst/>
              <a:gdLst>
                <a:gd name="connsiteX0" fmla="*/ 0 w 190500"/>
                <a:gd name="connsiteY0" fmla="*/ 0 h 9525"/>
                <a:gd name="connsiteX1" fmla="*/ 190500 w 190500"/>
                <a:gd name="connsiteY1" fmla="*/ 0 h 9525"/>
              </a:gdLst>
              <a:ahLst/>
              <a:cxnLst>
                <a:cxn ang="0">
                  <a:pos x="connsiteX0" y="connsiteY0"/>
                </a:cxn>
                <a:cxn ang="0">
                  <a:pos x="connsiteX1" y="connsiteY1"/>
                </a:cxn>
              </a:cxnLst>
              <a:rect l="l" t="t" r="r" b="b"/>
              <a:pathLst>
                <a:path w="190500" h="9525">
                  <a:moveTo>
                    <a:pt x="0" y="0"/>
                  </a:moveTo>
                  <a:lnTo>
                    <a:pt x="190500" y="0"/>
                  </a:lnTo>
                </a:path>
              </a:pathLst>
            </a:custGeom>
            <a:noFill/>
            <a:ln w="9525" cap="rnd">
              <a:solidFill>
                <a:srgbClr val="000000"/>
              </a:solidFill>
              <a:prstDash val="solid"/>
              <a:round/>
            </a:ln>
          </p:spPr>
          <p:txBody>
            <a:bodyPr rtlCol="0" anchor="ctr"/>
            <a:lstStyle/>
            <a:p>
              <a:endParaRPr lang="en-US"/>
            </a:p>
          </p:txBody>
        </p:sp>
        <p:sp>
          <p:nvSpPr>
            <p:cNvPr id="65" name="Freeform: Shape 64">
              <a:extLst>
                <a:ext uri="{FF2B5EF4-FFF2-40B4-BE49-F238E27FC236}">
                  <a16:creationId xmlns:a16="http://schemas.microsoft.com/office/drawing/2014/main" id="{CDE5D397-6720-487F-B50B-124EFB53A24F}"/>
                </a:ext>
              </a:extLst>
            </p:cNvPr>
            <p:cNvSpPr/>
            <p:nvPr/>
          </p:nvSpPr>
          <p:spPr>
            <a:xfrm>
              <a:off x="5734049" y="3558539"/>
              <a:ext cx="190500" cy="9525"/>
            </a:xfrm>
            <a:custGeom>
              <a:avLst/>
              <a:gdLst>
                <a:gd name="connsiteX0" fmla="*/ 0 w 190500"/>
                <a:gd name="connsiteY0" fmla="*/ 0 h 9525"/>
                <a:gd name="connsiteX1" fmla="*/ 190500 w 190500"/>
                <a:gd name="connsiteY1" fmla="*/ 0 h 9525"/>
              </a:gdLst>
              <a:ahLst/>
              <a:cxnLst>
                <a:cxn ang="0">
                  <a:pos x="connsiteX0" y="connsiteY0"/>
                </a:cxn>
                <a:cxn ang="0">
                  <a:pos x="connsiteX1" y="connsiteY1"/>
                </a:cxn>
              </a:cxnLst>
              <a:rect l="l" t="t" r="r" b="b"/>
              <a:pathLst>
                <a:path w="190500" h="9525">
                  <a:moveTo>
                    <a:pt x="0" y="0"/>
                  </a:moveTo>
                  <a:lnTo>
                    <a:pt x="190500" y="0"/>
                  </a:lnTo>
                </a:path>
              </a:pathLst>
            </a:custGeom>
            <a:noFill/>
            <a:ln w="9525" cap="rnd">
              <a:solidFill>
                <a:srgbClr val="000000"/>
              </a:solidFill>
              <a:prstDash val="solid"/>
              <a:round/>
            </a:ln>
          </p:spPr>
          <p:txBody>
            <a:bodyPr rtlCol="0" anchor="ctr"/>
            <a:lstStyle/>
            <a:p>
              <a:endParaRPr lang="en-US"/>
            </a:p>
          </p:txBody>
        </p:sp>
        <p:sp>
          <p:nvSpPr>
            <p:cNvPr id="66" name="Freeform: Shape 65">
              <a:extLst>
                <a:ext uri="{FF2B5EF4-FFF2-40B4-BE49-F238E27FC236}">
                  <a16:creationId xmlns:a16="http://schemas.microsoft.com/office/drawing/2014/main" id="{E74614A6-C20E-415A-951F-EE189A9F311D}"/>
                </a:ext>
              </a:extLst>
            </p:cNvPr>
            <p:cNvSpPr/>
            <p:nvPr/>
          </p:nvSpPr>
          <p:spPr>
            <a:xfrm>
              <a:off x="6343649" y="3448811"/>
              <a:ext cx="114300" cy="9525"/>
            </a:xfrm>
            <a:custGeom>
              <a:avLst/>
              <a:gdLst>
                <a:gd name="connsiteX0" fmla="*/ 0 w 114300"/>
                <a:gd name="connsiteY0" fmla="*/ 0 h 9525"/>
                <a:gd name="connsiteX1" fmla="*/ 114300 w 114300"/>
                <a:gd name="connsiteY1" fmla="*/ 0 h 9525"/>
              </a:gdLst>
              <a:ahLst/>
              <a:cxnLst>
                <a:cxn ang="0">
                  <a:pos x="connsiteX0" y="connsiteY0"/>
                </a:cxn>
                <a:cxn ang="0">
                  <a:pos x="connsiteX1" y="connsiteY1"/>
                </a:cxn>
              </a:cxnLst>
              <a:rect l="l" t="t" r="r" b="b"/>
              <a:pathLst>
                <a:path w="114300" h="9525">
                  <a:moveTo>
                    <a:pt x="0" y="0"/>
                  </a:moveTo>
                  <a:lnTo>
                    <a:pt x="114300" y="0"/>
                  </a:lnTo>
                </a:path>
              </a:pathLst>
            </a:custGeom>
            <a:noFill/>
            <a:ln w="9525" cap="rnd">
              <a:solidFill>
                <a:srgbClr val="000000"/>
              </a:solidFill>
              <a:prstDash val="solid"/>
              <a:round/>
            </a:ln>
          </p:spPr>
          <p:txBody>
            <a:bodyPr rtlCol="0" anchor="ctr"/>
            <a:lstStyle/>
            <a:p>
              <a:endParaRPr lang="en-US"/>
            </a:p>
          </p:txBody>
        </p:sp>
        <p:sp>
          <p:nvSpPr>
            <p:cNvPr id="67" name="Freeform: Shape 66">
              <a:extLst>
                <a:ext uri="{FF2B5EF4-FFF2-40B4-BE49-F238E27FC236}">
                  <a16:creationId xmlns:a16="http://schemas.microsoft.com/office/drawing/2014/main" id="{1FD212DF-92D7-4EBF-9A04-F91506F869E3}"/>
                </a:ext>
              </a:extLst>
            </p:cNvPr>
            <p:cNvSpPr/>
            <p:nvPr/>
          </p:nvSpPr>
          <p:spPr>
            <a:xfrm>
              <a:off x="6343649" y="3558539"/>
              <a:ext cx="114300" cy="9525"/>
            </a:xfrm>
            <a:custGeom>
              <a:avLst/>
              <a:gdLst>
                <a:gd name="connsiteX0" fmla="*/ 0 w 114300"/>
                <a:gd name="connsiteY0" fmla="*/ 0 h 9525"/>
                <a:gd name="connsiteX1" fmla="*/ 114300 w 114300"/>
                <a:gd name="connsiteY1" fmla="*/ 0 h 9525"/>
              </a:gdLst>
              <a:ahLst/>
              <a:cxnLst>
                <a:cxn ang="0">
                  <a:pos x="connsiteX0" y="connsiteY0"/>
                </a:cxn>
                <a:cxn ang="0">
                  <a:pos x="connsiteX1" y="connsiteY1"/>
                </a:cxn>
              </a:cxnLst>
              <a:rect l="l" t="t" r="r" b="b"/>
              <a:pathLst>
                <a:path w="114300" h="9525">
                  <a:moveTo>
                    <a:pt x="0" y="0"/>
                  </a:moveTo>
                  <a:lnTo>
                    <a:pt x="114300" y="0"/>
                  </a:lnTo>
                </a:path>
              </a:pathLst>
            </a:custGeom>
            <a:noFill/>
            <a:ln w="9525" cap="rnd">
              <a:solidFill>
                <a:srgbClr val="000000"/>
              </a:solidFill>
              <a:prstDash val="solid"/>
              <a:round/>
            </a:ln>
          </p:spPr>
          <p:txBody>
            <a:bodyPr rtlCol="0" anchor="ctr"/>
            <a:lstStyle/>
            <a:p>
              <a:endParaRPr lang="en-US"/>
            </a:p>
          </p:txBody>
        </p:sp>
        <p:sp>
          <p:nvSpPr>
            <p:cNvPr id="68" name="Freeform: Shape 67">
              <a:extLst>
                <a:ext uri="{FF2B5EF4-FFF2-40B4-BE49-F238E27FC236}">
                  <a16:creationId xmlns:a16="http://schemas.microsoft.com/office/drawing/2014/main" id="{5E909FFE-F786-40B7-BBA4-1A7EC3F92C00}"/>
                </a:ext>
              </a:extLst>
            </p:cNvPr>
            <p:cNvSpPr/>
            <p:nvPr/>
          </p:nvSpPr>
          <p:spPr>
            <a:xfrm>
              <a:off x="5734049" y="3668267"/>
              <a:ext cx="190500" cy="9525"/>
            </a:xfrm>
            <a:custGeom>
              <a:avLst/>
              <a:gdLst>
                <a:gd name="connsiteX0" fmla="*/ 0 w 190500"/>
                <a:gd name="connsiteY0" fmla="*/ 0 h 9525"/>
                <a:gd name="connsiteX1" fmla="*/ 190500 w 190500"/>
                <a:gd name="connsiteY1" fmla="*/ 0 h 9525"/>
              </a:gdLst>
              <a:ahLst/>
              <a:cxnLst>
                <a:cxn ang="0">
                  <a:pos x="connsiteX0" y="connsiteY0"/>
                </a:cxn>
                <a:cxn ang="0">
                  <a:pos x="connsiteX1" y="connsiteY1"/>
                </a:cxn>
              </a:cxnLst>
              <a:rect l="l" t="t" r="r" b="b"/>
              <a:pathLst>
                <a:path w="190500" h="9525">
                  <a:moveTo>
                    <a:pt x="0" y="0"/>
                  </a:moveTo>
                  <a:lnTo>
                    <a:pt x="190500" y="0"/>
                  </a:lnTo>
                </a:path>
              </a:pathLst>
            </a:custGeom>
            <a:noFill/>
            <a:ln w="9525" cap="rnd">
              <a:solidFill>
                <a:srgbClr val="000000"/>
              </a:solidFill>
              <a:prstDash val="solid"/>
              <a:round/>
            </a:ln>
          </p:spPr>
          <p:txBody>
            <a:bodyPr rtlCol="0" anchor="ctr"/>
            <a:lstStyle/>
            <a:p>
              <a:endParaRPr lang="en-US"/>
            </a:p>
          </p:txBody>
        </p:sp>
        <p:sp>
          <p:nvSpPr>
            <p:cNvPr id="69" name="Freeform: Shape 68">
              <a:extLst>
                <a:ext uri="{FF2B5EF4-FFF2-40B4-BE49-F238E27FC236}">
                  <a16:creationId xmlns:a16="http://schemas.microsoft.com/office/drawing/2014/main" id="{70F68E83-1C65-40A3-9609-E1EA98C1ADB9}"/>
                </a:ext>
              </a:extLst>
            </p:cNvPr>
            <p:cNvSpPr/>
            <p:nvPr/>
          </p:nvSpPr>
          <p:spPr>
            <a:xfrm>
              <a:off x="6343649" y="3668267"/>
              <a:ext cx="114300" cy="9525"/>
            </a:xfrm>
            <a:custGeom>
              <a:avLst/>
              <a:gdLst>
                <a:gd name="connsiteX0" fmla="*/ 0 w 114300"/>
                <a:gd name="connsiteY0" fmla="*/ 0 h 9525"/>
                <a:gd name="connsiteX1" fmla="*/ 114300 w 114300"/>
                <a:gd name="connsiteY1" fmla="*/ 0 h 9525"/>
              </a:gdLst>
              <a:ahLst/>
              <a:cxnLst>
                <a:cxn ang="0">
                  <a:pos x="connsiteX0" y="connsiteY0"/>
                </a:cxn>
                <a:cxn ang="0">
                  <a:pos x="connsiteX1" y="connsiteY1"/>
                </a:cxn>
              </a:cxnLst>
              <a:rect l="l" t="t" r="r" b="b"/>
              <a:pathLst>
                <a:path w="114300" h="9525">
                  <a:moveTo>
                    <a:pt x="0" y="0"/>
                  </a:moveTo>
                  <a:lnTo>
                    <a:pt x="114300" y="0"/>
                  </a:lnTo>
                </a:path>
              </a:pathLst>
            </a:custGeom>
            <a:noFill/>
            <a:ln w="9525" cap="rnd">
              <a:solidFill>
                <a:srgbClr val="000000"/>
              </a:solidFill>
              <a:prstDash val="solid"/>
              <a:round/>
            </a:ln>
          </p:spPr>
          <p:txBody>
            <a:bodyPr rtlCol="0" anchor="ctr"/>
            <a:lstStyle/>
            <a:p>
              <a:endParaRPr lang="en-US"/>
            </a:p>
          </p:txBody>
        </p:sp>
        <p:sp>
          <p:nvSpPr>
            <p:cNvPr id="70" name="Freeform: Shape 69">
              <a:extLst>
                <a:ext uri="{FF2B5EF4-FFF2-40B4-BE49-F238E27FC236}">
                  <a16:creationId xmlns:a16="http://schemas.microsoft.com/office/drawing/2014/main" id="{6DE08811-4539-4061-9CF3-7EC16F183F49}"/>
                </a:ext>
              </a:extLst>
            </p:cNvPr>
            <p:cNvSpPr/>
            <p:nvPr/>
          </p:nvSpPr>
          <p:spPr>
            <a:xfrm>
              <a:off x="6076949" y="3558539"/>
              <a:ext cx="114300" cy="9525"/>
            </a:xfrm>
            <a:custGeom>
              <a:avLst/>
              <a:gdLst>
                <a:gd name="connsiteX0" fmla="*/ 0 w 114300"/>
                <a:gd name="connsiteY0" fmla="*/ 0 h 9525"/>
                <a:gd name="connsiteX1" fmla="*/ 114300 w 114300"/>
                <a:gd name="connsiteY1" fmla="*/ 0 h 9525"/>
              </a:gdLst>
              <a:ahLst/>
              <a:cxnLst>
                <a:cxn ang="0">
                  <a:pos x="connsiteX0" y="connsiteY0"/>
                </a:cxn>
                <a:cxn ang="0">
                  <a:pos x="connsiteX1" y="connsiteY1"/>
                </a:cxn>
              </a:cxnLst>
              <a:rect l="l" t="t" r="r" b="b"/>
              <a:pathLst>
                <a:path w="114300" h="9525">
                  <a:moveTo>
                    <a:pt x="0" y="0"/>
                  </a:moveTo>
                  <a:lnTo>
                    <a:pt x="114300" y="0"/>
                  </a:lnTo>
                </a:path>
              </a:pathLst>
            </a:custGeom>
            <a:noFill/>
            <a:ln w="9525" cap="rnd">
              <a:solidFill>
                <a:srgbClr val="000000"/>
              </a:solidFill>
              <a:prstDash val="solid"/>
              <a:round/>
            </a:ln>
          </p:spPr>
          <p:txBody>
            <a:bodyPr rtlCol="0" anchor="ctr"/>
            <a:lstStyle/>
            <a:p>
              <a:endParaRPr lang="en-US"/>
            </a:p>
          </p:txBody>
        </p:sp>
        <p:sp>
          <p:nvSpPr>
            <p:cNvPr id="71" name="Freeform: Shape 70">
              <a:extLst>
                <a:ext uri="{FF2B5EF4-FFF2-40B4-BE49-F238E27FC236}">
                  <a16:creationId xmlns:a16="http://schemas.microsoft.com/office/drawing/2014/main" id="{7B1CCFD1-5492-4F42-A950-B7582A81595F}"/>
                </a:ext>
              </a:extLst>
            </p:cNvPr>
            <p:cNvSpPr/>
            <p:nvPr/>
          </p:nvSpPr>
          <p:spPr>
            <a:xfrm>
              <a:off x="6076949" y="3668267"/>
              <a:ext cx="114300" cy="9525"/>
            </a:xfrm>
            <a:custGeom>
              <a:avLst/>
              <a:gdLst>
                <a:gd name="connsiteX0" fmla="*/ 0 w 114300"/>
                <a:gd name="connsiteY0" fmla="*/ 0 h 9525"/>
                <a:gd name="connsiteX1" fmla="*/ 114300 w 114300"/>
                <a:gd name="connsiteY1" fmla="*/ 0 h 9525"/>
              </a:gdLst>
              <a:ahLst/>
              <a:cxnLst>
                <a:cxn ang="0">
                  <a:pos x="connsiteX0" y="connsiteY0"/>
                </a:cxn>
                <a:cxn ang="0">
                  <a:pos x="connsiteX1" y="connsiteY1"/>
                </a:cxn>
              </a:cxnLst>
              <a:rect l="l" t="t" r="r" b="b"/>
              <a:pathLst>
                <a:path w="114300" h="9525">
                  <a:moveTo>
                    <a:pt x="0" y="0"/>
                  </a:moveTo>
                  <a:lnTo>
                    <a:pt x="114300" y="0"/>
                  </a:lnTo>
                </a:path>
              </a:pathLst>
            </a:custGeom>
            <a:noFill/>
            <a:ln w="9525" cap="rnd">
              <a:solidFill>
                <a:srgbClr val="000000"/>
              </a:solidFill>
              <a:prstDash val="solid"/>
              <a:round/>
            </a:ln>
          </p:spPr>
          <p:txBody>
            <a:bodyPr rtlCol="0" anchor="ctr"/>
            <a:lstStyle/>
            <a:p>
              <a:endParaRPr lang="en-US"/>
            </a:p>
          </p:txBody>
        </p:sp>
        <p:sp>
          <p:nvSpPr>
            <p:cNvPr id="72" name="Freeform: Shape 71">
              <a:extLst>
                <a:ext uri="{FF2B5EF4-FFF2-40B4-BE49-F238E27FC236}">
                  <a16:creationId xmlns:a16="http://schemas.microsoft.com/office/drawing/2014/main" id="{48A7EE80-9F58-4E66-82BB-8E2E66DC135D}"/>
                </a:ext>
              </a:extLst>
            </p:cNvPr>
            <p:cNvSpPr/>
            <p:nvPr/>
          </p:nvSpPr>
          <p:spPr>
            <a:xfrm>
              <a:off x="5772149" y="3741419"/>
              <a:ext cx="76200" cy="109727"/>
            </a:xfrm>
            <a:custGeom>
              <a:avLst/>
              <a:gdLst>
                <a:gd name="connsiteX0" fmla="*/ 76200 w 76200"/>
                <a:gd name="connsiteY0" fmla="*/ 109728 h 109727"/>
                <a:gd name="connsiteX1" fmla="*/ 76200 w 76200"/>
                <a:gd name="connsiteY1" fmla="*/ 18288 h 109727"/>
                <a:gd name="connsiteX2" fmla="*/ 57150 w 76200"/>
                <a:gd name="connsiteY2" fmla="*/ 0 h 109727"/>
                <a:gd name="connsiteX3" fmla="*/ 19050 w 76200"/>
                <a:gd name="connsiteY3" fmla="*/ 0 h 109727"/>
                <a:gd name="connsiteX4" fmla="*/ 0 w 76200"/>
                <a:gd name="connsiteY4" fmla="*/ 18288 h 109727"/>
                <a:gd name="connsiteX5" fmla="*/ 0 w 76200"/>
                <a:gd name="connsiteY5" fmla="*/ 109728 h 10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109727">
                  <a:moveTo>
                    <a:pt x="76200" y="109728"/>
                  </a:moveTo>
                  <a:lnTo>
                    <a:pt x="76200" y="18288"/>
                  </a:lnTo>
                  <a:cubicBezTo>
                    <a:pt x="75790" y="8066"/>
                    <a:pt x="67381" y="-9"/>
                    <a:pt x="57150" y="0"/>
                  </a:cubicBezTo>
                  <a:lnTo>
                    <a:pt x="19050" y="0"/>
                  </a:lnTo>
                  <a:cubicBezTo>
                    <a:pt x="8819" y="-9"/>
                    <a:pt x="410" y="8066"/>
                    <a:pt x="0" y="18288"/>
                  </a:cubicBezTo>
                  <a:lnTo>
                    <a:pt x="0" y="109728"/>
                  </a:lnTo>
                </a:path>
              </a:pathLst>
            </a:custGeom>
            <a:noFill/>
            <a:ln w="9525" cap="rnd">
              <a:solidFill>
                <a:srgbClr val="000000"/>
              </a:solidFill>
              <a:prstDash val="solid"/>
              <a:round/>
            </a:ln>
          </p:spPr>
          <p:txBody>
            <a:bodyPr rtlCol="0" anchor="ctr"/>
            <a:lstStyle/>
            <a:p>
              <a:endParaRPr lang="en-US"/>
            </a:p>
          </p:txBody>
        </p:sp>
        <p:sp>
          <p:nvSpPr>
            <p:cNvPr id="73" name="Freeform: Shape 72">
              <a:extLst>
                <a:ext uri="{FF2B5EF4-FFF2-40B4-BE49-F238E27FC236}">
                  <a16:creationId xmlns:a16="http://schemas.microsoft.com/office/drawing/2014/main" id="{8A64C19B-50BC-4EF8-853E-5661CD6245C9}"/>
                </a:ext>
              </a:extLst>
            </p:cNvPr>
            <p:cNvSpPr/>
            <p:nvPr/>
          </p:nvSpPr>
          <p:spPr>
            <a:xfrm>
              <a:off x="6381749" y="3741419"/>
              <a:ext cx="76200" cy="109727"/>
            </a:xfrm>
            <a:custGeom>
              <a:avLst/>
              <a:gdLst>
                <a:gd name="connsiteX0" fmla="*/ 0 w 76200"/>
                <a:gd name="connsiteY0" fmla="*/ 109728 h 109727"/>
                <a:gd name="connsiteX1" fmla="*/ 0 w 76200"/>
                <a:gd name="connsiteY1" fmla="*/ 18288 h 109727"/>
                <a:gd name="connsiteX2" fmla="*/ 19050 w 76200"/>
                <a:gd name="connsiteY2" fmla="*/ 0 h 109727"/>
                <a:gd name="connsiteX3" fmla="*/ 57150 w 76200"/>
                <a:gd name="connsiteY3" fmla="*/ 0 h 109727"/>
                <a:gd name="connsiteX4" fmla="*/ 76200 w 76200"/>
                <a:gd name="connsiteY4" fmla="*/ 18288 h 109727"/>
                <a:gd name="connsiteX5" fmla="*/ 76200 w 76200"/>
                <a:gd name="connsiteY5" fmla="*/ 109728 h 109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109727">
                  <a:moveTo>
                    <a:pt x="0" y="109728"/>
                  </a:moveTo>
                  <a:lnTo>
                    <a:pt x="0" y="18288"/>
                  </a:lnTo>
                  <a:cubicBezTo>
                    <a:pt x="410" y="8066"/>
                    <a:pt x="8819" y="-9"/>
                    <a:pt x="19050" y="0"/>
                  </a:cubicBezTo>
                  <a:lnTo>
                    <a:pt x="57150" y="0"/>
                  </a:lnTo>
                  <a:cubicBezTo>
                    <a:pt x="67381" y="-9"/>
                    <a:pt x="75790" y="8066"/>
                    <a:pt x="76200" y="18288"/>
                  </a:cubicBezTo>
                  <a:lnTo>
                    <a:pt x="76200" y="109728"/>
                  </a:lnTo>
                </a:path>
              </a:pathLst>
            </a:custGeom>
            <a:noFill/>
            <a:ln w="9525" cap="rnd">
              <a:solidFill>
                <a:srgbClr val="000000"/>
              </a:solidFill>
              <a:prstDash val="solid"/>
              <a:round/>
            </a:ln>
          </p:spPr>
          <p:txBody>
            <a:bodyPr rtlCol="0" anchor="ctr"/>
            <a:lstStyle/>
            <a:p>
              <a:endParaRPr lang="en-US"/>
            </a:p>
          </p:txBody>
        </p:sp>
      </p:grpSp>
      <p:sp>
        <p:nvSpPr>
          <p:cNvPr id="3" name="Slide Number Placeholder 2">
            <a:extLst>
              <a:ext uri="{FF2B5EF4-FFF2-40B4-BE49-F238E27FC236}">
                <a16:creationId xmlns:a16="http://schemas.microsoft.com/office/drawing/2014/main" id="{9DEA82DE-21D9-448B-B740-921D962A49CF}"/>
              </a:ext>
            </a:extLst>
          </p:cNvPr>
          <p:cNvSpPr>
            <a:spLocks noGrp="1"/>
          </p:cNvSpPr>
          <p:nvPr>
            <p:ph type="sldNum" sz="quarter" idx="10"/>
          </p:nvPr>
        </p:nvSpPr>
        <p:spPr/>
        <p:txBody>
          <a:bodyPr/>
          <a:lstStyle/>
          <a:p>
            <a:fld id="{4034BEE3-566C-4068-A777-C3A4762E861B}" type="slidenum">
              <a:rPr lang="en-GB" smtClean="0"/>
              <a:pPr/>
              <a:t>9</a:t>
            </a:fld>
            <a:endParaRPr lang="en-GB"/>
          </a:p>
        </p:txBody>
      </p:sp>
    </p:spTree>
    <p:extLst>
      <p:ext uri="{BB962C8B-B14F-4D97-AF65-F5344CB8AC3E}">
        <p14:creationId xmlns:p14="http://schemas.microsoft.com/office/powerpoint/2010/main" val="154535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SLICKSLIDES" val="6.1"/>
  <p:tag name="VERSIONID" val="711"/>
  <p:tag name="EXCLUDEHIDDENSLIDES" val="False"/>
  <p:tag name="NUMBEROFPAGES" val="42"/>
</p:tagLst>
</file>

<file path=ppt/tags/tag10.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11.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12.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13.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14.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15.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16.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17.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18.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19.xml><?xml version="1.0" encoding="utf-8"?>
<p:tagLst xmlns:a="http://schemas.openxmlformats.org/drawingml/2006/main" xmlns:r="http://schemas.openxmlformats.org/officeDocument/2006/relationships" xmlns:p="http://schemas.openxmlformats.org/presentationml/2006/main">
  <p:tag name="LOGO" val="CORPORATE_FOOTER"/>
  <p:tag name="LOGO_POSITION" val="FOOTER"/>
  <p:tag name="LOGO_ORDER" val="1"/>
  <p:tag name="TEMPLATEVERSION" val="7.1"/>
  <p:tag name="VERSIONNUMBER" val="711"/>
</p:tagLst>
</file>

<file path=ppt/tags/tag2.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20.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21.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22.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23.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24.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25.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26.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27.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28.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29.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3.xml><?xml version="1.0" encoding="utf-8"?>
<p:tagLst xmlns:a="http://schemas.openxmlformats.org/drawingml/2006/main" xmlns:r="http://schemas.openxmlformats.org/officeDocument/2006/relationships" xmlns:p="http://schemas.openxmlformats.org/presentationml/2006/main">
  <p:tag name="LOGO" val="CORPORATE_FOOTER"/>
  <p:tag name="LOGO_POSITION" val="FOOTER"/>
  <p:tag name="LOGO_ORDER" val="1"/>
  <p:tag name="TEMPLATEVERSION" val="7.1"/>
  <p:tag name="VERSIONNUMBER" val="711"/>
</p:tagLst>
</file>

<file path=ppt/tags/tag30.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31.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32.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33.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34.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35.xml><?xml version="1.0" encoding="utf-8"?>
<p:tagLst xmlns:a="http://schemas.openxmlformats.org/drawingml/2006/main" xmlns:r="http://schemas.openxmlformats.org/officeDocument/2006/relationships" xmlns:p="http://schemas.openxmlformats.org/presentationml/2006/main">
  <p:tag name="LOGO" val="CORPORATE_FOOTER"/>
  <p:tag name="LOGO_POSITION" val="FOOTER"/>
  <p:tag name="LOGO_ORDER" val="1"/>
  <p:tag name="TEMPLATEVERSION" val="7.1"/>
  <p:tag name="VERSIONNUMBER" val="711"/>
</p:tagLst>
</file>

<file path=ppt/tags/tag36.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37.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38.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39.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4.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40.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41.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42.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43.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44.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45.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46.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47.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48.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49.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5.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50.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51.xml><?xml version="1.0" encoding="utf-8"?>
<p:tagLst xmlns:a="http://schemas.openxmlformats.org/drawingml/2006/main" xmlns:r="http://schemas.openxmlformats.org/officeDocument/2006/relationships" xmlns:p="http://schemas.openxmlformats.org/presentationml/2006/main">
  <p:tag name="TABLETYPE" val="NORMAL"/>
  <p:tag name="TABLE_ID" val="56460178"/>
  <p:tag name="E_AT_INFO" val=" "/>
</p:tagLst>
</file>

<file path=ppt/tags/tag52.xml><?xml version="1.0" encoding="utf-8"?>
<p:tagLst xmlns:a="http://schemas.openxmlformats.org/drawingml/2006/main" xmlns:r="http://schemas.openxmlformats.org/officeDocument/2006/relationships" xmlns:p="http://schemas.openxmlformats.org/presentationml/2006/main">
  <p:tag name="IMAGEDIMENSIONPROPERTIES" val="{&quot;height&quot;:&quot;202.1912&quot;,&quot;width&quot;:&quot;169.1035&quot;,&quot;top&quot;:&quot;263.7236&quot;,&quot;left&quot;:&quot;28.34646&quot;}"/>
</p:tagLst>
</file>

<file path=ppt/tags/tag53.xml><?xml version="1.0" encoding="utf-8"?>
<p:tagLst xmlns:a="http://schemas.openxmlformats.org/drawingml/2006/main" xmlns:r="http://schemas.openxmlformats.org/officeDocument/2006/relationships" xmlns:p="http://schemas.openxmlformats.org/presentationml/2006/main">
  <p:tag name="IMAGEDIMENSIONPROPERTIES" val="{&quot;height&quot;:&quot;202.1912&quot;,&quot;width&quot;:&quot;169.1035&quot;,&quot;top&quot;:&quot;263.7236&quot;,&quot;left&quot;:&quot;28.34646&quot;}"/>
</p:tagLst>
</file>

<file path=ppt/tags/tag54.xml><?xml version="1.0" encoding="utf-8"?>
<p:tagLst xmlns:a="http://schemas.openxmlformats.org/drawingml/2006/main" xmlns:r="http://schemas.openxmlformats.org/officeDocument/2006/relationships" xmlns:p="http://schemas.openxmlformats.org/presentationml/2006/main">
  <p:tag name="IMAGEDIMENSIONPROPERTIES" val="{&quot;height&quot;:&quot;202.1912&quot;,&quot;width&quot;:&quot;169.1035&quot;,&quot;top&quot;:&quot;263.7236&quot;,&quot;left&quot;:&quot;28.34646&quot;}"/>
</p:tagLst>
</file>

<file path=ppt/tags/tag55.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56.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57.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58.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59.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6.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7.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ags/tag8.xml><?xml version="1.0" encoding="utf-8"?>
<p:tagLst xmlns:a="http://schemas.openxmlformats.org/drawingml/2006/main" xmlns:r="http://schemas.openxmlformats.org/officeDocument/2006/relationships" xmlns:p="http://schemas.openxmlformats.org/presentationml/2006/main">
  <p:tag name="TEMPLATEVERSION" val="7.1"/>
  <p:tag name="VERSIONNUMBER" val="711"/>
</p:tagLst>
</file>

<file path=ppt/tags/tag9.xml><?xml version="1.0" encoding="utf-8"?>
<p:tagLst xmlns:a="http://schemas.openxmlformats.org/drawingml/2006/main" xmlns:r="http://schemas.openxmlformats.org/officeDocument/2006/relationships" xmlns:p="http://schemas.openxmlformats.org/presentationml/2006/main">
  <p:tag name="LOGO" val="CORPORATE_HEADER"/>
  <p:tag name="LOGO_POSITION" val="HEADER"/>
</p:tagLst>
</file>

<file path=ppt/theme/theme1.xml><?xml version="1.0" encoding="utf-8"?>
<a:theme xmlns:a="http://schemas.openxmlformats.org/drawingml/2006/main" name="Kantar Adjusted Footer">
  <a:themeElements>
    <a:clrScheme name="Kantar colour theme">
      <a:dk1>
        <a:srgbClr val="333333"/>
      </a:dk1>
      <a:lt1>
        <a:srgbClr val="FFFFFF"/>
      </a:lt1>
      <a:dk2>
        <a:srgbClr val="0060FF"/>
      </a:dk2>
      <a:lt2>
        <a:srgbClr val="802AB7"/>
      </a:lt2>
      <a:accent1>
        <a:srgbClr val="AEAE9F"/>
      </a:accent1>
      <a:accent2>
        <a:srgbClr val="00E5BA"/>
      </a:accent2>
      <a:accent3>
        <a:srgbClr val="00B600"/>
      </a:accent3>
      <a:accent4>
        <a:srgbClr val="FEDB00"/>
      </a:accent4>
      <a:accent5>
        <a:srgbClr val="FF5000"/>
      </a:accent5>
      <a:accent6>
        <a:srgbClr val="FA0028"/>
      </a:accent6>
      <a:hlink>
        <a:srgbClr val="0060FF"/>
      </a:hlink>
      <a:folHlink>
        <a:srgbClr val="802AB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2700">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16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Kantar presentation template 16x9.potx" id="{72C55E70-DCC0-48BC-A8D3-254C9D85EE6B}" vid="{C23FF744-6EF1-4703-9F18-C96C6AEBAFAC}"/>
    </a:ext>
  </a:extLst>
</a:theme>
</file>

<file path=ppt/theme/theme2.xml><?xml version="1.0" encoding="utf-8"?>
<a:theme xmlns:a="http://schemas.openxmlformats.org/drawingml/2006/main" name="ShopperScape Footer">
  <a:themeElements>
    <a:clrScheme name="Kantar colour theme">
      <a:dk1>
        <a:srgbClr val="333333"/>
      </a:dk1>
      <a:lt1>
        <a:srgbClr val="FFFFFF"/>
      </a:lt1>
      <a:dk2>
        <a:srgbClr val="0060FF"/>
      </a:dk2>
      <a:lt2>
        <a:srgbClr val="802AB7"/>
      </a:lt2>
      <a:accent1>
        <a:srgbClr val="AEAE9F"/>
      </a:accent1>
      <a:accent2>
        <a:srgbClr val="00E5BA"/>
      </a:accent2>
      <a:accent3>
        <a:srgbClr val="00B600"/>
      </a:accent3>
      <a:accent4>
        <a:srgbClr val="FEDB00"/>
      </a:accent4>
      <a:accent5>
        <a:srgbClr val="FF5000"/>
      </a:accent5>
      <a:accent6>
        <a:srgbClr val="FA0028"/>
      </a:accent6>
      <a:hlink>
        <a:srgbClr val="0060FF"/>
      </a:hlink>
      <a:folHlink>
        <a:srgbClr val="802AB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2700">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16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Kantar presentation template 16x9.potx" id="{72C55E70-DCC0-48BC-A8D3-254C9D85EE6B}" vid="{C23FF744-6EF1-4703-9F18-C96C6AEBAFAC}"/>
    </a:ext>
  </a:extLst>
</a:theme>
</file>

<file path=ppt/theme/theme3.xml><?xml version="1.0" encoding="utf-8"?>
<a:theme xmlns:a="http://schemas.openxmlformats.org/drawingml/2006/main" name="1_Kantar Adjusted Footer">
  <a:themeElements>
    <a:clrScheme name="Kantar colour theme">
      <a:dk1>
        <a:srgbClr val="333333"/>
      </a:dk1>
      <a:lt1>
        <a:srgbClr val="FFFFFF"/>
      </a:lt1>
      <a:dk2>
        <a:srgbClr val="0060FF"/>
      </a:dk2>
      <a:lt2>
        <a:srgbClr val="802AB7"/>
      </a:lt2>
      <a:accent1>
        <a:srgbClr val="AEAE9F"/>
      </a:accent1>
      <a:accent2>
        <a:srgbClr val="00E5BA"/>
      </a:accent2>
      <a:accent3>
        <a:srgbClr val="00B600"/>
      </a:accent3>
      <a:accent4>
        <a:srgbClr val="FEDB00"/>
      </a:accent4>
      <a:accent5>
        <a:srgbClr val="FF5000"/>
      </a:accent5>
      <a:accent6>
        <a:srgbClr val="FA0028"/>
      </a:accent6>
      <a:hlink>
        <a:srgbClr val="0060FF"/>
      </a:hlink>
      <a:folHlink>
        <a:srgbClr val="802AB7"/>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ltGray">
        <a:solidFill>
          <a:schemeClr val="accent1"/>
        </a:solidFill>
        <a:ln w="12700">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defRPr sz="1600" b="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600" dirty="0" err="1" smtClean="0"/>
        </a:defPPr>
      </a:lstStyle>
    </a:txDef>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Kantar presentation template 16x9.potx" id="{72C55E70-DCC0-48BC-A8D3-254C9D85EE6B}" vid="{C23FF744-6EF1-4703-9F18-C96C6AEBAFA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Significance red">
      <a:srgbClr val="E10000"/>
    </a:custClr>
    <a:custClr name="Significance red light">
      <a:srgbClr val="ED6666"/>
    </a:custClr>
    <a:custClr name="Significance green">
      <a:srgbClr val="00D200"/>
    </a:custClr>
    <a:custClr name="Significance green light">
      <a:srgbClr val="66E466"/>
    </a:custClr>
    <a:custClr name="Custom light blue">
      <a:srgbClr val="00B6FF"/>
    </a:custClr>
    <a:custClr name="Custom light green">
      <a:srgbClr val="9EE900"/>
    </a:custClr>
    <a:custClr name="Custom magenta">
      <a:srgbClr val="C700D3"/>
    </a:custClr>
  </a:custClr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29">
    <a:dk1>
      <a:srgbClr val="717171"/>
    </a:dk1>
    <a:lt1>
      <a:srgbClr val="FFFFFF"/>
    </a:lt1>
    <a:dk2>
      <a:srgbClr val="1DB3E8"/>
    </a:dk2>
    <a:lt2>
      <a:srgbClr val="96C11D"/>
    </a:lt2>
    <a:accent1>
      <a:srgbClr val="BD9B08"/>
    </a:accent1>
    <a:accent2>
      <a:srgbClr val="E60D7F"/>
    </a:accent2>
    <a:accent3>
      <a:srgbClr val="A84E97"/>
    </a:accent3>
    <a:accent4>
      <a:srgbClr val="0EADC3"/>
    </a:accent4>
    <a:accent5>
      <a:srgbClr val="F29107"/>
    </a:accent5>
    <a:accent6>
      <a:srgbClr val="FFD81D"/>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Custom 429">
    <a:dk1>
      <a:srgbClr val="717171"/>
    </a:dk1>
    <a:lt1>
      <a:srgbClr val="FFFFFF"/>
    </a:lt1>
    <a:dk2>
      <a:srgbClr val="1DB3E8"/>
    </a:dk2>
    <a:lt2>
      <a:srgbClr val="96C11D"/>
    </a:lt2>
    <a:accent1>
      <a:srgbClr val="BD9B08"/>
    </a:accent1>
    <a:accent2>
      <a:srgbClr val="E60D7F"/>
    </a:accent2>
    <a:accent3>
      <a:srgbClr val="A84E97"/>
    </a:accent3>
    <a:accent4>
      <a:srgbClr val="0EADC3"/>
    </a:accent4>
    <a:accent5>
      <a:srgbClr val="F29107"/>
    </a:accent5>
    <a:accent6>
      <a:srgbClr val="FFD81D"/>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Custom 429">
    <a:dk1>
      <a:srgbClr val="717171"/>
    </a:dk1>
    <a:lt1>
      <a:srgbClr val="FFFFFF"/>
    </a:lt1>
    <a:dk2>
      <a:srgbClr val="1DB3E8"/>
    </a:dk2>
    <a:lt2>
      <a:srgbClr val="96C11D"/>
    </a:lt2>
    <a:accent1>
      <a:srgbClr val="BD9B08"/>
    </a:accent1>
    <a:accent2>
      <a:srgbClr val="E60D7F"/>
    </a:accent2>
    <a:accent3>
      <a:srgbClr val="A84E97"/>
    </a:accent3>
    <a:accent4>
      <a:srgbClr val="0EADC3"/>
    </a:accent4>
    <a:accent5>
      <a:srgbClr val="F29107"/>
    </a:accent5>
    <a:accent6>
      <a:srgbClr val="FFD81D"/>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CCB96E17B70140BC9F3517EEB3F5CB" ma:contentTypeVersion="12" ma:contentTypeDescription="Create a new document." ma:contentTypeScope="" ma:versionID="bd9eb09b4dde58f5171dd1beed708fce">
  <xsd:schema xmlns:xsd="http://www.w3.org/2001/XMLSchema" xmlns:xs="http://www.w3.org/2001/XMLSchema" xmlns:p="http://schemas.microsoft.com/office/2006/metadata/properties" xmlns:ns2="5b423aac-2bcf-4523-b361-6fe72930b7d1" xmlns:ns3="8a8d7b84-74c3-4ab2-b79d-c183dab2c086" targetNamespace="http://schemas.microsoft.com/office/2006/metadata/properties" ma:root="true" ma:fieldsID="b24149cdf00cf59bf374436b6067510c" ns2:_="" ns3:_="">
    <xsd:import namespace="5b423aac-2bcf-4523-b361-6fe72930b7d1"/>
    <xsd:import namespace="8a8d7b84-74c3-4ab2-b79d-c183dab2c08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423aac-2bcf-4523-b361-6fe72930b7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a8d7b84-74c3-4ab2-b79d-c183dab2c086"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E045BFB-8141-47C0-A065-7DF29E2A05FD}">
  <ds:schemaRefs>
    <ds:schemaRef ds:uri="5b423aac-2bcf-4523-b361-6fe72930b7d1"/>
    <ds:schemaRef ds:uri="8a8d7b84-74c3-4ab2-b79d-c183dab2c0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C375B81-FBF5-4924-A5E0-F0376D8E7D52}">
  <ds:schemaRefs>
    <ds:schemaRef ds:uri="http://schemas.microsoft.com/sharepoint/v3/contenttype/forms"/>
  </ds:schemaRefs>
</ds:datastoreItem>
</file>

<file path=customXml/itemProps3.xml><?xml version="1.0" encoding="utf-8"?>
<ds:datastoreItem xmlns:ds="http://schemas.openxmlformats.org/officeDocument/2006/customXml" ds:itemID="{22193883-9DEF-4394-A746-8B0504B231C0}">
  <ds:schemaRefs>
    <ds:schemaRef ds:uri="5b423aac-2bcf-4523-b361-6fe72930b7d1"/>
    <ds:schemaRef ds:uri="8a8d7b84-74c3-4ab2-b79d-c183dab2c0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blank</Template>
  <TotalTime>1</TotalTime>
  <Words>2660</Words>
  <Application>Microsoft Office PowerPoint</Application>
  <PresentationFormat>Widescreen</PresentationFormat>
  <Paragraphs>501</Paragraphs>
  <Slides>42</Slides>
  <Notes>42</Notes>
  <HiddenSlides>0</HiddenSlides>
  <MMClips>0</MMClips>
  <ScaleCrop>false</ScaleCrop>
  <HeadingPairs>
    <vt:vector size="4" baseType="variant">
      <vt:variant>
        <vt:lpstr>Theme</vt:lpstr>
      </vt:variant>
      <vt:variant>
        <vt:i4>3</vt:i4>
      </vt:variant>
      <vt:variant>
        <vt:lpstr>Slide Titles</vt:lpstr>
      </vt:variant>
      <vt:variant>
        <vt:i4>42</vt:i4>
      </vt:variant>
    </vt:vector>
  </HeadingPairs>
  <TitlesOfParts>
    <vt:vector size="45" baseType="lpstr">
      <vt:lpstr>Kantar Adjusted Footer</vt:lpstr>
      <vt:lpstr>ShopperScape Footer</vt:lpstr>
      <vt:lpstr>1_Kantar Adjusted Footer</vt:lpstr>
      <vt:lpstr>Better-for-you snacking: A cross-category perspective</vt:lpstr>
      <vt:lpstr>PowerPoint Presentation</vt:lpstr>
      <vt:lpstr>PowerPoint Presentation</vt:lpstr>
      <vt:lpstr>With a greater focus on maintaining good health, shoppers this year  are spending more on better-for-you products</vt:lpstr>
      <vt:lpstr>To better understand the better-for-you shopper, we conducted research  this year on a wide range of better-for-you categories and retailers</vt:lpstr>
      <vt:lpstr>The pandemic has made shoppers prioritize their health, boosting healthy snacks purchases</vt:lpstr>
      <vt:lpstr>Healthy snacking tops the list of behaviors continuing post-pandemic,  with a significant demand from Gen X</vt:lpstr>
      <vt:lpstr>More conscious about their health, Gen X and boomers are replacing unhealthy snacks with healthy options</vt:lpstr>
      <vt:lpstr>Who are the most frequent buyers of better-for-you snack? Top targets are millennials, high-income earners, and urban shoppers</vt:lpstr>
      <vt:lpstr>PowerPoint Presentation</vt:lpstr>
      <vt:lpstr>The top better-for-you snack categories are not typically categorized as snacks within traditional category management: fruit, bread, vegetables, and eggs</vt:lpstr>
      <vt:lpstr>More traditional snack categories such as pork rinds, popcorn, and rice cakes need to work harder to be more frequently purchased as healthy snacks</vt:lpstr>
      <vt:lpstr>While shoppers buy eggs and nuts/dried fruits for the protein, they buy vegetables/beans and crackers to satisfy hunger </vt:lpstr>
      <vt:lpstr>Shoppers want ‘high’ snacks more than ‘low’ snacks: High vitamins/minerals and high protein are more appealing than low sugar, low calories, or low carbs</vt:lpstr>
      <vt:lpstr>While Walmart is the destination for most healthy snack shoppers (likely driven by lower prices), millennials are highly likely to shop at Kroger</vt:lpstr>
      <vt:lpstr>Among shoppers who always purchase better-for-you snacks, Kroger now ties Walmart </vt:lpstr>
      <vt:lpstr>PowerPoint Presentation</vt:lpstr>
      <vt:lpstr>Who is the Kroger better-for-you shopper? Emerging millennials, but Kroger specifically attracts African American and male better-for-you shoppers</vt:lpstr>
      <vt:lpstr>Kroger shoppers snack more frequently and more often choose healthy snacks</vt:lpstr>
      <vt:lpstr>Kroger better-for-you snacks are similar to those at other retailers, but Kroger shoppers add cheese and crackers to their better-for-you shopping list</vt:lpstr>
      <vt:lpstr>Kroger snackers are more likely to turn to reviews and recommendations  to determine what is ‘better for you’</vt:lpstr>
      <vt:lpstr>Splurging usually means switching categories, but Kroger shoppers will premiumize within better-for-you snacks</vt:lpstr>
      <vt:lpstr>Kroger shoppers struggle more than other retail shoppers to find  better-for-you snacks</vt:lpstr>
      <vt:lpstr>Kroger shoppers are more wary of claims, especially from large manufacturers</vt:lpstr>
      <vt:lpstr>Private label represents an opportunity for innovation and freshness</vt:lpstr>
      <vt:lpstr>Five things to remember about the Kroger better-for-you shopper</vt:lpstr>
      <vt:lpstr>PowerPoint Presentation</vt:lpstr>
      <vt:lpstr>Kroger ranks among the top healthy snack retailers, falling just behind specialized health food stores like Trader Joe’s and Whole Foods Market</vt:lpstr>
      <vt:lpstr>Kroger uses farmers market messaging, vegetable ingredients as better-for-you indicators</vt:lpstr>
      <vt:lpstr>Diet messaging implies health</vt:lpstr>
      <vt:lpstr>Better-for-you foods focus on inclusion  of ingredients</vt:lpstr>
      <vt:lpstr>Less healthy snacks leverage particular phrases for a healthy halo</vt:lpstr>
      <vt:lpstr>Private label messaging focuses on innovation and discovery to attract eyeballs in store </vt:lpstr>
      <vt:lpstr>The variety of product/claim innovations at Whole Foods and Trader Joe’s appeals to healthy snackers, likely making these retailers the best-rated stores</vt:lpstr>
      <vt:lpstr>Similar to Kroger, Publix leverages farming and ‘in season’ language to convey health</vt:lpstr>
      <vt:lpstr>Aldi, Target, and Publix have a broad selection of better-for-you private label items</vt:lpstr>
      <vt:lpstr>Cards showing recipes of simple, fresh and yet indulgent snacks can appeal to shoppers who want to eat fruits and vegetables as snacks </vt:lpstr>
      <vt:lpstr>Lower-priced options as well as items with more vitamins/mineral and low sugar/sodium are among the top suggestions to improve the shopping experience</vt:lpstr>
      <vt:lpstr>PowerPoint Presentation</vt:lpstr>
      <vt:lpstr>Turning insights into actions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Better-for-you snacking: A cross-category perspective</dc:title>
  <dc:subject>Sub-heading</dc:subject>
  <dc:creator>Matula, Mallory (KRWIL)</dc:creator>
  <cp:keywords/>
  <dc:description>Date</dc:description>
  <cp:lastModifiedBy>Parker, Molly (KRCBS)</cp:lastModifiedBy>
  <cp:revision>5</cp:revision>
  <cp:lastPrinted>2017-03-24T13:40:26Z</cp:lastPrinted>
  <dcterms:created xsi:type="dcterms:W3CDTF">2021-01-25T18:59:33Z</dcterms:created>
  <dcterms:modified xsi:type="dcterms:W3CDTF">2023-10-17T18:26:02Z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0x010100ADF3D86DB689664DA15B94EC21A2D832</vt:lpwstr>
  </property>
</Properties>
</file>