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5"/>
    <p:restoredTop sz="96405"/>
  </p:normalViewPr>
  <p:slideViewPr>
    <p:cSldViewPr snapToGrid="0" snapToObjects="1">
      <p:cViewPr varScale="1">
        <p:scale>
          <a:sx n="229" d="100"/>
          <a:sy n="229" d="100"/>
        </p:scale>
        <p:origin x="352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4/12/22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4/12/22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VqOLmXxpkTw"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2F770-E5A2-1E4E-867F-03A7D4C80052}"/>
              </a:ext>
            </a:extLst>
          </p:cNvPr>
          <p:cNvSpPr>
            <a:spLocks noGrp="1"/>
          </p:cNvSpPr>
          <p:nvPr>
            <p:ph type="ctrTitle"/>
          </p:nvPr>
        </p:nvSpPr>
        <p:spPr>
          <a:xfrm>
            <a:off x="1751012" y="609601"/>
            <a:ext cx="8676222" cy="1915885"/>
          </a:xfrm>
        </p:spPr>
        <p:txBody>
          <a:bodyPr/>
          <a:lstStyle/>
          <a:p>
            <a:r>
              <a:rPr lang="en-MX" dirty="0"/>
              <a:t>Monitoring</a:t>
            </a:r>
          </a:p>
        </p:txBody>
      </p:sp>
      <p:pic>
        <p:nvPicPr>
          <p:cNvPr id="1028" name="Picture 4">
            <a:extLst>
              <a:ext uri="{FF2B5EF4-FFF2-40B4-BE49-F238E27FC236}">
                <a16:creationId xmlns:a16="http://schemas.microsoft.com/office/drawing/2014/main" id="{3BFDF93F-74B1-0643-9EB8-0AF42CBDC8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6643" y="2525486"/>
            <a:ext cx="6664960" cy="2499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528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8D440-6DE4-1844-A655-AAF033B01196}"/>
              </a:ext>
            </a:extLst>
          </p:cNvPr>
          <p:cNvSpPr>
            <a:spLocks noGrp="1"/>
          </p:cNvSpPr>
          <p:nvPr>
            <p:ph type="title"/>
          </p:nvPr>
        </p:nvSpPr>
        <p:spPr>
          <a:xfrm>
            <a:off x="1141413" y="740229"/>
            <a:ext cx="9905998" cy="1905000"/>
          </a:xfrm>
        </p:spPr>
        <p:txBody>
          <a:bodyPr/>
          <a:lstStyle/>
          <a:p>
            <a:r>
              <a:rPr lang="en-US" b="1" dirty="0"/>
              <a:t>What is Monitoring?</a:t>
            </a:r>
            <a:endParaRPr lang="en-MX" dirty="0"/>
          </a:p>
        </p:txBody>
      </p:sp>
      <p:sp>
        <p:nvSpPr>
          <p:cNvPr id="3" name="Content Placeholder 2">
            <a:extLst>
              <a:ext uri="{FF2B5EF4-FFF2-40B4-BE49-F238E27FC236}">
                <a16:creationId xmlns:a16="http://schemas.microsoft.com/office/drawing/2014/main" id="{65C04A2B-941C-3140-B1C3-69E3CE81B1EB}"/>
              </a:ext>
            </a:extLst>
          </p:cNvPr>
          <p:cNvSpPr>
            <a:spLocks noGrp="1"/>
          </p:cNvSpPr>
          <p:nvPr>
            <p:ph idx="1"/>
          </p:nvPr>
        </p:nvSpPr>
        <p:spPr>
          <a:xfrm>
            <a:off x="1141413" y="2201272"/>
            <a:ext cx="4810547" cy="3230881"/>
          </a:xfrm>
        </p:spPr>
        <p:txBody>
          <a:bodyPr>
            <a:normAutofit/>
          </a:bodyPr>
          <a:lstStyle/>
          <a:p>
            <a:r>
              <a:rPr lang="en-US" dirty="0"/>
              <a:t>Monitoring is the activity of tracking how apps, servers and network behave in a business or company.</a:t>
            </a:r>
          </a:p>
        </p:txBody>
      </p:sp>
      <p:pic>
        <p:nvPicPr>
          <p:cNvPr id="2050" name="Picture 2" descr="Monitoring Layers overview. To became an expert in this area I… | by Nick |  Medium">
            <a:extLst>
              <a:ext uri="{FF2B5EF4-FFF2-40B4-BE49-F238E27FC236}">
                <a16:creationId xmlns:a16="http://schemas.microsoft.com/office/drawing/2014/main" id="{6B0CD76B-46C9-5645-9ED4-D1D82EC632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6865" y="1425847"/>
            <a:ext cx="4810546" cy="40063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D7B8FC6-84B3-4641-A1C4-C69AC3B4A149}"/>
              </a:ext>
            </a:extLst>
          </p:cNvPr>
          <p:cNvSpPr txBox="1"/>
          <p:nvPr/>
        </p:nvSpPr>
        <p:spPr>
          <a:xfrm>
            <a:off x="7573576" y="5590903"/>
            <a:ext cx="2137124" cy="369332"/>
          </a:xfrm>
          <a:prstGeom prst="rect">
            <a:avLst/>
          </a:prstGeom>
          <a:noFill/>
        </p:spPr>
        <p:txBody>
          <a:bodyPr wrap="none" rtlCol="0">
            <a:spAutoFit/>
          </a:bodyPr>
          <a:lstStyle/>
          <a:p>
            <a:r>
              <a:rPr lang="en-MX" dirty="0"/>
              <a:t>Monitoring Layers</a:t>
            </a:r>
          </a:p>
        </p:txBody>
      </p:sp>
    </p:spTree>
    <p:extLst>
      <p:ext uri="{BB962C8B-B14F-4D97-AF65-F5344CB8AC3E}">
        <p14:creationId xmlns:p14="http://schemas.microsoft.com/office/powerpoint/2010/main" val="4283386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65CE7-1BDF-8349-96F2-54B0F9892AD9}"/>
              </a:ext>
            </a:extLst>
          </p:cNvPr>
          <p:cNvSpPr>
            <a:spLocks noGrp="1"/>
          </p:cNvSpPr>
          <p:nvPr>
            <p:ph type="title"/>
          </p:nvPr>
        </p:nvSpPr>
        <p:spPr>
          <a:xfrm>
            <a:off x="1141413" y="609600"/>
            <a:ext cx="9905998" cy="1036320"/>
          </a:xfrm>
        </p:spPr>
        <p:txBody>
          <a:bodyPr/>
          <a:lstStyle/>
          <a:p>
            <a:r>
              <a:rPr lang="en-US" b="1" dirty="0"/>
              <a:t>Infrastructure Monitoring</a:t>
            </a:r>
            <a:endParaRPr lang="en-MX" dirty="0"/>
          </a:p>
        </p:txBody>
      </p:sp>
      <p:sp>
        <p:nvSpPr>
          <p:cNvPr id="3" name="Content Placeholder 2">
            <a:extLst>
              <a:ext uri="{FF2B5EF4-FFF2-40B4-BE49-F238E27FC236}">
                <a16:creationId xmlns:a16="http://schemas.microsoft.com/office/drawing/2014/main" id="{C84F6C03-A75B-2249-88E1-DD4299BD6079}"/>
              </a:ext>
            </a:extLst>
          </p:cNvPr>
          <p:cNvSpPr>
            <a:spLocks noGrp="1"/>
          </p:cNvSpPr>
          <p:nvPr>
            <p:ph idx="1"/>
          </p:nvPr>
        </p:nvSpPr>
        <p:spPr>
          <a:xfrm>
            <a:off x="1141413" y="1645920"/>
            <a:ext cx="9905998" cy="3124201"/>
          </a:xfrm>
        </p:spPr>
        <p:txBody>
          <a:bodyPr/>
          <a:lstStyle/>
          <a:p>
            <a:r>
              <a:rPr lang="en-US" dirty="0"/>
              <a:t>This is a process owned and managed by the IT organization and focused to collect and analyze data from the IT Infrastructure Environment that can be hardware, On-Premise environment or in the Cloud as well as Container solutions.</a:t>
            </a:r>
          </a:p>
          <a:p>
            <a:r>
              <a:rPr lang="en-US" dirty="0"/>
              <a:t>With Infrastructure Monitoring we can track metrics like CPU Usage, Memory Usage, Disk Space usage, Load Average, Logs Analysis and Network.</a:t>
            </a:r>
          </a:p>
        </p:txBody>
      </p:sp>
    </p:spTree>
    <p:extLst>
      <p:ext uri="{BB962C8B-B14F-4D97-AF65-F5344CB8AC3E}">
        <p14:creationId xmlns:p14="http://schemas.microsoft.com/office/powerpoint/2010/main" val="2155921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5569B-92CA-0F48-9202-35A9BFA2AA0D}"/>
              </a:ext>
            </a:extLst>
          </p:cNvPr>
          <p:cNvSpPr>
            <a:spLocks noGrp="1"/>
          </p:cNvSpPr>
          <p:nvPr>
            <p:ph type="title"/>
          </p:nvPr>
        </p:nvSpPr>
        <p:spPr/>
        <p:txBody>
          <a:bodyPr/>
          <a:lstStyle/>
          <a:p>
            <a:r>
              <a:rPr lang="en-US" b="1" dirty="0"/>
              <a:t>Application Monitoring</a:t>
            </a:r>
            <a:endParaRPr lang="en-MX" dirty="0"/>
          </a:p>
        </p:txBody>
      </p:sp>
      <p:sp>
        <p:nvSpPr>
          <p:cNvPr id="3" name="Content Placeholder 2">
            <a:extLst>
              <a:ext uri="{FF2B5EF4-FFF2-40B4-BE49-F238E27FC236}">
                <a16:creationId xmlns:a16="http://schemas.microsoft.com/office/drawing/2014/main" id="{1EE2DE76-BC6F-B040-A86D-69D5E7C82E6E}"/>
              </a:ext>
            </a:extLst>
          </p:cNvPr>
          <p:cNvSpPr>
            <a:spLocks noGrp="1"/>
          </p:cNvSpPr>
          <p:nvPr>
            <p:ph idx="1"/>
          </p:nvPr>
        </p:nvSpPr>
        <p:spPr/>
        <p:txBody>
          <a:bodyPr/>
          <a:lstStyle/>
          <a:p>
            <a:r>
              <a:rPr lang="en-US" dirty="0"/>
              <a:t>This is a task that tracks the behavior and performance of the Business applications. It gathers performance metrics from software applications bases on end user experience.</a:t>
            </a:r>
          </a:p>
          <a:p>
            <a:r>
              <a:rPr lang="en-US" dirty="0"/>
              <a:t>Application monitoring focuses on metrics like the </a:t>
            </a:r>
            <a:r>
              <a:rPr lang="en-US" dirty="0" err="1"/>
              <a:t>Apdex</a:t>
            </a:r>
            <a:r>
              <a:rPr lang="en-US" dirty="0"/>
              <a:t>, the Average response time(Transaction response time), number of transactions detected, error rate, count of Application instances, Request rate, Application Availability and Garbage collection, just to mention some of the most tracked metrics.</a:t>
            </a:r>
          </a:p>
          <a:p>
            <a:r>
              <a:rPr lang="en-US" dirty="0">
                <a:hlinkClick r:id="rId2"/>
              </a:rPr>
              <a:t>(10) What Is Apdex and Why Is It Important? - YouTube</a:t>
            </a:r>
            <a:endParaRPr lang="en-MX" dirty="0"/>
          </a:p>
        </p:txBody>
      </p:sp>
    </p:spTree>
    <p:extLst>
      <p:ext uri="{BB962C8B-B14F-4D97-AF65-F5344CB8AC3E}">
        <p14:creationId xmlns:p14="http://schemas.microsoft.com/office/powerpoint/2010/main" val="1214459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F32809B-AE44-A246-844E-9F5FA5407C10}"/>
              </a:ext>
            </a:extLst>
          </p:cNvPr>
          <p:cNvPicPr>
            <a:picLocks noGrp="1" noChangeAspect="1"/>
          </p:cNvPicPr>
          <p:nvPr>
            <p:ph idx="1"/>
          </p:nvPr>
        </p:nvPicPr>
        <p:blipFill>
          <a:blip r:embed="rId2"/>
          <a:stretch>
            <a:fillRect/>
          </a:stretch>
        </p:blipFill>
        <p:spPr>
          <a:xfrm>
            <a:off x="1501928" y="407126"/>
            <a:ext cx="9188144" cy="4807131"/>
          </a:xfrm>
        </p:spPr>
      </p:pic>
      <p:sp>
        <p:nvSpPr>
          <p:cNvPr id="6" name="TextBox 5">
            <a:extLst>
              <a:ext uri="{FF2B5EF4-FFF2-40B4-BE49-F238E27FC236}">
                <a16:creationId xmlns:a16="http://schemas.microsoft.com/office/drawing/2014/main" id="{02B07265-E0AF-204C-A829-ED3C2AF85B3B}"/>
              </a:ext>
            </a:extLst>
          </p:cNvPr>
          <p:cNvSpPr txBox="1"/>
          <p:nvPr/>
        </p:nvSpPr>
        <p:spPr>
          <a:xfrm>
            <a:off x="4751721" y="5338355"/>
            <a:ext cx="2688557" cy="369332"/>
          </a:xfrm>
          <a:prstGeom prst="rect">
            <a:avLst/>
          </a:prstGeom>
          <a:noFill/>
        </p:spPr>
        <p:txBody>
          <a:bodyPr wrap="none" rtlCol="0">
            <a:spAutoFit/>
          </a:bodyPr>
          <a:lstStyle/>
          <a:p>
            <a:r>
              <a:rPr lang="en-MX" dirty="0"/>
              <a:t>Monitoring responsible</a:t>
            </a:r>
          </a:p>
        </p:txBody>
      </p:sp>
    </p:spTree>
    <p:extLst>
      <p:ext uri="{BB962C8B-B14F-4D97-AF65-F5344CB8AC3E}">
        <p14:creationId xmlns:p14="http://schemas.microsoft.com/office/powerpoint/2010/main" val="2924596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99464514-89E3-4847-A5A8-4ACED9D07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52" y="291737"/>
            <a:ext cx="5957895" cy="6274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524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3547A52E-3B6A-654A-8B4D-4792C222F9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500" y="1466850"/>
            <a:ext cx="7747000" cy="39243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B78FAEA-CE58-504D-BCAB-E21D38EBB442}"/>
              </a:ext>
            </a:extLst>
          </p:cNvPr>
          <p:cNvSpPr txBox="1"/>
          <p:nvPr/>
        </p:nvSpPr>
        <p:spPr>
          <a:xfrm>
            <a:off x="2806477" y="695681"/>
            <a:ext cx="6579045" cy="461665"/>
          </a:xfrm>
          <a:prstGeom prst="rect">
            <a:avLst/>
          </a:prstGeom>
          <a:noFill/>
        </p:spPr>
        <p:txBody>
          <a:bodyPr wrap="none" rtlCol="0">
            <a:spAutoFit/>
          </a:bodyPr>
          <a:lstStyle/>
          <a:p>
            <a:r>
              <a:rPr lang="en-MX" sz="2400" dirty="0"/>
              <a:t>Centralizing logs for Application Monitoring</a:t>
            </a:r>
          </a:p>
        </p:txBody>
      </p:sp>
    </p:spTree>
    <p:extLst>
      <p:ext uri="{BB962C8B-B14F-4D97-AF65-F5344CB8AC3E}">
        <p14:creationId xmlns:p14="http://schemas.microsoft.com/office/powerpoint/2010/main" val="34315186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644</TotalTime>
  <Words>195</Words>
  <Application>Microsoft Macintosh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Mesh</vt:lpstr>
      <vt:lpstr>Monitoring</vt:lpstr>
      <vt:lpstr>What is Monitoring?</vt:lpstr>
      <vt:lpstr>Infrastructure Monitoring</vt:lpstr>
      <vt:lpstr>Application Monitoring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Monitoring</dc:title>
  <dc:creator>Mauricio Meléndez</dc:creator>
  <cp:lastModifiedBy>Mauricio Meléndez</cp:lastModifiedBy>
  <cp:revision>3</cp:revision>
  <dcterms:created xsi:type="dcterms:W3CDTF">2022-04-12T17:09:57Z</dcterms:created>
  <dcterms:modified xsi:type="dcterms:W3CDTF">2022-04-13T04:07:03Z</dcterms:modified>
</cp:coreProperties>
</file>