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128C7A-ED05-4C9A-A97B-519BD382140C}" v="38" dt="2022-02-06T20:49:38.8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ott Berry" userId="d53cb9c05b082722" providerId="LiveId" clId="{8D128C7A-ED05-4C9A-A97B-519BD382140C}"/>
    <pc:docChg chg="undo custSel addSld modSld sldOrd">
      <pc:chgData name="Scott Berry" userId="d53cb9c05b082722" providerId="LiveId" clId="{8D128C7A-ED05-4C9A-A97B-519BD382140C}" dt="2022-02-06T20:49:50.664" v="890" actId="20577"/>
      <pc:docMkLst>
        <pc:docMk/>
      </pc:docMkLst>
      <pc:sldChg chg="addSp delSp modSp new mod">
        <pc:chgData name="Scott Berry" userId="d53cb9c05b082722" providerId="LiveId" clId="{8D128C7A-ED05-4C9A-A97B-519BD382140C}" dt="2022-02-06T20:49:50.664" v="890" actId="20577"/>
        <pc:sldMkLst>
          <pc:docMk/>
          <pc:sldMk cId="1700398133" sldId="256"/>
        </pc:sldMkLst>
        <pc:spChg chg="del">
          <ac:chgData name="Scott Berry" userId="d53cb9c05b082722" providerId="LiveId" clId="{8D128C7A-ED05-4C9A-A97B-519BD382140C}" dt="2022-02-06T19:04:50.933" v="1" actId="478"/>
          <ac:spMkLst>
            <pc:docMk/>
            <pc:sldMk cId="1700398133" sldId="256"/>
            <ac:spMk id="2" creationId="{AD6BACA5-7ED3-4BE0-9E43-317D65E2C69D}"/>
          </ac:spMkLst>
        </pc:spChg>
        <pc:spChg chg="del">
          <ac:chgData name="Scott Berry" userId="d53cb9c05b082722" providerId="LiveId" clId="{8D128C7A-ED05-4C9A-A97B-519BD382140C}" dt="2022-02-06T19:05:00.361" v="2" actId="478"/>
          <ac:spMkLst>
            <pc:docMk/>
            <pc:sldMk cId="1700398133" sldId="256"/>
            <ac:spMk id="3" creationId="{8C6AE7BE-F2E1-44AD-A016-97105F264F62}"/>
          </ac:spMkLst>
        </pc:spChg>
        <pc:spChg chg="add mod">
          <ac:chgData name="Scott Berry" userId="d53cb9c05b082722" providerId="LiveId" clId="{8D128C7A-ED05-4C9A-A97B-519BD382140C}" dt="2022-02-06T19:30:11.904" v="119" actId="1076"/>
          <ac:spMkLst>
            <pc:docMk/>
            <pc:sldMk cId="1700398133" sldId="256"/>
            <ac:spMk id="4" creationId="{5ECE1D91-CAC5-44C5-AB4E-3DACB552C3C6}"/>
          </ac:spMkLst>
        </pc:spChg>
        <pc:spChg chg="add mod">
          <ac:chgData name="Scott Berry" userId="d53cb9c05b082722" providerId="LiveId" clId="{8D128C7A-ED05-4C9A-A97B-519BD382140C}" dt="2022-02-06T19:30:11.904" v="119" actId="1076"/>
          <ac:spMkLst>
            <pc:docMk/>
            <pc:sldMk cId="1700398133" sldId="256"/>
            <ac:spMk id="5" creationId="{172BCF8C-86BD-47F4-89EE-925525741257}"/>
          </ac:spMkLst>
        </pc:spChg>
        <pc:spChg chg="add mod">
          <ac:chgData name="Scott Berry" userId="d53cb9c05b082722" providerId="LiveId" clId="{8D128C7A-ED05-4C9A-A97B-519BD382140C}" dt="2022-02-06T19:06:28.899" v="46" actId="20577"/>
          <ac:spMkLst>
            <pc:docMk/>
            <pc:sldMk cId="1700398133" sldId="256"/>
            <ac:spMk id="6" creationId="{4342AF2E-F63A-4586-B743-A31BB0F705C5}"/>
          </ac:spMkLst>
        </pc:spChg>
        <pc:spChg chg="add mod">
          <ac:chgData name="Scott Berry" userId="d53cb9c05b082722" providerId="LiveId" clId="{8D128C7A-ED05-4C9A-A97B-519BD382140C}" dt="2022-02-06T19:30:11.904" v="119" actId="1076"/>
          <ac:spMkLst>
            <pc:docMk/>
            <pc:sldMk cId="1700398133" sldId="256"/>
            <ac:spMk id="7" creationId="{EDC4154D-FCA6-435F-96D0-B660B1B9EB77}"/>
          </ac:spMkLst>
        </pc:spChg>
        <pc:spChg chg="add mod">
          <ac:chgData name="Scott Berry" userId="d53cb9c05b082722" providerId="LiveId" clId="{8D128C7A-ED05-4C9A-A97B-519BD382140C}" dt="2022-02-06T19:30:11.904" v="119" actId="1076"/>
          <ac:spMkLst>
            <pc:docMk/>
            <pc:sldMk cId="1700398133" sldId="256"/>
            <ac:spMk id="8" creationId="{AA1B5BF2-C8D1-463E-84BA-018E3A0AB338}"/>
          </ac:spMkLst>
        </pc:spChg>
        <pc:spChg chg="add del mod">
          <ac:chgData name="Scott Berry" userId="d53cb9c05b082722" providerId="LiveId" clId="{8D128C7A-ED05-4C9A-A97B-519BD382140C}" dt="2022-02-06T19:12:29.774" v="69" actId="478"/>
          <ac:spMkLst>
            <pc:docMk/>
            <pc:sldMk cId="1700398133" sldId="256"/>
            <ac:spMk id="9" creationId="{1B34BA8B-F02D-4BD9-919C-64EF16B1AF5D}"/>
          </ac:spMkLst>
        </pc:spChg>
        <pc:spChg chg="add mod">
          <ac:chgData name="Scott Berry" userId="d53cb9c05b082722" providerId="LiveId" clId="{8D128C7A-ED05-4C9A-A97B-519BD382140C}" dt="2022-02-06T19:30:11.904" v="119" actId="1076"/>
          <ac:spMkLst>
            <pc:docMk/>
            <pc:sldMk cId="1700398133" sldId="256"/>
            <ac:spMk id="10" creationId="{5D06999B-F4DD-4C8A-8628-1C9C908D4E13}"/>
          </ac:spMkLst>
        </pc:spChg>
        <pc:spChg chg="add mod ord">
          <ac:chgData name="Scott Berry" userId="d53cb9c05b082722" providerId="LiveId" clId="{8D128C7A-ED05-4C9A-A97B-519BD382140C}" dt="2022-02-06T19:30:11.904" v="119" actId="1076"/>
          <ac:spMkLst>
            <pc:docMk/>
            <pc:sldMk cId="1700398133" sldId="256"/>
            <ac:spMk id="11" creationId="{C6F5EC8C-020E-49DF-A745-724992ABF6CB}"/>
          </ac:spMkLst>
        </pc:spChg>
        <pc:spChg chg="add mod">
          <ac:chgData name="Scott Berry" userId="d53cb9c05b082722" providerId="LiveId" clId="{8D128C7A-ED05-4C9A-A97B-519BD382140C}" dt="2022-02-06T19:30:11.904" v="119" actId="1076"/>
          <ac:spMkLst>
            <pc:docMk/>
            <pc:sldMk cId="1700398133" sldId="256"/>
            <ac:spMk id="12" creationId="{CCE79334-65CC-4E5C-ABDC-CF7D8CA6EB0E}"/>
          </ac:spMkLst>
        </pc:spChg>
        <pc:spChg chg="add mod">
          <ac:chgData name="Scott Berry" userId="d53cb9c05b082722" providerId="LiveId" clId="{8D128C7A-ED05-4C9A-A97B-519BD382140C}" dt="2022-02-06T19:30:11.904" v="119" actId="1076"/>
          <ac:spMkLst>
            <pc:docMk/>
            <pc:sldMk cId="1700398133" sldId="256"/>
            <ac:spMk id="17" creationId="{DCD6F16D-C292-40CB-9F04-9469DD962FB4}"/>
          </ac:spMkLst>
        </pc:spChg>
        <pc:spChg chg="add mod">
          <ac:chgData name="Scott Berry" userId="d53cb9c05b082722" providerId="LiveId" clId="{8D128C7A-ED05-4C9A-A97B-519BD382140C}" dt="2022-02-06T19:30:11.904" v="119" actId="1076"/>
          <ac:spMkLst>
            <pc:docMk/>
            <pc:sldMk cId="1700398133" sldId="256"/>
            <ac:spMk id="18" creationId="{8D686F94-D633-4C9F-BE25-5280DAE23486}"/>
          </ac:spMkLst>
        </pc:spChg>
        <pc:spChg chg="add mod">
          <ac:chgData name="Scott Berry" userId="d53cb9c05b082722" providerId="LiveId" clId="{8D128C7A-ED05-4C9A-A97B-519BD382140C}" dt="2022-02-06T20:49:12.512" v="867" actId="1076"/>
          <ac:spMkLst>
            <pc:docMk/>
            <pc:sldMk cId="1700398133" sldId="256"/>
            <ac:spMk id="23" creationId="{9E0302EF-09EB-44DE-BBCF-0492EAD371A3}"/>
          </ac:spMkLst>
        </pc:spChg>
        <pc:spChg chg="add mod">
          <ac:chgData name="Scott Berry" userId="d53cb9c05b082722" providerId="LiveId" clId="{8D128C7A-ED05-4C9A-A97B-519BD382140C}" dt="2022-02-06T20:49:12.512" v="867" actId="1076"/>
          <ac:spMkLst>
            <pc:docMk/>
            <pc:sldMk cId="1700398133" sldId="256"/>
            <ac:spMk id="24" creationId="{8B329E16-3062-4CA4-93CC-F7769BB23C99}"/>
          </ac:spMkLst>
        </pc:spChg>
        <pc:spChg chg="add del">
          <ac:chgData name="Scott Berry" userId="d53cb9c05b082722" providerId="LiveId" clId="{8D128C7A-ED05-4C9A-A97B-519BD382140C}" dt="2022-02-06T19:33:26.767" v="123" actId="11529"/>
          <ac:spMkLst>
            <pc:docMk/>
            <pc:sldMk cId="1700398133" sldId="256"/>
            <ac:spMk id="25" creationId="{D36BE36B-8F93-4196-9864-8A8841B52484}"/>
          </ac:spMkLst>
        </pc:spChg>
        <pc:spChg chg="add mod">
          <ac:chgData name="Scott Berry" userId="d53cb9c05b082722" providerId="LiveId" clId="{8D128C7A-ED05-4C9A-A97B-519BD382140C}" dt="2022-02-06T20:49:12.512" v="867" actId="1076"/>
          <ac:spMkLst>
            <pc:docMk/>
            <pc:sldMk cId="1700398133" sldId="256"/>
            <ac:spMk id="26" creationId="{64601D50-7093-49C2-8820-DAC373BB15ED}"/>
          </ac:spMkLst>
        </pc:spChg>
        <pc:spChg chg="add mod">
          <ac:chgData name="Scott Berry" userId="d53cb9c05b082722" providerId="LiveId" clId="{8D128C7A-ED05-4C9A-A97B-519BD382140C}" dt="2022-02-06T20:49:12.512" v="867" actId="1076"/>
          <ac:spMkLst>
            <pc:docMk/>
            <pc:sldMk cId="1700398133" sldId="256"/>
            <ac:spMk id="27" creationId="{5665F7B6-C23F-4481-9496-A528669E8220}"/>
          </ac:spMkLst>
        </pc:spChg>
        <pc:spChg chg="add mod">
          <ac:chgData name="Scott Berry" userId="d53cb9c05b082722" providerId="LiveId" clId="{8D128C7A-ED05-4C9A-A97B-519BD382140C}" dt="2022-02-06T20:49:12.512" v="867" actId="1076"/>
          <ac:spMkLst>
            <pc:docMk/>
            <pc:sldMk cId="1700398133" sldId="256"/>
            <ac:spMk id="28" creationId="{E3803DF0-F1CC-486B-8B53-3D3A02CC855B}"/>
          </ac:spMkLst>
        </pc:spChg>
        <pc:spChg chg="add mod">
          <ac:chgData name="Scott Berry" userId="d53cb9c05b082722" providerId="LiveId" clId="{8D128C7A-ED05-4C9A-A97B-519BD382140C}" dt="2022-02-06T20:49:12.512" v="867" actId="1076"/>
          <ac:spMkLst>
            <pc:docMk/>
            <pc:sldMk cId="1700398133" sldId="256"/>
            <ac:spMk id="29" creationId="{AC9C0D01-60AD-4A84-A97F-672FF1046281}"/>
          </ac:spMkLst>
        </pc:spChg>
        <pc:spChg chg="add mod">
          <ac:chgData name="Scott Berry" userId="d53cb9c05b082722" providerId="LiveId" clId="{8D128C7A-ED05-4C9A-A97B-519BD382140C}" dt="2022-02-06T20:49:12.512" v="867" actId="1076"/>
          <ac:spMkLst>
            <pc:docMk/>
            <pc:sldMk cId="1700398133" sldId="256"/>
            <ac:spMk id="30" creationId="{CCA89B17-2C98-4F76-B0AB-E58E0C62A36A}"/>
          </ac:spMkLst>
        </pc:spChg>
        <pc:spChg chg="add mod">
          <ac:chgData name="Scott Berry" userId="d53cb9c05b082722" providerId="LiveId" clId="{8D128C7A-ED05-4C9A-A97B-519BD382140C}" dt="2022-02-06T20:49:12.512" v="867" actId="1076"/>
          <ac:spMkLst>
            <pc:docMk/>
            <pc:sldMk cId="1700398133" sldId="256"/>
            <ac:spMk id="31" creationId="{D7A979BF-9547-4B8F-BB49-C3FCE094C5B5}"/>
          </ac:spMkLst>
        </pc:spChg>
        <pc:spChg chg="add mod">
          <ac:chgData name="Scott Berry" userId="d53cb9c05b082722" providerId="LiveId" clId="{8D128C7A-ED05-4C9A-A97B-519BD382140C}" dt="2022-02-06T20:49:12.512" v="867" actId="1076"/>
          <ac:spMkLst>
            <pc:docMk/>
            <pc:sldMk cId="1700398133" sldId="256"/>
            <ac:spMk id="32" creationId="{558193D4-9FB1-44C0-BEAD-E2AEABDA3096}"/>
          </ac:spMkLst>
        </pc:spChg>
        <pc:spChg chg="add mod">
          <ac:chgData name="Scott Berry" userId="d53cb9c05b082722" providerId="LiveId" clId="{8D128C7A-ED05-4C9A-A97B-519BD382140C}" dt="2022-02-06T20:49:12.512" v="867" actId="1076"/>
          <ac:spMkLst>
            <pc:docMk/>
            <pc:sldMk cId="1700398133" sldId="256"/>
            <ac:spMk id="33" creationId="{E9A0543E-5963-45F0-8284-8D2CD8A92024}"/>
          </ac:spMkLst>
        </pc:spChg>
        <pc:spChg chg="add mod">
          <ac:chgData name="Scott Berry" userId="d53cb9c05b082722" providerId="LiveId" clId="{8D128C7A-ED05-4C9A-A97B-519BD382140C}" dt="2022-02-06T20:49:12.512" v="867" actId="1076"/>
          <ac:spMkLst>
            <pc:docMk/>
            <pc:sldMk cId="1700398133" sldId="256"/>
            <ac:spMk id="34" creationId="{644A3783-726F-423D-9619-A7F1E6411F0E}"/>
          </ac:spMkLst>
        </pc:spChg>
        <pc:spChg chg="add mod">
          <ac:chgData name="Scott Berry" userId="d53cb9c05b082722" providerId="LiveId" clId="{8D128C7A-ED05-4C9A-A97B-519BD382140C}" dt="2022-02-06T20:49:12.512" v="867" actId="1076"/>
          <ac:spMkLst>
            <pc:docMk/>
            <pc:sldMk cId="1700398133" sldId="256"/>
            <ac:spMk id="35" creationId="{E4A74655-4FCE-402E-B878-807B400E9F6E}"/>
          </ac:spMkLst>
        </pc:spChg>
        <pc:spChg chg="add mod">
          <ac:chgData name="Scott Berry" userId="d53cb9c05b082722" providerId="LiveId" clId="{8D128C7A-ED05-4C9A-A97B-519BD382140C}" dt="2022-02-06T20:49:12.512" v="867" actId="1076"/>
          <ac:spMkLst>
            <pc:docMk/>
            <pc:sldMk cId="1700398133" sldId="256"/>
            <ac:spMk id="36" creationId="{94407E43-7CD4-46AB-A2EC-B02BA1B9CB01}"/>
          </ac:spMkLst>
        </pc:spChg>
        <pc:spChg chg="add mod">
          <ac:chgData name="Scott Berry" userId="d53cb9c05b082722" providerId="LiveId" clId="{8D128C7A-ED05-4C9A-A97B-519BD382140C}" dt="2022-02-06T20:49:32.467" v="881" actId="20577"/>
          <ac:spMkLst>
            <pc:docMk/>
            <pc:sldMk cId="1700398133" sldId="256"/>
            <ac:spMk id="53" creationId="{66175FB8-13B1-4E44-A32A-74CDC1EF1FB5}"/>
          </ac:spMkLst>
        </pc:spChg>
        <pc:spChg chg="add mod">
          <ac:chgData name="Scott Berry" userId="d53cb9c05b082722" providerId="LiveId" clId="{8D128C7A-ED05-4C9A-A97B-519BD382140C}" dt="2022-02-06T20:49:50.664" v="890" actId="20577"/>
          <ac:spMkLst>
            <pc:docMk/>
            <pc:sldMk cId="1700398133" sldId="256"/>
            <ac:spMk id="54" creationId="{8A8A19CD-6EA7-4AB0-BEE1-F35DC39CA22A}"/>
          </ac:spMkLst>
        </pc:spChg>
        <pc:cxnChg chg="add mod">
          <ac:chgData name="Scott Berry" userId="d53cb9c05b082722" providerId="LiveId" clId="{8D128C7A-ED05-4C9A-A97B-519BD382140C}" dt="2022-02-06T19:30:11.904" v="119" actId="1076"/>
          <ac:cxnSpMkLst>
            <pc:docMk/>
            <pc:sldMk cId="1700398133" sldId="256"/>
            <ac:cxnSpMk id="14" creationId="{2B88091F-1AED-4A3A-9095-7B49CDCDD754}"/>
          </ac:cxnSpMkLst>
        </pc:cxnChg>
        <pc:cxnChg chg="add del mod">
          <ac:chgData name="Scott Berry" userId="d53cb9c05b082722" providerId="LiveId" clId="{8D128C7A-ED05-4C9A-A97B-519BD382140C}" dt="2022-02-06T19:25:20.888" v="110" actId="11529"/>
          <ac:cxnSpMkLst>
            <pc:docMk/>
            <pc:sldMk cId="1700398133" sldId="256"/>
            <ac:cxnSpMk id="16" creationId="{970C0B41-C640-42DE-8763-3EFDDD3C0539}"/>
          </ac:cxnSpMkLst>
        </pc:cxnChg>
        <pc:cxnChg chg="add mod">
          <ac:chgData name="Scott Berry" userId="d53cb9c05b082722" providerId="LiveId" clId="{8D128C7A-ED05-4C9A-A97B-519BD382140C}" dt="2022-02-06T19:30:11.904" v="119" actId="1076"/>
          <ac:cxnSpMkLst>
            <pc:docMk/>
            <pc:sldMk cId="1700398133" sldId="256"/>
            <ac:cxnSpMk id="20" creationId="{217B5E7C-4C79-4693-ABD6-6A39AAE31E17}"/>
          </ac:cxnSpMkLst>
        </pc:cxnChg>
        <pc:cxnChg chg="add mod">
          <ac:chgData name="Scott Berry" userId="d53cb9c05b082722" providerId="LiveId" clId="{8D128C7A-ED05-4C9A-A97B-519BD382140C}" dt="2022-02-06T19:30:11.904" v="119" actId="1076"/>
          <ac:cxnSpMkLst>
            <pc:docMk/>
            <pc:sldMk cId="1700398133" sldId="256"/>
            <ac:cxnSpMk id="22" creationId="{0020D148-6F5B-44ED-8DE2-4CF45189DB55}"/>
          </ac:cxnSpMkLst>
        </pc:cxnChg>
        <pc:cxnChg chg="add mod">
          <ac:chgData name="Scott Berry" userId="d53cb9c05b082722" providerId="LiveId" clId="{8D128C7A-ED05-4C9A-A97B-519BD382140C}" dt="2022-02-06T20:49:12.512" v="867" actId="1076"/>
          <ac:cxnSpMkLst>
            <pc:docMk/>
            <pc:sldMk cId="1700398133" sldId="256"/>
            <ac:cxnSpMk id="38" creationId="{2B08D7BD-566B-432F-9F09-D6CFF6E1AC08}"/>
          </ac:cxnSpMkLst>
        </pc:cxnChg>
        <pc:cxnChg chg="add mod">
          <ac:chgData name="Scott Berry" userId="d53cb9c05b082722" providerId="LiveId" clId="{8D128C7A-ED05-4C9A-A97B-519BD382140C}" dt="2022-02-06T20:49:12.512" v="867" actId="1076"/>
          <ac:cxnSpMkLst>
            <pc:docMk/>
            <pc:sldMk cId="1700398133" sldId="256"/>
            <ac:cxnSpMk id="40" creationId="{BC2E60C0-1CAE-40C5-B9A4-653318CEED1B}"/>
          </ac:cxnSpMkLst>
        </pc:cxnChg>
        <pc:cxnChg chg="add mod">
          <ac:chgData name="Scott Berry" userId="d53cb9c05b082722" providerId="LiveId" clId="{8D128C7A-ED05-4C9A-A97B-519BD382140C}" dt="2022-02-06T20:49:12.512" v="867" actId="1076"/>
          <ac:cxnSpMkLst>
            <pc:docMk/>
            <pc:sldMk cId="1700398133" sldId="256"/>
            <ac:cxnSpMk id="42" creationId="{54E47715-D204-4913-B297-D42F4DDA5942}"/>
          </ac:cxnSpMkLst>
        </pc:cxnChg>
        <pc:cxnChg chg="add mod">
          <ac:chgData name="Scott Berry" userId="d53cb9c05b082722" providerId="LiveId" clId="{8D128C7A-ED05-4C9A-A97B-519BD382140C}" dt="2022-02-06T20:49:12.512" v="867" actId="1076"/>
          <ac:cxnSpMkLst>
            <pc:docMk/>
            <pc:sldMk cId="1700398133" sldId="256"/>
            <ac:cxnSpMk id="44" creationId="{4C3881B1-A7EB-4291-8AC8-1D03EB57E0EE}"/>
          </ac:cxnSpMkLst>
        </pc:cxnChg>
        <pc:cxnChg chg="add mod">
          <ac:chgData name="Scott Berry" userId="d53cb9c05b082722" providerId="LiveId" clId="{8D128C7A-ED05-4C9A-A97B-519BD382140C}" dt="2022-02-06T20:49:12.512" v="867" actId="1076"/>
          <ac:cxnSpMkLst>
            <pc:docMk/>
            <pc:sldMk cId="1700398133" sldId="256"/>
            <ac:cxnSpMk id="46" creationId="{D5BDBE56-DC00-4415-BAF5-2B9B322D99A7}"/>
          </ac:cxnSpMkLst>
        </pc:cxnChg>
        <pc:cxnChg chg="add mod">
          <ac:chgData name="Scott Berry" userId="d53cb9c05b082722" providerId="LiveId" clId="{8D128C7A-ED05-4C9A-A97B-519BD382140C}" dt="2022-02-06T20:49:12.512" v="867" actId="1076"/>
          <ac:cxnSpMkLst>
            <pc:docMk/>
            <pc:sldMk cId="1700398133" sldId="256"/>
            <ac:cxnSpMk id="48" creationId="{B326E06E-D931-401E-BE63-50186A3FA42E}"/>
          </ac:cxnSpMkLst>
        </pc:cxnChg>
        <pc:cxnChg chg="add mod">
          <ac:chgData name="Scott Berry" userId="d53cb9c05b082722" providerId="LiveId" clId="{8D128C7A-ED05-4C9A-A97B-519BD382140C}" dt="2022-02-06T20:49:12.512" v="867" actId="1076"/>
          <ac:cxnSpMkLst>
            <pc:docMk/>
            <pc:sldMk cId="1700398133" sldId="256"/>
            <ac:cxnSpMk id="50" creationId="{247EB128-4AD4-46E6-8178-02353B1FCDC8}"/>
          </ac:cxnSpMkLst>
        </pc:cxnChg>
        <pc:cxnChg chg="add mod">
          <ac:chgData name="Scott Berry" userId="d53cb9c05b082722" providerId="LiveId" clId="{8D128C7A-ED05-4C9A-A97B-519BD382140C}" dt="2022-02-06T20:49:12.512" v="867" actId="1076"/>
          <ac:cxnSpMkLst>
            <pc:docMk/>
            <pc:sldMk cId="1700398133" sldId="256"/>
            <ac:cxnSpMk id="52" creationId="{661F42EA-405B-4873-8E3F-E20A6E87FEB0}"/>
          </ac:cxnSpMkLst>
        </pc:cxnChg>
      </pc:sldChg>
      <pc:sldChg chg="addSp delSp modSp add mod">
        <pc:chgData name="Scott Berry" userId="d53cb9c05b082722" providerId="LiveId" clId="{8D128C7A-ED05-4C9A-A97B-519BD382140C}" dt="2022-02-06T20:28:52.822" v="546" actId="207"/>
        <pc:sldMkLst>
          <pc:docMk/>
          <pc:sldMk cId="2622923791" sldId="257"/>
        </pc:sldMkLst>
        <pc:spChg chg="add mod">
          <ac:chgData name="Scott Berry" userId="d53cb9c05b082722" providerId="LiveId" clId="{8D128C7A-ED05-4C9A-A97B-519BD382140C}" dt="2022-02-06T20:15:30.689" v="343" actId="1076"/>
          <ac:spMkLst>
            <pc:docMk/>
            <pc:sldMk cId="2622923791" sldId="257"/>
            <ac:spMk id="2" creationId="{484EDB0A-D826-4B06-B5A6-AA2460012C3A}"/>
          </ac:spMkLst>
        </pc:spChg>
        <pc:spChg chg="add mod">
          <ac:chgData name="Scott Berry" userId="d53cb9c05b082722" providerId="LiveId" clId="{8D128C7A-ED05-4C9A-A97B-519BD382140C}" dt="2022-02-06T20:15:30.689" v="343" actId="1076"/>
          <ac:spMkLst>
            <pc:docMk/>
            <pc:sldMk cId="2622923791" sldId="257"/>
            <ac:spMk id="3" creationId="{9801255F-A6B6-4CD1-AFA4-CC179A3A774E}"/>
          </ac:spMkLst>
        </pc:spChg>
        <pc:spChg chg="del">
          <ac:chgData name="Scott Berry" userId="d53cb9c05b082722" providerId="LiveId" clId="{8D128C7A-ED05-4C9A-A97B-519BD382140C}" dt="2022-02-06T20:04:53.504" v="308" actId="478"/>
          <ac:spMkLst>
            <pc:docMk/>
            <pc:sldMk cId="2622923791" sldId="257"/>
            <ac:spMk id="4" creationId="{5ECE1D91-CAC5-44C5-AB4E-3DACB552C3C6}"/>
          </ac:spMkLst>
        </pc:spChg>
        <pc:spChg chg="del">
          <ac:chgData name="Scott Berry" userId="d53cb9c05b082722" providerId="LiveId" clId="{8D128C7A-ED05-4C9A-A97B-519BD382140C}" dt="2022-02-06T20:04:53.504" v="308" actId="478"/>
          <ac:spMkLst>
            <pc:docMk/>
            <pc:sldMk cId="2622923791" sldId="257"/>
            <ac:spMk id="5" creationId="{172BCF8C-86BD-47F4-89EE-925525741257}"/>
          </ac:spMkLst>
        </pc:spChg>
        <pc:spChg chg="mod">
          <ac:chgData name="Scott Berry" userId="d53cb9c05b082722" providerId="LiveId" clId="{8D128C7A-ED05-4C9A-A97B-519BD382140C}" dt="2022-02-06T20:04:35.021" v="307" actId="20577"/>
          <ac:spMkLst>
            <pc:docMk/>
            <pc:sldMk cId="2622923791" sldId="257"/>
            <ac:spMk id="6" creationId="{4342AF2E-F63A-4586-B743-A31BB0F705C5}"/>
          </ac:spMkLst>
        </pc:spChg>
        <pc:spChg chg="del">
          <ac:chgData name="Scott Berry" userId="d53cb9c05b082722" providerId="LiveId" clId="{8D128C7A-ED05-4C9A-A97B-519BD382140C}" dt="2022-02-06T20:04:56.952" v="309" actId="478"/>
          <ac:spMkLst>
            <pc:docMk/>
            <pc:sldMk cId="2622923791" sldId="257"/>
            <ac:spMk id="7" creationId="{EDC4154D-FCA6-435F-96D0-B660B1B9EB77}"/>
          </ac:spMkLst>
        </pc:spChg>
        <pc:spChg chg="del">
          <ac:chgData name="Scott Berry" userId="d53cb9c05b082722" providerId="LiveId" clId="{8D128C7A-ED05-4C9A-A97B-519BD382140C}" dt="2022-02-06T20:04:53.504" v="308" actId="478"/>
          <ac:spMkLst>
            <pc:docMk/>
            <pc:sldMk cId="2622923791" sldId="257"/>
            <ac:spMk id="8" creationId="{AA1B5BF2-C8D1-463E-84BA-018E3A0AB338}"/>
          </ac:spMkLst>
        </pc:spChg>
        <pc:spChg chg="add mod">
          <ac:chgData name="Scott Berry" userId="d53cb9c05b082722" providerId="LiveId" clId="{8D128C7A-ED05-4C9A-A97B-519BD382140C}" dt="2022-02-06T20:15:30.689" v="343" actId="1076"/>
          <ac:spMkLst>
            <pc:docMk/>
            <pc:sldMk cId="2622923791" sldId="257"/>
            <ac:spMk id="9" creationId="{2A9C2341-BBC4-407B-B40F-BC60A29C8B40}"/>
          </ac:spMkLst>
        </pc:spChg>
        <pc:spChg chg="del">
          <ac:chgData name="Scott Berry" userId="d53cb9c05b082722" providerId="LiveId" clId="{8D128C7A-ED05-4C9A-A97B-519BD382140C}" dt="2022-02-06T20:04:53.504" v="308" actId="478"/>
          <ac:spMkLst>
            <pc:docMk/>
            <pc:sldMk cId="2622923791" sldId="257"/>
            <ac:spMk id="10" creationId="{5D06999B-F4DD-4C8A-8628-1C9C908D4E13}"/>
          </ac:spMkLst>
        </pc:spChg>
        <pc:spChg chg="del">
          <ac:chgData name="Scott Berry" userId="d53cb9c05b082722" providerId="LiveId" clId="{8D128C7A-ED05-4C9A-A97B-519BD382140C}" dt="2022-02-06T20:04:56.952" v="309" actId="478"/>
          <ac:spMkLst>
            <pc:docMk/>
            <pc:sldMk cId="2622923791" sldId="257"/>
            <ac:spMk id="11" creationId="{C6F5EC8C-020E-49DF-A745-724992ABF6CB}"/>
          </ac:spMkLst>
        </pc:spChg>
        <pc:spChg chg="del">
          <ac:chgData name="Scott Berry" userId="d53cb9c05b082722" providerId="LiveId" clId="{8D128C7A-ED05-4C9A-A97B-519BD382140C}" dt="2022-02-06T20:04:56.952" v="309" actId="478"/>
          <ac:spMkLst>
            <pc:docMk/>
            <pc:sldMk cId="2622923791" sldId="257"/>
            <ac:spMk id="12" creationId="{CCE79334-65CC-4E5C-ABDC-CF7D8CA6EB0E}"/>
          </ac:spMkLst>
        </pc:spChg>
        <pc:spChg chg="add mod">
          <ac:chgData name="Scott Berry" userId="d53cb9c05b082722" providerId="LiveId" clId="{8D128C7A-ED05-4C9A-A97B-519BD382140C}" dt="2022-02-06T20:22:29.747" v="458" actId="20577"/>
          <ac:spMkLst>
            <pc:docMk/>
            <pc:sldMk cId="2622923791" sldId="257"/>
            <ac:spMk id="16" creationId="{85CAF4E7-5412-493E-AADA-0FBE0050FA2B}"/>
          </ac:spMkLst>
        </pc:spChg>
        <pc:spChg chg="del">
          <ac:chgData name="Scott Berry" userId="d53cb9c05b082722" providerId="LiveId" clId="{8D128C7A-ED05-4C9A-A97B-519BD382140C}" dt="2022-02-06T20:04:53.504" v="308" actId="478"/>
          <ac:spMkLst>
            <pc:docMk/>
            <pc:sldMk cId="2622923791" sldId="257"/>
            <ac:spMk id="17" creationId="{DCD6F16D-C292-40CB-9F04-9469DD962FB4}"/>
          </ac:spMkLst>
        </pc:spChg>
        <pc:spChg chg="del">
          <ac:chgData name="Scott Berry" userId="d53cb9c05b082722" providerId="LiveId" clId="{8D128C7A-ED05-4C9A-A97B-519BD382140C}" dt="2022-02-06T20:04:53.504" v="308" actId="478"/>
          <ac:spMkLst>
            <pc:docMk/>
            <pc:sldMk cId="2622923791" sldId="257"/>
            <ac:spMk id="18" creationId="{8D686F94-D633-4C9F-BE25-5280DAE23486}"/>
          </ac:spMkLst>
        </pc:spChg>
        <pc:spChg chg="del">
          <ac:chgData name="Scott Berry" userId="d53cb9c05b082722" providerId="LiveId" clId="{8D128C7A-ED05-4C9A-A97B-519BD382140C}" dt="2022-02-06T20:04:53.504" v="308" actId="478"/>
          <ac:spMkLst>
            <pc:docMk/>
            <pc:sldMk cId="2622923791" sldId="257"/>
            <ac:spMk id="23" creationId="{9E0302EF-09EB-44DE-BBCF-0492EAD371A3}"/>
          </ac:spMkLst>
        </pc:spChg>
        <pc:spChg chg="del">
          <ac:chgData name="Scott Berry" userId="d53cb9c05b082722" providerId="LiveId" clId="{8D128C7A-ED05-4C9A-A97B-519BD382140C}" dt="2022-02-06T20:04:53.504" v="308" actId="478"/>
          <ac:spMkLst>
            <pc:docMk/>
            <pc:sldMk cId="2622923791" sldId="257"/>
            <ac:spMk id="24" creationId="{8B329E16-3062-4CA4-93CC-F7769BB23C99}"/>
          </ac:spMkLst>
        </pc:spChg>
        <pc:spChg chg="del">
          <ac:chgData name="Scott Berry" userId="d53cb9c05b082722" providerId="LiveId" clId="{8D128C7A-ED05-4C9A-A97B-519BD382140C}" dt="2022-02-06T20:04:53.504" v="308" actId="478"/>
          <ac:spMkLst>
            <pc:docMk/>
            <pc:sldMk cId="2622923791" sldId="257"/>
            <ac:spMk id="26" creationId="{64601D50-7093-49C2-8820-DAC373BB15ED}"/>
          </ac:spMkLst>
        </pc:spChg>
        <pc:spChg chg="del">
          <ac:chgData name="Scott Berry" userId="d53cb9c05b082722" providerId="LiveId" clId="{8D128C7A-ED05-4C9A-A97B-519BD382140C}" dt="2022-02-06T20:04:53.504" v="308" actId="478"/>
          <ac:spMkLst>
            <pc:docMk/>
            <pc:sldMk cId="2622923791" sldId="257"/>
            <ac:spMk id="27" creationId="{5665F7B6-C23F-4481-9496-A528669E8220}"/>
          </ac:spMkLst>
        </pc:spChg>
        <pc:spChg chg="del">
          <ac:chgData name="Scott Berry" userId="d53cb9c05b082722" providerId="LiveId" clId="{8D128C7A-ED05-4C9A-A97B-519BD382140C}" dt="2022-02-06T20:04:53.504" v="308" actId="478"/>
          <ac:spMkLst>
            <pc:docMk/>
            <pc:sldMk cId="2622923791" sldId="257"/>
            <ac:spMk id="28" creationId="{E3803DF0-F1CC-486B-8B53-3D3A02CC855B}"/>
          </ac:spMkLst>
        </pc:spChg>
        <pc:spChg chg="del">
          <ac:chgData name="Scott Berry" userId="d53cb9c05b082722" providerId="LiveId" clId="{8D128C7A-ED05-4C9A-A97B-519BD382140C}" dt="2022-02-06T20:04:53.504" v="308" actId="478"/>
          <ac:spMkLst>
            <pc:docMk/>
            <pc:sldMk cId="2622923791" sldId="257"/>
            <ac:spMk id="29" creationId="{AC9C0D01-60AD-4A84-A97F-672FF1046281}"/>
          </ac:spMkLst>
        </pc:spChg>
        <pc:spChg chg="del">
          <ac:chgData name="Scott Berry" userId="d53cb9c05b082722" providerId="LiveId" clId="{8D128C7A-ED05-4C9A-A97B-519BD382140C}" dt="2022-02-06T20:04:53.504" v="308" actId="478"/>
          <ac:spMkLst>
            <pc:docMk/>
            <pc:sldMk cId="2622923791" sldId="257"/>
            <ac:spMk id="30" creationId="{CCA89B17-2C98-4F76-B0AB-E58E0C62A36A}"/>
          </ac:spMkLst>
        </pc:spChg>
        <pc:spChg chg="del">
          <ac:chgData name="Scott Berry" userId="d53cb9c05b082722" providerId="LiveId" clId="{8D128C7A-ED05-4C9A-A97B-519BD382140C}" dt="2022-02-06T20:04:53.504" v="308" actId="478"/>
          <ac:spMkLst>
            <pc:docMk/>
            <pc:sldMk cId="2622923791" sldId="257"/>
            <ac:spMk id="31" creationId="{D7A979BF-9547-4B8F-BB49-C3FCE094C5B5}"/>
          </ac:spMkLst>
        </pc:spChg>
        <pc:spChg chg="del">
          <ac:chgData name="Scott Berry" userId="d53cb9c05b082722" providerId="LiveId" clId="{8D128C7A-ED05-4C9A-A97B-519BD382140C}" dt="2022-02-06T20:04:59.895" v="310" actId="478"/>
          <ac:spMkLst>
            <pc:docMk/>
            <pc:sldMk cId="2622923791" sldId="257"/>
            <ac:spMk id="32" creationId="{558193D4-9FB1-44C0-BEAD-E2AEABDA3096}"/>
          </ac:spMkLst>
        </pc:spChg>
        <pc:spChg chg="del">
          <ac:chgData name="Scott Berry" userId="d53cb9c05b082722" providerId="LiveId" clId="{8D128C7A-ED05-4C9A-A97B-519BD382140C}" dt="2022-02-06T20:04:53.504" v="308" actId="478"/>
          <ac:spMkLst>
            <pc:docMk/>
            <pc:sldMk cId="2622923791" sldId="257"/>
            <ac:spMk id="33" creationId="{E9A0543E-5963-45F0-8284-8D2CD8A92024}"/>
          </ac:spMkLst>
        </pc:spChg>
        <pc:spChg chg="del">
          <ac:chgData name="Scott Berry" userId="d53cb9c05b082722" providerId="LiveId" clId="{8D128C7A-ED05-4C9A-A97B-519BD382140C}" dt="2022-02-06T20:04:53.504" v="308" actId="478"/>
          <ac:spMkLst>
            <pc:docMk/>
            <pc:sldMk cId="2622923791" sldId="257"/>
            <ac:spMk id="34" creationId="{644A3783-726F-423D-9619-A7F1E6411F0E}"/>
          </ac:spMkLst>
        </pc:spChg>
        <pc:spChg chg="del">
          <ac:chgData name="Scott Berry" userId="d53cb9c05b082722" providerId="LiveId" clId="{8D128C7A-ED05-4C9A-A97B-519BD382140C}" dt="2022-02-06T20:04:53.504" v="308" actId="478"/>
          <ac:spMkLst>
            <pc:docMk/>
            <pc:sldMk cId="2622923791" sldId="257"/>
            <ac:spMk id="35" creationId="{E4A74655-4FCE-402E-B878-807B400E9F6E}"/>
          </ac:spMkLst>
        </pc:spChg>
        <pc:spChg chg="del">
          <ac:chgData name="Scott Berry" userId="d53cb9c05b082722" providerId="LiveId" clId="{8D128C7A-ED05-4C9A-A97B-519BD382140C}" dt="2022-02-06T20:04:53.504" v="308" actId="478"/>
          <ac:spMkLst>
            <pc:docMk/>
            <pc:sldMk cId="2622923791" sldId="257"/>
            <ac:spMk id="36" creationId="{94407E43-7CD4-46AB-A2EC-B02BA1B9CB01}"/>
          </ac:spMkLst>
        </pc:spChg>
        <pc:spChg chg="add mod">
          <ac:chgData name="Scott Berry" userId="d53cb9c05b082722" providerId="LiveId" clId="{8D128C7A-ED05-4C9A-A97B-519BD382140C}" dt="2022-02-06T20:15:12.553" v="342" actId="1076"/>
          <ac:spMkLst>
            <pc:docMk/>
            <pc:sldMk cId="2622923791" sldId="257"/>
            <ac:spMk id="39" creationId="{C33162E2-DECE-40D5-8D13-882F47D0145F}"/>
          </ac:spMkLst>
        </pc:spChg>
        <pc:spChg chg="add mod">
          <ac:chgData name="Scott Berry" userId="d53cb9c05b082722" providerId="LiveId" clId="{8D128C7A-ED05-4C9A-A97B-519BD382140C}" dt="2022-02-06T20:15:58.281" v="355" actId="20577"/>
          <ac:spMkLst>
            <pc:docMk/>
            <pc:sldMk cId="2622923791" sldId="257"/>
            <ac:spMk id="41" creationId="{35B47E2D-00F5-4F03-A7A6-C9FCFA6FDEC7}"/>
          </ac:spMkLst>
        </pc:spChg>
        <pc:spChg chg="add mod">
          <ac:chgData name="Scott Berry" userId="d53cb9c05b082722" providerId="LiveId" clId="{8D128C7A-ED05-4C9A-A97B-519BD382140C}" dt="2022-02-06T20:15:03.541" v="341" actId="1076"/>
          <ac:spMkLst>
            <pc:docMk/>
            <pc:sldMk cId="2622923791" sldId="257"/>
            <ac:spMk id="43" creationId="{D1D8270B-06B0-4C3A-97F6-79A7E14CB690}"/>
          </ac:spMkLst>
        </pc:spChg>
        <pc:spChg chg="add mod">
          <ac:chgData name="Scott Berry" userId="d53cb9c05b082722" providerId="LiveId" clId="{8D128C7A-ED05-4C9A-A97B-519BD382140C}" dt="2022-02-06T20:16:03.486" v="363" actId="20577"/>
          <ac:spMkLst>
            <pc:docMk/>
            <pc:sldMk cId="2622923791" sldId="257"/>
            <ac:spMk id="45" creationId="{116690EE-3CB4-4092-AD8B-6A1BAA588CD4}"/>
          </ac:spMkLst>
        </pc:spChg>
        <pc:spChg chg="add mod">
          <ac:chgData name="Scott Berry" userId="d53cb9c05b082722" providerId="LiveId" clId="{8D128C7A-ED05-4C9A-A97B-519BD382140C}" dt="2022-02-06T20:14:56.899" v="340" actId="1076"/>
          <ac:spMkLst>
            <pc:docMk/>
            <pc:sldMk cId="2622923791" sldId="257"/>
            <ac:spMk id="47" creationId="{30CE61F6-0A59-4AC3-B9C0-B0DA8636DC58}"/>
          </ac:spMkLst>
        </pc:spChg>
        <pc:spChg chg="add mod">
          <ac:chgData name="Scott Berry" userId="d53cb9c05b082722" providerId="LiveId" clId="{8D128C7A-ED05-4C9A-A97B-519BD382140C}" dt="2022-02-06T20:16:08.701" v="370" actId="20577"/>
          <ac:spMkLst>
            <pc:docMk/>
            <pc:sldMk cId="2622923791" sldId="257"/>
            <ac:spMk id="49" creationId="{38E6A522-82CD-45C9-B753-4A2F898324DF}"/>
          </ac:spMkLst>
        </pc:spChg>
        <pc:spChg chg="add mod">
          <ac:chgData name="Scott Berry" userId="d53cb9c05b082722" providerId="LiveId" clId="{8D128C7A-ED05-4C9A-A97B-519BD382140C}" dt="2022-02-06T20:14:49.650" v="339" actId="1076"/>
          <ac:spMkLst>
            <pc:docMk/>
            <pc:sldMk cId="2622923791" sldId="257"/>
            <ac:spMk id="51" creationId="{88F89D62-0C4A-443D-9E88-9157F0F658AE}"/>
          </ac:spMkLst>
        </pc:spChg>
        <pc:spChg chg="add mod">
          <ac:chgData name="Scott Berry" userId="d53cb9c05b082722" providerId="LiveId" clId="{8D128C7A-ED05-4C9A-A97B-519BD382140C}" dt="2022-02-06T20:16:15.629" v="381" actId="20577"/>
          <ac:spMkLst>
            <pc:docMk/>
            <pc:sldMk cId="2622923791" sldId="257"/>
            <ac:spMk id="53" creationId="{167309B6-1313-4978-8136-8C76C2FE48E7}"/>
          </ac:spMkLst>
        </pc:spChg>
        <pc:spChg chg="add mod">
          <ac:chgData name="Scott Berry" userId="d53cb9c05b082722" providerId="LiveId" clId="{8D128C7A-ED05-4C9A-A97B-519BD382140C}" dt="2022-02-06T20:14:44.763" v="338" actId="1076"/>
          <ac:spMkLst>
            <pc:docMk/>
            <pc:sldMk cId="2622923791" sldId="257"/>
            <ac:spMk id="54" creationId="{AD557EED-2020-4C2E-8EA1-037A1E420F82}"/>
          </ac:spMkLst>
        </pc:spChg>
        <pc:spChg chg="add mod">
          <ac:chgData name="Scott Berry" userId="d53cb9c05b082722" providerId="LiveId" clId="{8D128C7A-ED05-4C9A-A97B-519BD382140C}" dt="2022-02-06T20:16:20.743" v="388" actId="20577"/>
          <ac:spMkLst>
            <pc:docMk/>
            <pc:sldMk cId="2622923791" sldId="257"/>
            <ac:spMk id="55" creationId="{C14F7ABB-2880-444A-B46A-8DCB38042541}"/>
          </ac:spMkLst>
        </pc:spChg>
        <pc:spChg chg="add mod">
          <ac:chgData name="Scott Berry" userId="d53cb9c05b082722" providerId="LiveId" clId="{8D128C7A-ED05-4C9A-A97B-519BD382140C}" dt="2022-02-06T20:22:25.864" v="456" actId="20577"/>
          <ac:spMkLst>
            <pc:docMk/>
            <pc:sldMk cId="2622923791" sldId="257"/>
            <ac:spMk id="56" creationId="{558D9780-D0C2-4ED2-83F4-0BFD11968B78}"/>
          </ac:spMkLst>
        </pc:spChg>
        <pc:spChg chg="add mod">
          <ac:chgData name="Scott Berry" userId="d53cb9c05b082722" providerId="LiveId" clId="{8D128C7A-ED05-4C9A-A97B-519BD382140C}" dt="2022-02-06T20:25:25.393" v="489" actId="20577"/>
          <ac:spMkLst>
            <pc:docMk/>
            <pc:sldMk cId="2622923791" sldId="257"/>
            <ac:spMk id="61" creationId="{48F914F2-0144-43FA-B383-FB725BDFBFEA}"/>
          </ac:spMkLst>
        </pc:spChg>
        <pc:spChg chg="add mod">
          <ac:chgData name="Scott Berry" userId="d53cb9c05b082722" providerId="LiveId" clId="{8D128C7A-ED05-4C9A-A97B-519BD382140C}" dt="2022-02-06T20:25:41.396" v="506" actId="20577"/>
          <ac:spMkLst>
            <pc:docMk/>
            <pc:sldMk cId="2622923791" sldId="257"/>
            <ac:spMk id="62" creationId="{F7656DA5-CEB7-4E59-AAF4-12246D46A7AD}"/>
          </ac:spMkLst>
        </pc:spChg>
        <pc:spChg chg="add mod">
          <ac:chgData name="Scott Berry" userId="d53cb9c05b082722" providerId="LiveId" clId="{8D128C7A-ED05-4C9A-A97B-519BD382140C}" dt="2022-02-06T20:26:00.263" v="532" actId="20577"/>
          <ac:spMkLst>
            <pc:docMk/>
            <pc:sldMk cId="2622923791" sldId="257"/>
            <ac:spMk id="63" creationId="{C19FA2D2-A40B-46F9-ABB1-3314399CB59C}"/>
          </ac:spMkLst>
        </pc:spChg>
        <pc:spChg chg="add mod">
          <ac:chgData name="Scott Berry" userId="d53cb9c05b082722" providerId="LiveId" clId="{8D128C7A-ED05-4C9A-A97B-519BD382140C}" dt="2022-02-06T20:27:51.446" v="535" actId="2085"/>
          <ac:spMkLst>
            <pc:docMk/>
            <pc:sldMk cId="2622923791" sldId="257"/>
            <ac:spMk id="64" creationId="{EEFF22A7-E0CF-44AF-A4D5-D04935DF783A}"/>
          </ac:spMkLst>
        </pc:spChg>
        <pc:spChg chg="add mod">
          <ac:chgData name="Scott Berry" userId="d53cb9c05b082722" providerId="LiveId" clId="{8D128C7A-ED05-4C9A-A97B-519BD382140C}" dt="2022-02-06T20:28:02.513" v="537" actId="1076"/>
          <ac:spMkLst>
            <pc:docMk/>
            <pc:sldMk cId="2622923791" sldId="257"/>
            <ac:spMk id="65" creationId="{9CB5C39A-E365-4281-B680-1A246475F9E1}"/>
          </ac:spMkLst>
        </pc:spChg>
        <pc:spChg chg="add mod">
          <ac:chgData name="Scott Berry" userId="d53cb9c05b082722" providerId="LiveId" clId="{8D128C7A-ED05-4C9A-A97B-519BD382140C}" dt="2022-02-06T20:28:06.646" v="539" actId="1076"/>
          <ac:spMkLst>
            <pc:docMk/>
            <pc:sldMk cId="2622923791" sldId="257"/>
            <ac:spMk id="66" creationId="{4C5163FD-0903-4EEC-B39D-D003D99A92F3}"/>
          </ac:spMkLst>
        </pc:spChg>
        <pc:spChg chg="add mod">
          <ac:chgData name="Scott Berry" userId="d53cb9c05b082722" providerId="LiveId" clId="{8D128C7A-ED05-4C9A-A97B-519BD382140C}" dt="2022-02-06T20:28:11.300" v="541" actId="1076"/>
          <ac:spMkLst>
            <pc:docMk/>
            <pc:sldMk cId="2622923791" sldId="257"/>
            <ac:spMk id="67" creationId="{3A02EFCF-A801-4C5F-BE52-FECB535C9BBD}"/>
          </ac:spMkLst>
        </pc:spChg>
        <pc:spChg chg="add mod">
          <ac:chgData name="Scott Berry" userId="d53cb9c05b082722" providerId="LiveId" clId="{8D128C7A-ED05-4C9A-A97B-519BD382140C}" dt="2022-02-06T20:28:17.740" v="543" actId="1076"/>
          <ac:spMkLst>
            <pc:docMk/>
            <pc:sldMk cId="2622923791" sldId="257"/>
            <ac:spMk id="68" creationId="{2336D70B-FC67-43B5-8428-EBEFB53F1870}"/>
          </ac:spMkLst>
        </pc:spChg>
        <pc:spChg chg="add mod">
          <ac:chgData name="Scott Berry" userId="d53cb9c05b082722" providerId="LiveId" clId="{8D128C7A-ED05-4C9A-A97B-519BD382140C}" dt="2022-02-06T20:28:52.822" v="546" actId="207"/>
          <ac:spMkLst>
            <pc:docMk/>
            <pc:sldMk cId="2622923791" sldId="257"/>
            <ac:spMk id="69" creationId="{B1683205-58F5-4A02-BC59-0746046C2FC8}"/>
          </ac:spMkLst>
        </pc:spChg>
        <pc:cxnChg chg="del mod">
          <ac:chgData name="Scott Berry" userId="d53cb9c05b082722" providerId="LiveId" clId="{8D128C7A-ED05-4C9A-A97B-519BD382140C}" dt="2022-02-06T20:04:53.504" v="308" actId="478"/>
          <ac:cxnSpMkLst>
            <pc:docMk/>
            <pc:sldMk cId="2622923791" sldId="257"/>
            <ac:cxnSpMk id="14" creationId="{2B88091F-1AED-4A3A-9095-7B49CDCDD754}"/>
          </ac:cxnSpMkLst>
        </pc:cxnChg>
        <pc:cxnChg chg="add">
          <ac:chgData name="Scott Berry" userId="d53cb9c05b082722" providerId="LiveId" clId="{8D128C7A-ED05-4C9A-A97B-519BD382140C}" dt="2022-02-06T20:19:51.415" v="389" actId="11529"/>
          <ac:cxnSpMkLst>
            <pc:docMk/>
            <pc:sldMk cId="2622923791" sldId="257"/>
            <ac:cxnSpMk id="15" creationId="{E08392DC-7116-48B2-B9D1-7E0FFD5CA0D9}"/>
          </ac:cxnSpMkLst>
        </pc:cxnChg>
        <pc:cxnChg chg="del mod">
          <ac:chgData name="Scott Berry" userId="d53cb9c05b082722" providerId="LiveId" clId="{8D128C7A-ED05-4C9A-A97B-519BD382140C}" dt="2022-02-06T20:04:53.504" v="308" actId="478"/>
          <ac:cxnSpMkLst>
            <pc:docMk/>
            <pc:sldMk cId="2622923791" sldId="257"/>
            <ac:cxnSpMk id="20" creationId="{217B5E7C-4C79-4693-ABD6-6A39AAE31E17}"/>
          </ac:cxnSpMkLst>
        </pc:cxnChg>
        <pc:cxnChg chg="add">
          <ac:chgData name="Scott Berry" userId="d53cb9c05b082722" providerId="LiveId" clId="{8D128C7A-ED05-4C9A-A97B-519BD382140C}" dt="2022-02-06T20:21:52.386" v="420" actId="11529"/>
          <ac:cxnSpMkLst>
            <pc:docMk/>
            <pc:sldMk cId="2622923791" sldId="257"/>
            <ac:cxnSpMk id="21" creationId="{10E04288-A60E-44A6-9B2B-A0D79227CC51}"/>
          </ac:cxnSpMkLst>
        </pc:cxnChg>
        <pc:cxnChg chg="del mod">
          <ac:chgData name="Scott Berry" userId="d53cb9c05b082722" providerId="LiveId" clId="{8D128C7A-ED05-4C9A-A97B-519BD382140C}" dt="2022-02-06T20:04:53.504" v="308" actId="478"/>
          <ac:cxnSpMkLst>
            <pc:docMk/>
            <pc:sldMk cId="2622923791" sldId="257"/>
            <ac:cxnSpMk id="22" creationId="{0020D148-6F5B-44ED-8DE2-4CF45189DB55}"/>
          </ac:cxnSpMkLst>
        </pc:cxnChg>
        <pc:cxnChg chg="add">
          <ac:chgData name="Scott Berry" userId="d53cb9c05b082722" providerId="LiveId" clId="{8D128C7A-ED05-4C9A-A97B-519BD382140C}" dt="2022-02-06T20:24:15.487" v="459" actId="11529"/>
          <ac:cxnSpMkLst>
            <pc:docMk/>
            <pc:sldMk cId="2622923791" sldId="257"/>
            <ac:cxnSpMk id="37" creationId="{B1B04773-530A-401F-831E-0B39641B612E}"/>
          </ac:cxnSpMkLst>
        </pc:cxnChg>
        <pc:cxnChg chg="del mod">
          <ac:chgData name="Scott Berry" userId="d53cb9c05b082722" providerId="LiveId" clId="{8D128C7A-ED05-4C9A-A97B-519BD382140C}" dt="2022-02-06T20:04:53.504" v="308" actId="478"/>
          <ac:cxnSpMkLst>
            <pc:docMk/>
            <pc:sldMk cId="2622923791" sldId="257"/>
            <ac:cxnSpMk id="38" creationId="{2B08D7BD-566B-432F-9F09-D6CFF6E1AC08}"/>
          </ac:cxnSpMkLst>
        </pc:cxnChg>
        <pc:cxnChg chg="del mod">
          <ac:chgData name="Scott Berry" userId="d53cb9c05b082722" providerId="LiveId" clId="{8D128C7A-ED05-4C9A-A97B-519BD382140C}" dt="2022-02-06T20:04:53.504" v="308" actId="478"/>
          <ac:cxnSpMkLst>
            <pc:docMk/>
            <pc:sldMk cId="2622923791" sldId="257"/>
            <ac:cxnSpMk id="40" creationId="{BC2E60C0-1CAE-40C5-B9A4-653318CEED1B}"/>
          </ac:cxnSpMkLst>
        </pc:cxnChg>
        <pc:cxnChg chg="del mod">
          <ac:chgData name="Scott Berry" userId="d53cb9c05b082722" providerId="LiveId" clId="{8D128C7A-ED05-4C9A-A97B-519BD382140C}" dt="2022-02-06T20:04:53.504" v="308" actId="478"/>
          <ac:cxnSpMkLst>
            <pc:docMk/>
            <pc:sldMk cId="2622923791" sldId="257"/>
            <ac:cxnSpMk id="42" creationId="{54E47715-D204-4913-B297-D42F4DDA5942}"/>
          </ac:cxnSpMkLst>
        </pc:cxnChg>
        <pc:cxnChg chg="del mod">
          <ac:chgData name="Scott Berry" userId="d53cb9c05b082722" providerId="LiveId" clId="{8D128C7A-ED05-4C9A-A97B-519BD382140C}" dt="2022-02-06T20:04:53.504" v="308" actId="478"/>
          <ac:cxnSpMkLst>
            <pc:docMk/>
            <pc:sldMk cId="2622923791" sldId="257"/>
            <ac:cxnSpMk id="44" creationId="{4C3881B1-A7EB-4291-8AC8-1D03EB57E0EE}"/>
          </ac:cxnSpMkLst>
        </pc:cxnChg>
        <pc:cxnChg chg="del mod">
          <ac:chgData name="Scott Berry" userId="d53cb9c05b082722" providerId="LiveId" clId="{8D128C7A-ED05-4C9A-A97B-519BD382140C}" dt="2022-02-06T20:04:53.504" v="308" actId="478"/>
          <ac:cxnSpMkLst>
            <pc:docMk/>
            <pc:sldMk cId="2622923791" sldId="257"/>
            <ac:cxnSpMk id="46" creationId="{D5BDBE56-DC00-4415-BAF5-2B9B322D99A7}"/>
          </ac:cxnSpMkLst>
        </pc:cxnChg>
        <pc:cxnChg chg="del mod">
          <ac:chgData name="Scott Berry" userId="d53cb9c05b082722" providerId="LiveId" clId="{8D128C7A-ED05-4C9A-A97B-519BD382140C}" dt="2022-02-06T20:04:53.504" v="308" actId="478"/>
          <ac:cxnSpMkLst>
            <pc:docMk/>
            <pc:sldMk cId="2622923791" sldId="257"/>
            <ac:cxnSpMk id="48" creationId="{B326E06E-D931-401E-BE63-50186A3FA42E}"/>
          </ac:cxnSpMkLst>
        </pc:cxnChg>
        <pc:cxnChg chg="del mod">
          <ac:chgData name="Scott Berry" userId="d53cb9c05b082722" providerId="LiveId" clId="{8D128C7A-ED05-4C9A-A97B-519BD382140C}" dt="2022-02-06T20:04:53.504" v="308" actId="478"/>
          <ac:cxnSpMkLst>
            <pc:docMk/>
            <pc:sldMk cId="2622923791" sldId="257"/>
            <ac:cxnSpMk id="50" creationId="{247EB128-4AD4-46E6-8178-02353B1FCDC8}"/>
          </ac:cxnSpMkLst>
        </pc:cxnChg>
        <pc:cxnChg chg="del mod">
          <ac:chgData name="Scott Berry" userId="d53cb9c05b082722" providerId="LiveId" clId="{8D128C7A-ED05-4C9A-A97B-519BD382140C}" dt="2022-02-06T20:04:53.504" v="308" actId="478"/>
          <ac:cxnSpMkLst>
            <pc:docMk/>
            <pc:sldMk cId="2622923791" sldId="257"/>
            <ac:cxnSpMk id="52" creationId="{661F42EA-405B-4873-8E3F-E20A6E87FEB0}"/>
          </ac:cxnSpMkLst>
        </pc:cxnChg>
        <pc:cxnChg chg="add">
          <ac:chgData name="Scott Berry" userId="d53cb9c05b082722" providerId="LiveId" clId="{8D128C7A-ED05-4C9A-A97B-519BD382140C}" dt="2022-02-06T20:24:26.515" v="460" actId="11529"/>
          <ac:cxnSpMkLst>
            <pc:docMk/>
            <pc:sldMk cId="2622923791" sldId="257"/>
            <ac:cxnSpMk id="58" creationId="{74CE4318-00EC-484D-A4BB-2162600E8390}"/>
          </ac:cxnSpMkLst>
        </pc:cxnChg>
        <pc:cxnChg chg="add">
          <ac:chgData name="Scott Berry" userId="d53cb9c05b082722" providerId="LiveId" clId="{8D128C7A-ED05-4C9A-A97B-519BD382140C}" dt="2022-02-06T20:24:41.574" v="461" actId="11529"/>
          <ac:cxnSpMkLst>
            <pc:docMk/>
            <pc:sldMk cId="2622923791" sldId="257"/>
            <ac:cxnSpMk id="60" creationId="{D6CFAC55-3676-47E2-9722-9985D9785048}"/>
          </ac:cxnSpMkLst>
        </pc:cxnChg>
      </pc:sldChg>
      <pc:sldChg chg="addSp delSp modSp add mod">
        <pc:chgData name="Scott Berry" userId="d53cb9c05b082722" providerId="LiveId" clId="{8D128C7A-ED05-4C9A-A97B-519BD382140C}" dt="2022-02-06T20:48:28.406" v="821" actId="20577"/>
        <pc:sldMkLst>
          <pc:docMk/>
          <pc:sldMk cId="4210383763" sldId="258"/>
        </pc:sldMkLst>
        <pc:spChg chg="del">
          <ac:chgData name="Scott Berry" userId="d53cb9c05b082722" providerId="LiveId" clId="{8D128C7A-ED05-4C9A-A97B-519BD382140C}" dt="2022-02-06T20:05:07.833" v="311" actId="478"/>
          <ac:spMkLst>
            <pc:docMk/>
            <pc:sldMk cId="4210383763" sldId="258"/>
            <ac:spMk id="4" creationId="{5ECE1D91-CAC5-44C5-AB4E-3DACB552C3C6}"/>
          </ac:spMkLst>
        </pc:spChg>
        <pc:spChg chg="del">
          <ac:chgData name="Scott Berry" userId="d53cb9c05b082722" providerId="LiveId" clId="{8D128C7A-ED05-4C9A-A97B-519BD382140C}" dt="2022-02-06T20:05:07.833" v="311" actId="478"/>
          <ac:spMkLst>
            <pc:docMk/>
            <pc:sldMk cId="4210383763" sldId="258"/>
            <ac:spMk id="5" creationId="{172BCF8C-86BD-47F4-89EE-925525741257}"/>
          </ac:spMkLst>
        </pc:spChg>
        <pc:spChg chg="mod">
          <ac:chgData name="Scott Berry" userId="d53cb9c05b082722" providerId="LiveId" clId="{8D128C7A-ED05-4C9A-A97B-519BD382140C}" dt="2022-02-06T20:02:32.803" v="291" actId="20577"/>
          <ac:spMkLst>
            <pc:docMk/>
            <pc:sldMk cId="4210383763" sldId="258"/>
            <ac:spMk id="6" creationId="{4342AF2E-F63A-4586-B743-A31BB0F705C5}"/>
          </ac:spMkLst>
        </pc:spChg>
        <pc:spChg chg="del">
          <ac:chgData name="Scott Berry" userId="d53cb9c05b082722" providerId="LiveId" clId="{8D128C7A-ED05-4C9A-A97B-519BD382140C}" dt="2022-02-06T20:05:07.833" v="311" actId="478"/>
          <ac:spMkLst>
            <pc:docMk/>
            <pc:sldMk cId="4210383763" sldId="258"/>
            <ac:spMk id="7" creationId="{EDC4154D-FCA6-435F-96D0-B660B1B9EB77}"/>
          </ac:spMkLst>
        </pc:spChg>
        <pc:spChg chg="del">
          <ac:chgData name="Scott Berry" userId="d53cb9c05b082722" providerId="LiveId" clId="{8D128C7A-ED05-4C9A-A97B-519BD382140C}" dt="2022-02-06T20:05:07.833" v="311" actId="478"/>
          <ac:spMkLst>
            <pc:docMk/>
            <pc:sldMk cId="4210383763" sldId="258"/>
            <ac:spMk id="8" creationId="{AA1B5BF2-C8D1-463E-84BA-018E3A0AB338}"/>
          </ac:spMkLst>
        </pc:spChg>
        <pc:spChg chg="add mod">
          <ac:chgData name="Scott Berry" userId="d53cb9c05b082722" providerId="LiveId" clId="{8D128C7A-ED05-4C9A-A97B-519BD382140C}" dt="2022-02-06T20:31:22.542" v="560" actId="1076"/>
          <ac:spMkLst>
            <pc:docMk/>
            <pc:sldMk cId="4210383763" sldId="258"/>
            <ac:spMk id="9" creationId="{B1FF9AA4-5CDC-465A-B5B7-2E9F0B87B20E}"/>
          </ac:spMkLst>
        </pc:spChg>
        <pc:spChg chg="del">
          <ac:chgData name="Scott Berry" userId="d53cb9c05b082722" providerId="LiveId" clId="{8D128C7A-ED05-4C9A-A97B-519BD382140C}" dt="2022-02-06T20:05:07.833" v="311" actId="478"/>
          <ac:spMkLst>
            <pc:docMk/>
            <pc:sldMk cId="4210383763" sldId="258"/>
            <ac:spMk id="10" creationId="{5D06999B-F4DD-4C8A-8628-1C9C908D4E13}"/>
          </ac:spMkLst>
        </pc:spChg>
        <pc:spChg chg="del">
          <ac:chgData name="Scott Berry" userId="d53cb9c05b082722" providerId="LiveId" clId="{8D128C7A-ED05-4C9A-A97B-519BD382140C}" dt="2022-02-06T20:05:07.833" v="311" actId="478"/>
          <ac:spMkLst>
            <pc:docMk/>
            <pc:sldMk cId="4210383763" sldId="258"/>
            <ac:spMk id="11" creationId="{C6F5EC8C-020E-49DF-A745-724992ABF6CB}"/>
          </ac:spMkLst>
        </pc:spChg>
        <pc:spChg chg="del">
          <ac:chgData name="Scott Berry" userId="d53cb9c05b082722" providerId="LiveId" clId="{8D128C7A-ED05-4C9A-A97B-519BD382140C}" dt="2022-02-06T20:05:07.833" v="311" actId="478"/>
          <ac:spMkLst>
            <pc:docMk/>
            <pc:sldMk cId="4210383763" sldId="258"/>
            <ac:spMk id="12" creationId="{CCE79334-65CC-4E5C-ABDC-CF7D8CA6EB0E}"/>
          </ac:spMkLst>
        </pc:spChg>
        <pc:spChg chg="add mod">
          <ac:chgData name="Scott Berry" userId="d53cb9c05b082722" providerId="LiveId" clId="{8D128C7A-ED05-4C9A-A97B-519BD382140C}" dt="2022-02-06T20:43:40.168" v="608" actId="1076"/>
          <ac:spMkLst>
            <pc:docMk/>
            <pc:sldMk cId="4210383763" sldId="258"/>
            <ac:spMk id="16" creationId="{8B2EB9BC-65E0-4BFA-8249-9B58FF6EC664}"/>
          </ac:spMkLst>
        </pc:spChg>
        <pc:spChg chg="del">
          <ac:chgData name="Scott Berry" userId="d53cb9c05b082722" providerId="LiveId" clId="{8D128C7A-ED05-4C9A-A97B-519BD382140C}" dt="2022-02-06T20:05:07.833" v="311" actId="478"/>
          <ac:spMkLst>
            <pc:docMk/>
            <pc:sldMk cId="4210383763" sldId="258"/>
            <ac:spMk id="17" creationId="{DCD6F16D-C292-40CB-9F04-9469DD962FB4}"/>
          </ac:spMkLst>
        </pc:spChg>
        <pc:spChg chg="del">
          <ac:chgData name="Scott Berry" userId="d53cb9c05b082722" providerId="LiveId" clId="{8D128C7A-ED05-4C9A-A97B-519BD382140C}" dt="2022-02-06T20:05:07.833" v="311" actId="478"/>
          <ac:spMkLst>
            <pc:docMk/>
            <pc:sldMk cId="4210383763" sldId="258"/>
            <ac:spMk id="18" creationId="{8D686F94-D633-4C9F-BE25-5280DAE23486}"/>
          </ac:spMkLst>
        </pc:spChg>
        <pc:spChg chg="del">
          <ac:chgData name="Scott Berry" userId="d53cb9c05b082722" providerId="LiveId" clId="{8D128C7A-ED05-4C9A-A97B-519BD382140C}" dt="2022-02-06T20:05:07.833" v="311" actId="478"/>
          <ac:spMkLst>
            <pc:docMk/>
            <pc:sldMk cId="4210383763" sldId="258"/>
            <ac:spMk id="23" creationId="{9E0302EF-09EB-44DE-BBCF-0492EAD371A3}"/>
          </ac:spMkLst>
        </pc:spChg>
        <pc:spChg chg="del">
          <ac:chgData name="Scott Berry" userId="d53cb9c05b082722" providerId="LiveId" clId="{8D128C7A-ED05-4C9A-A97B-519BD382140C}" dt="2022-02-06T20:05:07.833" v="311" actId="478"/>
          <ac:spMkLst>
            <pc:docMk/>
            <pc:sldMk cId="4210383763" sldId="258"/>
            <ac:spMk id="24" creationId="{8B329E16-3062-4CA4-93CC-F7769BB23C99}"/>
          </ac:spMkLst>
        </pc:spChg>
        <pc:spChg chg="del">
          <ac:chgData name="Scott Berry" userId="d53cb9c05b082722" providerId="LiveId" clId="{8D128C7A-ED05-4C9A-A97B-519BD382140C}" dt="2022-02-06T20:05:07.833" v="311" actId="478"/>
          <ac:spMkLst>
            <pc:docMk/>
            <pc:sldMk cId="4210383763" sldId="258"/>
            <ac:spMk id="26" creationId="{64601D50-7093-49C2-8820-DAC373BB15ED}"/>
          </ac:spMkLst>
        </pc:spChg>
        <pc:spChg chg="del">
          <ac:chgData name="Scott Berry" userId="d53cb9c05b082722" providerId="LiveId" clId="{8D128C7A-ED05-4C9A-A97B-519BD382140C}" dt="2022-02-06T20:05:07.833" v="311" actId="478"/>
          <ac:spMkLst>
            <pc:docMk/>
            <pc:sldMk cId="4210383763" sldId="258"/>
            <ac:spMk id="27" creationId="{5665F7B6-C23F-4481-9496-A528669E8220}"/>
          </ac:spMkLst>
        </pc:spChg>
        <pc:spChg chg="del">
          <ac:chgData name="Scott Berry" userId="d53cb9c05b082722" providerId="LiveId" clId="{8D128C7A-ED05-4C9A-A97B-519BD382140C}" dt="2022-02-06T20:05:07.833" v="311" actId="478"/>
          <ac:spMkLst>
            <pc:docMk/>
            <pc:sldMk cId="4210383763" sldId="258"/>
            <ac:spMk id="28" creationId="{E3803DF0-F1CC-486B-8B53-3D3A02CC855B}"/>
          </ac:spMkLst>
        </pc:spChg>
        <pc:spChg chg="del">
          <ac:chgData name="Scott Berry" userId="d53cb9c05b082722" providerId="LiveId" clId="{8D128C7A-ED05-4C9A-A97B-519BD382140C}" dt="2022-02-06T20:05:07.833" v="311" actId="478"/>
          <ac:spMkLst>
            <pc:docMk/>
            <pc:sldMk cId="4210383763" sldId="258"/>
            <ac:spMk id="29" creationId="{AC9C0D01-60AD-4A84-A97F-672FF1046281}"/>
          </ac:spMkLst>
        </pc:spChg>
        <pc:spChg chg="del">
          <ac:chgData name="Scott Berry" userId="d53cb9c05b082722" providerId="LiveId" clId="{8D128C7A-ED05-4C9A-A97B-519BD382140C}" dt="2022-02-06T20:05:07.833" v="311" actId="478"/>
          <ac:spMkLst>
            <pc:docMk/>
            <pc:sldMk cId="4210383763" sldId="258"/>
            <ac:spMk id="30" creationId="{CCA89B17-2C98-4F76-B0AB-E58E0C62A36A}"/>
          </ac:spMkLst>
        </pc:spChg>
        <pc:spChg chg="del">
          <ac:chgData name="Scott Berry" userId="d53cb9c05b082722" providerId="LiveId" clId="{8D128C7A-ED05-4C9A-A97B-519BD382140C}" dt="2022-02-06T20:05:07.833" v="311" actId="478"/>
          <ac:spMkLst>
            <pc:docMk/>
            <pc:sldMk cId="4210383763" sldId="258"/>
            <ac:spMk id="31" creationId="{D7A979BF-9547-4B8F-BB49-C3FCE094C5B5}"/>
          </ac:spMkLst>
        </pc:spChg>
        <pc:spChg chg="del">
          <ac:chgData name="Scott Berry" userId="d53cb9c05b082722" providerId="LiveId" clId="{8D128C7A-ED05-4C9A-A97B-519BD382140C}" dt="2022-02-06T20:05:07.833" v="311" actId="478"/>
          <ac:spMkLst>
            <pc:docMk/>
            <pc:sldMk cId="4210383763" sldId="258"/>
            <ac:spMk id="32" creationId="{558193D4-9FB1-44C0-BEAD-E2AEABDA3096}"/>
          </ac:spMkLst>
        </pc:spChg>
        <pc:spChg chg="del">
          <ac:chgData name="Scott Berry" userId="d53cb9c05b082722" providerId="LiveId" clId="{8D128C7A-ED05-4C9A-A97B-519BD382140C}" dt="2022-02-06T20:05:07.833" v="311" actId="478"/>
          <ac:spMkLst>
            <pc:docMk/>
            <pc:sldMk cId="4210383763" sldId="258"/>
            <ac:spMk id="33" creationId="{E9A0543E-5963-45F0-8284-8D2CD8A92024}"/>
          </ac:spMkLst>
        </pc:spChg>
        <pc:spChg chg="del">
          <ac:chgData name="Scott Berry" userId="d53cb9c05b082722" providerId="LiveId" clId="{8D128C7A-ED05-4C9A-A97B-519BD382140C}" dt="2022-02-06T20:05:07.833" v="311" actId="478"/>
          <ac:spMkLst>
            <pc:docMk/>
            <pc:sldMk cId="4210383763" sldId="258"/>
            <ac:spMk id="34" creationId="{644A3783-726F-423D-9619-A7F1E6411F0E}"/>
          </ac:spMkLst>
        </pc:spChg>
        <pc:spChg chg="del">
          <ac:chgData name="Scott Berry" userId="d53cb9c05b082722" providerId="LiveId" clId="{8D128C7A-ED05-4C9A-A97B-519BD382140C}" dt="2022-02-06T20:05:07.833" v="311" actId="478"/>
          <ac:spMkLst>
            <pc:docMk/>
            <pc:sldMk cId="4210383763" sldId="258"/>
            <ac:spMk id="35" creationId="{E4A74655-4FCE-402E-B878-807B400E9F6E}"/>
          </ac:spMkLst>
        </pc:spChg>
        <pc:spChg chg="del">
          <ac:chgData name="Scott Berry" userId="d53cb9c05b082722" providerId="LiveId" clId="{8D128C7A-ED05-4C9A-A97B-519BD382140C}" dt="2022-02-06T20:05:07.833" v="311" actId="478"/>
          <ac:spMkLst>
            <pc:docMk/>
            <pc:sldMk cId="4210383763" sldId="258"/>
            <ac:spMk id="36" creationId="{94407E43-7CD4-46AB-A2EC-B02BA1B9CB01}"/>
          </ac:spMkLst>
        </pc:spChg>
        <pc:spChg chg="add mod">
          <ac:chgData name="Scott Berry" userId="d53cb9c05b082722" providerId="LiveId" clId="{8D128C7A-ED05-4C9A-A97B-519BD382140C}" dt="2022-02-06T20:31:36.060" v="568" actId="20577"/>
          <ac:spMkLst>
            <pc:docMk/>
            <pc:sldMk cId="4210383763" sldId="258"/>
            <ac:spMk id="41" creationId="{401F01F7-0C18-4E1A-B5F9-940DFCB4773A}"/>
          </ac:spMkLst>
        </pc:spChg>
        <pc:spChg chg="add mod">
          <ac:chgData name="Scott Berry" userId="d53cb9c05b082722" providerId="LiveId" clId="{8D128C7A-ED05-4C9A-A97B-519BD382140C}" dt="2022-02-06T20:45:33.313" v="665" actId="20577"/>
          <ac:spMkLst>
            <pc:docMk/>
            <pc:sldMk cId="4210383763" sldId="258"/>
            <ac:spMk id="47" creationId="{0DEF9681-BBE9-48F9-A9D7-2F6ABE389B66}"/>
          </ac:spMkLst>
        </pc:spChg>
        <pc:spChg chg="add mod">
          <ac:chgData name="Scott Berry" userId="d53cb9c05b082722" providerId="LiveId" clId="{8D128C7A-ED05-4C9A-A97B-519BD382140C}" dt="2022-02-06T20:47:08.810" v="690" actId="20577"/>
          <ac:spMkLst>
            <pc:docMk/>
            <pc:sldMk cId="4210383763" sldId="258"/>
            <ac:spMk id="51" creationId="{8B8B289C-5639-4DEB-8172-654CFCB4F24F}"/>
          </ac:spMkLst>
        </pc:spChg>
        <pc:spChg chg="add mod">
          <ac:chgData name="Scott Berry" userId="d53cb9c05b082722" providerId="LiveId" clId="{8D128C7A-ED05-4C9A-A97B-519BD382140C}" dt="2022-02-06T20:47:36.618" v="725" actId="20577"/>
          <ac:spMkLst>
            <pc:docMk/>
            <pc:sldMk cId="4210383763" sldId="258"/>
            <ac:spMk id="54" creationId="{843A02FF-16F1-476E-A8CE-4F36BD8A1E14}"/>
          </ac:spMkLst>
        </pc:spChg>
        <pc:spChg chg="add mod">
          <ac:chgData name="Scott Berry" userId="d53cb9c05b082722" providerId="LiveId" clId="{8D128C7A-ED05-4C9A-A97B-519BD382140C}" dt="2022-02-06T20:48:07.948" v="779" actId="20577"/>
          <ac:spMkLst>
            <pc:docMk/>
            <pc:sldMk cId="4210383763" sldId="258"/>
            <ac:spMk id="56" creationId="{85CC0C29-0233-4077-88D3-8916CA3C0077}"/>
          </ac:spMkLst>
        </pc:spChg>
        <pc:spChg chg="add mod">
          <ac:chgData name="Scott Berry" userId="d53cb9c05b082722" providerId="LiveId" clId="{8D128C7A-ED05-4C9A-A97B-519BD382140C}" dt="2022-02-06T20:48:28.406" v="821" actId="20577"/>
          <ac:spMkLst>
            <pc:docMk/>
            <pc:sldMk cId="4210383763" sldId="258"/>
            <ac:spMk id="58" creationId="{3777D3AE-F823-453E-884E-7EDCDFF3DC19}"/>
          </ac:spMkLst>
        </pc:spChg>
        <pc:cxnChg chg="add mod">
          <ac:chgData name="Scott Berry" userId="d53cb9c05b082722" providerId="LiveId" clId="{8D128C7A-ED05-4C9A-A97B-519BD382140C}" dt="2022-02-06T20:30:40.992" v="551" actId="1076"/>
          <ac:cxnSpMkLst>
            <pc:docMk/>
            <pc:sldMk cId="4210383763" sldId="258"/>
            <ac:cxnSpMk id="3" creationId="{0B8A0358-14A3-4539-BA48-4361E45E9E5C}"/>
          </ac:cxnSpMkLst>
        </pc:cxnChg>
        <pc:cxnChg chg="del mod">
          <ac:chgData name="Scott Berry" userId="d53cb9c05b082722" providerId="LiveId" clId="{8D128C7A-ED05-4C9A-A97B-519BD382140C}" dt="2022-02-06T20:05:07.833" v="311" actId="478"/>
          <ac:cxnSpMkLst>
            <pc:docMk/>
            <pc:sldMk cId="4210383763" sldId="258"/>
            <ac:cxnSpMk id="14" creationId="{2B88091F-1AED-4A3A-9095-7B49CDCDD754}"/>
          </ac:cxnSpMkLst>
        </pc:cxnChg>
        <pc:cxnChg chg="add">
          <ac:chgData name="Scott Berry" userId="d53cb9c05b082722" providerId="LiveId" clId="{8D128C7A-ED05-4C9A-A97B-519BD382140C}" dt="2022-02-06T20:42:44.957" v="569" actId="11529"/>
          <ac:cxnSpMkLst>
            <pc:docMk/>
            <pc:sldMk cId="4210383763" sldId="258"/>
            <ac:cxnSpMk id="15" creationId="{85842116-812A-47AD-9EE2-F023AA7BAEEE}"/>
          </ac:cxnSpMkLst>
        </pc:cxnChg>
        <pc:cxnChg chg="del mod">
          <ac:chgData name="Scott Berry" userId="d53cb9c05b082722" providerId="LiveId" clId="{8D128C7A-ED05-4C9A-A97B-519BD382140C}" dt="2022-02-06T20:05:07.833" v="311" actId="478"/>
          <ac:cxnSpMkLst>
            <pc:docMk/>
            <pc:sldMk cId="4210383763" sldId="258"/>
            <ac:cxnSpMk id="20" creationId="{217B5E7C-4C79-4693-ABD6-6A39AAE31E17}"/>
          </ac:cxnSpMkLst>
        </pc:cxnChg>
        <pc:cxnChg chg="add">
          <ac:chgData name="Scott Berry" userId="d53cb9c05b082722" providerId="LiveId" clId="{8D128C7A-ED05-4C9A-A97B-519BD382140C}" dt="2022-02-06T20:44:42.478" v="609" actId="11529"/>
          <ac:cxnSpMkLst>
            <pc:docMk/>
            <pc:sldMk cId="4210383763" sldId="258"/>
            <ac:cxnSpMk id="21" creationId="{2FAA7482-572B-46FB-AACD-1D0E7B0EC9A7}"/>
          </ac:cxnSpMkLst>
        </pc:cxnChg>
        <pc:cxnChg chg="del mod">
          <ac:chgData name="Scott Berry" userId="d53cb9c05b082722" providerId="LiveId" clId="{8D128C7A-ED05-4C9A-A97B-519BD382140C}" dt="2022-02-06T20:05:07.833" v="311" actId="478"/>
          <ac:cxnSpMkLst>
            <pc:docMk/>
            <pc:sldMk cId="4210383763" sldId="258"/>
            <ac:cxnSpMk id="22" creationId="{0020D148-6F5B-44ED-8DE2-4CF45189DB55}"/>
          </ac:cxnSpMkLst>
        </pc:cxnChg>
        <pc:cxnChg chg="del mod">
          <ac:chgData name="Scott Berry" userId="d53cb9c05b082722" providerId="LiveId" clId="{8D128C7A-ED05-4C9A-A97B-519BD382140C}" dt="2022-02-06T20:05:07.833" v="311" actId="478"/>
          <ac:cxnSpMkLst>
            <pc:docMk/>
            <pc:sldMk cId="4210383763" sldId="258"/>
            <ac:cxnSpMk id="38" creationId="{2B08D7BD-566B-432F-9F09-D6CFF6E1AC08}"/>
          </ac:cxnSpMkLst>
        </pc:cxnChg>
        <pc:cxnChg chg="add mod">
          <ac:chgData name="Scott Berry" userId="d53cb9c05b082722" providerId="LiveId" clId="{8D128C7A-ED05-4C9A-A97B-519BD382140C}" dt="2022-02-06T20:30:42.458" v="552" actId="1076"/>
          <ac:cxnSpMkLst>
            <pc:docMk/>
            <pc:sldMk cId="4210383763" sldId="258"/>
            <ac:cxnSpMk id="39" creationId="{7FC9DD7A-3AA9-430C-9386-1D505DC131DF}"/>
          </ac:cxnSpMkLst>
        </pc:cxnChg>
        <pc:cxnChg chg="del mod">
          <ac:chgData name="Scott Berry" userId="d53cb9c05b082722" providerId="LiveId" clId="{8D128C7A-ED05-4C9A-A97B-519BD382140C}" dt="2022-02-06T20:05:07.833" v="311" actId="478"/>
          <ac:cxnSpMkLst>
            <pc:docMk/>
            <pc:sldMk cId="4210383763" sldId="258"/>
            <ac:cxnSpMk id="40" creationId="{BC2E60C0-1CAE-40C5-B9A4-653318CEED1B}"/>
          </ac:cxnSpMkLst>
        </pc:cxnChg>
        <pc:cxnChg chg="del mod">
          <ac:chgData name="Scott Berry" userId="d53cb9c05b082722" providerId="LiveId" clId="{8D128C7A-ED05-4C9A-A97B-519BD382140C}" dt="2022-02-06T20:05:07.833" v="311" actId="478"/>
          <ac:cxnSpMkLst>
            <pc:docMk/>
            <pc:sldMk cId="4210383763" sldId="258"/>
            <ac:cxnSpMk id="42" creationId="{54E47715-D204-4913-B297-D42F4DDA5942}"/>
          </ac:cxnSpMkLst>
        </pc:cxnChg>
        <pc:cxnChg chg="del mod">
          <ac:chgData name="Scott Berry" userId="d53cb9c05b082722" providerId="LiveId" clId="{8D128C7A-ED05-4C9A-A97B-519BD382140C}" dt="2022-02-06T20:05:07.833" v="311" actId="478"/>
          <ac:cxnSpMkLst>
            <pc:docMk/>
            <pc:sldMk cId="4210383763" sldId="258"/>
            <ac:cxnSpMk id="44" creationId="{4C3881B1-A7EB-4291-8AC8-1D03EB57E0EE}"/>
          </ac:cxnSpMkLst>
        </pc:cxnChg>
        <pc:cxnChg chg="del mod">
          <ac:chgData name="Scott Berry" userId="d53cb9c05b082722" providerId="LiveId" clId="{8D128C7A-ED05-4C9A-A97B-519BD382140C}" dt="2022-02-06T20:05:07.833" v="311" actId="478"/>
          <ac:cxnSpMkLst>
            <pc:docMk/>
            <pc:sldMk cId="4210383763" sldId="258"/>
            <ac:cxnSpMk id="46" creationId="{D5BDBE56-DC00-4415-BAF5-2B9B322D99A7}"/>
          </ac:cxnSpMkLst>
        </pc:cxnChg>
        <pc:cxnChg chg="del mod">
          <ac:chgData name="Scott Berry" userId="d53cb9c05b082722" providerId="LiveId" clId="{8D128C7A-ED05-4C9A-A97B-519BD382140C}" dt="2022-02-06T20:05:07.833" v="311" actId="478"/>
          <ac:cxnSpMkLst>
            <pc:docMk/>
            <pc:sldMk cId="4210383763" sldId="258"/>
            <ac:cxnSpMk id="48" creationId="{B326E06E-D931-401E-BE63-50186A3FA42E}"/>
          </ac:cxnSpMkLst>
        </pc:cxnChg>
        <pc:cxnChg chg="add mod">
          <ac:chgData name="Scott Berry" userId="d53cb9c05b082722" providerId="LiveId" clId="{8D128C7A-ED05-4C9A-A97B-519BD382140C}" dt="2022-02-06T20:46:57.428" v="667" actId="1076"/>
          <ac:cxnSpMkLst>
            <pc:docMk/>
            <pc:sldMk cId="4210383763" sldId="258"/>
            <ac:cxnSpMk id="49" creationId="{D41B6981-C2EF-4694-8547-CD85D25BF978}"/>
          </ac:cxnSpMkLst>
        </pc:cxnChg>
        <pc:cxnChg chg="del mod">
          <ac:chgData name="Scott Berry" userId="d53cb9c05b082722" providerId="LiveId" clId="{8D128C7A-ED05-4C9A-A97B-519BD382140C}" dt="2022-02-06T20:05:07.833" v="311" actId="478"/>
          <ac:cxnSpMkLst>
            <pc:docMk/>
            <pc:sldMk cId="4210383763" sldId="258"/>
            <ac:cxnSpMk id="50" creationId="{247EB128-4AD4-46E6-8178-02353B1FCDC8}"/>
          </ac:cxnSpMkLst>
        </pc:cxnChg>
        <pc:cxnChg chg="del mod">
          <ac:chgData name="Scott Berry" userId="d53cb9c05b082722" providerId="LiveId" clId="{8D128C7A-ED05-4C9A-A97B-519BD382140C}" dt="2022-02-06T20:05:07.833" v="311" actId="478"/>
          <ac:cxnSpMkLst>
            <pc:docMk/>
            <pc:sldMk cId="4210383763" sldId="258"/>
            <ac:cxnSpMk id="52" creationId="{661F42EA-405B-4873-8E3F-E20A6E87FEB0}"/>
          </ac:cxnSpMkLst>
        </pc:cxnChg>
        <pc:cxnChg chg="add mod">
          <ac:chgData name="Scott Berry" userId="d53cb9c05b082722" providerId="LiveId" clId="{8D128C7A-ED05-4C9A-A97B-519BD382140C}" dt="2022-02-06T20:46:57.428" v="667" actId="1076"/>
          <ac:cxnSpMkLst>
            <pc:docMk/>
            <pc:sldMk cId="4210383763" sldId="258"/>
            <ac:cxnSpMk id="53" creationId="{5A18EE9D-F6CC-4892-89AE-3B478FAB0AB5}"/>
          </ac:cxnSpMkLst>
        </pc:cxnChg>
        <pc:cxnChg chg="add mod">
          <ac:chgData name="Scott Berry" userId="d53cb9c05b082722" providerId="LiveId" clId="{8D128C7A-ED05-4C9A-A97B-519BD382140C}" dt="2022-02-06T20:47:46.486" v="727" actId="1076"/>
          <ac:cxnSpMkLst>
            <pc:docMk/>
            <pc:sldMk cId="4210383763" sldId="258"/>
            <ac:cxnSpMk id="55" creationId="{5458F57F-1B4F-483F-9CEA-B77B76360803}"/>
          </ac:cxnSpMkLst>
        </pc:cxnChg>
        <pc:cxnChg chg="add mod">
          <ac:chgData name="Scott Berry" userId="d53cb9c05b082722" providerId="LiveId" clId="{8D128C7A-ED05-4C9A-A97B-519BD382140C}" dt="2022-02-06T20:47:46.486" v="727" actId="1076"/>
          <ac:cxnSpMkLst>
            <pc:docMk/>
            <pc:sldMk cId="4210383763" sldId="258"/>
            <ac:cxnSpMk id="57" creationId="{BAEA2C1C-B344-415C-8671-D8D62022BE67}"/>
          </ac:cxnSpMkLst>
        </pc:cxnChg>
      </pc:sldChg>
      <pc:sldChg chg="delSp modSp new mod ord">
        <pc:chgData name="Scott Berry" userId="d53cb9c05b082722" providerId="LiveId" clId="{8D128C7A-ED05-4C9A-A97B-519BD382140C}" dt="2022-02-06T20:48:59.806" v="866" actId="478"/>
        <pc:sldMkLst>
          <pc:docMk/>
          <pc:sldMk cId="740641089" sldId="259"/>
        </pc:sldMkLst>
        <pc:spChg chg="mod">
          <ac:chgData name="Scott Berry" userId="d53cb9c05b082722" providerId="LiveId" clId="{8D128C7A-ED05-4C9A-A97B-519BD382140C}" dt="2022-02-06T20:48:56.240" v="865" actId="20577"/>
          <ac:spMkLst>
            <pc:docMk/>
            <pc:sldMk cId="740641089" sldId="259"/>
            <ac:spMk id="2" creationId="{C1FB5FE8-6E9A-4665-9B8F-52806A12E165}"/>
          </ac:spMkLst>
        </pc:spChg>
        <pc:spChg chg="del">
          <ac:chgData name="Scott Berry" userId="d53cb9c05b082722" providerId="LiveId" clId="{8D128C7A-ED05-4C9A-A97B-519BD382140C}" dt="2022-02-06T20:48:59.806" v="866" actId="478"/>
          <ac:spMkLst>
            <pc:docMk/>
            <pc:sldMk cId="740641089" sldId="259"/>
            <ac:spMk id="3" creationId="{D30766CB-1A85-4B4B-BA75-FEC91D0C28D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B5E4F-24BA-4443-B42F-418AF6ECA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D9102A-93B9-45D8-9C81-611298824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076F8-852E-48AE-BCE7-2E5BD67D9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F10F6-CEA0-4A6B-A8D5-70D82379E53E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F0F57-91F3-44D8-ACB2-52D9F6B7E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89D08-CEBD-4925-AFF8-00DA1A491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E6D9-07AD-4BC8-A597-C685E656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03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A34FB-E030-42C7-964C-29DEA2432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D681C9-4449-4D22-896A-C8865F737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5C2DB-54E1-42CC-93EE-B0BD53662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F10F6-CEA0-4A6B-A8D5-70D82379E53E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2A633-95C4-4650-B58E-2B3E1E938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64504-7AE1-4DF5-A1B8-42C29C08F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E6D9-07AD-4BC8-A597-C685E656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60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A957F0-CEEF-4389-915F-3FB16E46E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3C94D6-A089-4887-B2B5-6C854A9C4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29978-4F35-49BA-98B3-7145CBB53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F10F6-CEA0-4A6B-A8D5-70D82379E53E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43A52-FA2B-4039-8338-290A2BC6A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5A9B3-7BEF-495B-BC60-423CF0D68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E6D9-07AD-4BC8-A597-C685E656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1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ADF3D-8E42-48D4-9AFE-516095C58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8B6FC-BC45-444C-8E4E-E5E0802C2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FCF57-D432-4C33-AC40-9499D137E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F10F6-CEA0-4A6B-A8D5-70D82379E53E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38ABC-4C28-4F01-85B8-5A0B34DBA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50AE2-6529-4924-B036-98E12B1A6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E6D9-07AD-4BC8-A597-C685E656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43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F665-8E39-4496-B29C-E83ABC0B8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341E9-A000-4172-9851-C8215B426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9C507-98DF-492B-9082-4443D49BE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F10F6-CEA0-4A6B-A8D5-70D82379E53E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5B75A-CC9A-4CF5-9BEE-C34777592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50009-6BF4-4E21-8DC1-4E8669675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E6D9-07AD-4BC8-A597-C685E656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40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4CEB6-C97C-4D54-983C-D9D752EAF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A0E73-DD12-45B6-9977-A41B47F6D3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B6DC7-24CB-42EC-BE81-E55188478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E3D37-F0D7-43EA-916C-FA405640B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F10F6-CEA0-4A6B-A8D5-70D82379E53E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C4A7B0-AF31-4095-8D31-DD959C78C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B0468-7772-4BAB-BACA-3A0E704E9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E6D9-07AD-4BC8-A597-C685E656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437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CED01-FAE3-450F-926E-20B4BA0E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A635E-A55D-4560-B4D6-11CB59630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667B5-2EA0-496C-BECF-30DE96E45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92B99C-0DBF-4B35-B21A-05A0B39D5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02171D-9FD5-401D-8666-0D932FBC97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943D1A-6E75-4FCC-83E6-633650950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F10F6-CEA0-4A6B-A8D5-70D82379E53E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A5912-7937-451D-876B-ADD8E6C81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B7A97E-414F-4794-A9E4-456F9ECA8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E6D9-07AD-4BC8-A597-C685E656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6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F7349-27C8-4A8F-AD87-0BD638459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303D51-F0F3-46DE-B406-390AC435D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F10F6-CEA0-4A6B-A8D5-70D82379E53E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9C08DE-50B9-4D8A-A597-15CA306A2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72C240-5458-4480-843E-62341C099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E6D9-07AD-4BC8-A597-C685E656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47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75E6F8-151E-46E3-B079-B67880783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F10F6-CEA0-4A6B-A8D5-70D82379E53E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526CC0-218E-44A3-BEB7-492F43DD5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F9489-C472-472B-B747-CB6B7E0DE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E6D9-07AD-4BC8-A597-C685E656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42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0E4AD-62F3-42AD-ACAC-52BE02ACB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2A5F4-B597-4CFA-9D7A-2563929FF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A78A52-29CE-46B4-9F41-01510455E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69E63-30A6-4022-AD9B-56574286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F10F6-CEA0-4A6B-A8D5-70D82379E53E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781A1-BD5C-4464-BBEB-B2FA2E268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80885-E988-4BB4-98AB-5242EE562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E6D9-07AD-4BC8-A597-C685E656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05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C25F4-2813-4054-9E6B-991D71250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0EAAF1-D403-4A26-99A0-503E6FB647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209BBF-152E-400A-8F5F-2CF60C164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42373B-6833-4C93-B3C2-D0D1D4B48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F10F6-CEA0-4A6B-A8D5-70D82379E53E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5CC6B-C6EF-468F-AEFC-994FD13E9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7CB18-5FF6-4155-A887-6B6047B1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4E6D9-07AD-4BC8-A597-C685E656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48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404137-FFF6-4110-ADDC-001F8DB60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20FFE-4BA9-4F82-89AF-4759D01D5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F8D3F-0BCA-4E10-81AC-278C29BFE0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F10F6-CEA0-4A6B-A8D5-70D82379E53E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FF8F1-8D22-4D84-8E5C-11D4ED9DEB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162F4-340B-441F-8263-16163C2D3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4E6D9-07AD-4BC8-A597-C685E6569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65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B5FE8-6E9A-4665-9B8F-52806A12E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Scott Berry</a:t>
            </a:r>
            <a:br>
              <a:rPr lang="en-US" dirty="0"/>
            </a:br>
            <a:r>
              <a:rPr lang="en-US" dirty="0"/>
              <a:t>Lab Assignment 2 - Diagrams</a:t>
            </a:r>
          </a:p>
        </p:txBody>
      </p:sp>
    </p:spTree>
    <p:extLst>
      <p:ext uri="{BB962C8B-B14F-4D97-AF65-F5344CB8AC3E}">
        <p14:creationId xmlns:p14="http://schemas.microsoft.com/office/powerpoint/2010/main" val="740641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6F5EC8C-020E-49DF-A745-724992ABF6CB}"/>
              </a:ext>
            </a:extLst>
          </p:cNvPr>
          <p:cNvSpPr/>
          <p:nvPr/>
        </p:nvSpPr>
        <p:spPr>
          <a:xfrm>
            <a:off x="7607968" y="573869"/>
            <a:ext cx="1684421" cy="8301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ECE1D91-CAC5-44C5-AB4E-3DACB552C3C6}"/>
              </a:ext>
            </a:extLst>
          </p:cNvPr>
          <p:cNvSpPr/>
          <p:nvPr/>
        </p:nvSpPr>
        <p:spPr>
          <a:xfrm>
            <a:off x="1483895" y="778406"/>
            <a:ext cx="1540042" cy="83017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2BCF8C-86BD-47F4-89EE-925525741257}"/>
              </a:ext>
            </a:extLst>
          </p:cNvPr>
          <p:cNvSpPr txBox="1"/>
          <p:nvPr/>
        </p:nvSpPr>
        <p:spPr>
          <a:xfrm>
            <a:off x="1688431" y="946848"/>
            <a:ext cx="1167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 Browser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42AF2E-F63A-4586-B743-A31BB0F705C5}"/>
              </a:ext>
            </a:extLst>
          </p:cNvPr>
          <p:cNvSpPr txBox="1"/>
          <p:nvPr/>
        </p:nvSpPr>
        <p:spPr>
          <a:xfrm>
            <a:off x="409074" y="204537"/>
            <a:ext cx="447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1 – Data Flow Diagram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DC4154D-FCA6-435F-96D0-B660B1B9EB77}"/>
              </a:ext>
            </a:extLst>
          </p:cNvPr>
          <p:cNvSpPr/>
          <p:nvPr/>
        </p:nvSpPr>
        <p:spPr>
          <a:xfrm>
            <a:off x="4475748" y="684158"/>
            <a:ext cx="1540042" cy="83017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1B5BF2-C8D1-463E-84BA-018E3A0AB338}"/>
              </a:ext>
            </a:extLst>
          </p:cNvPr>
          <p:cNvSpPr txBox="1"/>
          <p:nvPr/>
        </p:nvSpPr>
        <p:spPr>
          <a:xfrm>
            <a:off x="4680284" y="852600"/>
            <a:ext cx="1167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2. Webserver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06999B-F4DD-4C8A-8628-1C9C908D4E13}"/>
              </a:ext>
            </a:extLst>
          </p:cNvPr>
          <p:cNvSpPr txBox="1"/>
          <p:nvPr/>
        </p:nvSpPr>
        <p:spPr>
          <a:xfrm>
            <a:off x="7976936" y="778406"/>
            <a:ext cx="1167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DB of User credentials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E79334-65CC-4E5C-ABDC-CF7D8CA6EB0E}"/>
              </a:ext>
            </a:extLst>
          </p:cNvPr>
          <p:cNvSpPr/>
          <p:nvPr/>
        </p:nvSpPr>
        <p:spPr>
          <a:xfrm>
            <a:off x="7607968" y="573869"/>
            <a:ext cx="368968" cy="83017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B88091F-1AED-4A3A-9095-7B49CDCDD754}"/>
              </a:ext>
            </a:extLst>
          </p:cNvPr>
          <p:cNvCxnSpPr>
            <a:stCxn id="7" idx="6"/>
            <a:endCxn id="12" idx="1"/>
          </p:cNvCxnSpPr>
          <p:nvPr/>
        </p:nvCxnSpPr>
        <p:spPr>
          <a:xfrm flipV="1">
            <a:off x="6015790" y="988959"/>
            <a:ext cx="1592178" cy="1102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CD6F16D-C292-40CB-9F04-9469DD962FB4}"/>
              </a:ext>
            </a:extLst>
          </p:cNvPr>
          <p:cNvSpPr/>
          <p:nvPr/>
        </p:nvSpPr>
        <p:spPr>
          <a:xfrm>
            <a:off x="409074" y="2671011"/>
            <a:ext cx="1684421" cy="8301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686F94-D633-4C9F-BE25-5280DAE23486}"/>
              </a:ext>
            </a:extLst>
          </p:cNvPr>
          <p:cNvSpPr txBox="1"/>
          <p:nvPr/>
        </p:nvSpPr>
        <p:spPr>
          <a:xfrm>
            <a:off x="778042" y="2875548"/>
            <a:ext cx="1167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17B5E7C-4C79-4693-ABD6-6A39AAE31E17}"/>
              </a:ext>
            </a:extLst>
          </p:cNvPr>
          <p:cNvCxnSpPr>
            <a:endCxn id="4" idx="3"/>
          </p:cNvCxnSpPr>
          <p:nvPr/>
        </p:nvCxnSpPr>
        <p:spPr>
          <a:xfrm flipV="1">
            <a:off x="1207168" y="1487008"/>
            <a:ext cx="502261" cy="11840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020D148-6F5B-44ED-8DE2-4CF45189DB55}"/>
              </a:ext>
            </a:extLst>
          </p:cNvPr>
          <p:cNvCxnSpPr>
            <a:stCxn id="4" idx="6"/>
            <a:endCxn id="7" idx="2"/>
          </p:cNvCxnSpPr>
          <p:nvPr/>
        </p:nvCxnSpPr>
        <p:spPr>
          <a:xfrm flipV="1">
            <a:off x="3023937" y="1099248"/>
            <a:ext cx="1451811" cy="942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E0302EF-09EB-44DE-BBCF-0492EAD371A3}"/>
              </a:ext>
            </a:extLst>
          </p:cNvPr>
          <p:cNvSpPr/>
          <p:nvPr/>
        </p:nvSpPr>
        <p:spPr>
          <a:xfrm>
            <a:off x="2855495" y="3152547"/>
            <a:ext cx="1684421" cy="8301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329E16-3062-4CA4-93CC-F7769BB23C99}"/>
              </a:ext>
            </a:extLst>
          </p:cNvPr>
          <p:cNvSpPr txBox="1"/>
          <p:nvPr/>
        </p:nvSpPr>
        <p:spPr>
          <a:xfrm>
            <a:off x="3224463" y="3357084"/>
            <a:ext cx="1167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4601D50-7093-49C2-8820-DAC373BB15ED}"/>
              </a:ext>
            </a:extLst>
          </p:cNvPr>
          <p:cNvSpPr/>
          <p:nvPr/>
        </p:nvSpPr>
        <p:spPr>
          <a:xfrm>
            <a:off x="3910263" y="4849364"/>
            <a:ext cx="1540042" cy="83017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65F7B6-C23F-4481-9496-A528669E8220}"/>
              </a:ext>
            </a:extLst>
          </p:cNvPr>
          <p:cNvSpPr txBox="1"/>
          <p:nvPr/>
        </p:nvSpPr>
        <p:spPr>
          <a:xfrm>
            <a:off x="4114799" y="5017806"/>
            <a:ext cx="1167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1.1 Get Username and Password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3803DF0-F1CC-486B-8B53-3D3A02CC855B}"/>
              </a:ext>
            </a:extLst>
          </p:cNvPr>
          <p:cNvSpPr/>
          <p:nvPr/>
        </p:nvSpPr>
        <p:spPr>
          <a:xfrm>
            <a:off x="6204285" y="5017806"/>
            <a:ext cx="1540042" cy="83017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9C0D01-60AD-4A84-A97F-672FF1046281}"/>
              </a:ext>
            </a:extLst>
          </p:cNvPr>
          <p:cNvSpPr txBox="1"/>
          <p:nvPr/>
        </p:nvSpPr>
        <p:spPr>
          <a:xfrm>
            <a:off x="6408821" y="5186248"/>
            <a:ext cx="1331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1.3 Authenticate with Web Server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CA89B17-2C98-4F76-B0AB-E58E0C62A36A}"/>
              </a:ext>
            </a:extLst>
          </p:cNvPr>
          <p:cNvSpPr/>
          <p:nvPr/>
        </p:nvSpPr>
        <p:spPr>
          <a:xfrm>
            <a:off x="7976936" y="3894493"/>
            <a:ext cx="1540042" cy="83017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A979BF-9547-4B8F-BB49-C3FCE094C5B5}"/>
              </a:ext>
            </a:extLst>
          </p:cNvPr>
          <p:cNvSpPr txBox="1"/>
          <p:nvPr/>
        </p:nvSpPr>
        <p:spPr>
          <a:xfrm>
            <a:off x="8181472" y="4062935"/>
            <a:ext cx="1167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2. Web Server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58193D4-9FB1-44C0-BEAD-E2AEABDA3096}"/>
              </a:ext>
            </a:extLst>
          </p:cNvPr>
          <p:cNvSpPr/>
          <p:nvPr/>
        </p:nvSpPr>
        <p:spPr>
          <a:xfrm>
            <a:off x="9280357" y="4901499"/>
            <a:ext cx="1684421" cy="8301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A0543E-5963-45F0-8284-8D2CD8A92024}"/>
              </a:ext>
            </a:extLst>
          </p:cNvPr>
          <p:cNvSpPr txBox="1"/>
          <p:nvPr/>
        </p:nvSpPr>
        <p:spPr>
          <a:xfrm>
            <a:off x="9649325" y="5106036"/>
            <a:ext cx="1167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DB of User credentials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44A3783-726F-423D-9619-A7F1E6411F0E}"/>
              </a:ext>
            </a:extLst>
          </p:cNvPr>
          <p:cNvSpPr/>
          <p:nvPr/>
        </p:nvSpPr>
        <p:spPr>
          <a:xfrm>
            <a:off x="9280357" y="4901499"/>
            <a:ext cx="368968" cy="83017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4A74655-4FCE-402E-B878-807B400E9F6E}"/>
              </a:ext>
            </a:extLst>
          </p:cNvPr>
          <p:cNvSpPr/>
          <p:nvPr/>
        </p:nvSpPr>
        <p:spPr>
          <a:xfrm>
            <a:off x="6035843" y="3894493"/>
            <a:ext cx="1540042" cy="83017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4407E43-7CD4-46AB-A2EC-B02BA1B9CB01}"/>
              </a:ext>
            </a:extLst>
          </p:cNvPr>
          <p:cNvSpPr txBox="1"/>
          <p:nvPr/>
        </p:nvSpPr>
        <p:spPr>
          <a:xfrm>
            <a:off x="6310561" y="3879360"/>
            <a:ext cx="1167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1.2 Create Secure Connection to Web Server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B08D7BD-566B-432F-9F09-D6CFF6E1AC08}"/>
              </a:ext>
            </a:extLst>
          </p:cNvPr>
          <p:cNvCxnSpPr>
            <a:stCxn id="23" idx="2"/>
            <a:endCxn id="26" idx="0"/>
          </p:cNvCxnSpPr>
          <p:nvPr/>
        </p:nvCxnSpPr>
        <p:spPr>
          <a:xfrm>
            <a:off x="3697706" y="3982726"/>
            <a:ext cx="982578" cy="866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C2E60C0-1CAE-40C5-B9A4-653318CEED1B}"/>
              </a:ext>
            </a:extLst>
          </p:cNvPr>
          <p:cNvCxnSpPr>
            <a:stCxn id="26" idx="6"/>
            <a:endCxn id="28" idx="2"/>
          </p:cNvCxnSpPr>
          <p:nvPr/>
        </p:nvCxnSpPr>
        <p:spPr>
          <a:xfrm>
            <a:off x="5450305" y="5264454"/>
            <a:ext cx="753980" cy="168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4E47715-D204-4913-B297-D42F4DDA5942}"/>
              </a:ext>
            </a:extLst>
          </p:cNvPr>
          <p:cNvCxnSpPr>
            <a:endCxn id="30" idx="3"/>
          </p:cNvCxnSpPr>
          <p:nvPr/>
        </p:nvCxnSpPr>
        <p:spPr>
          <a:xfrm flipV="1">
            <a:off x="7407443" y="4603095"/>
            <a:ext cx="795027" cy="502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C3881B1-A7EB-4291-8AC8-1D03EB57E0EE}"/>
              </a:ext>
            </a:extLst>
          </p:cNvPr>
          <p:cNvCxnSpPr>
            <a:stCxn id="35" idx="4"/>
            <a:endCxn id="28" idx="0"/>
          </p:cNvCxnSpPr>
          <p:nvPr/>
        </p:nvCxnSpPr>
        <p:spPr>
          <a:xfrm>
            <a:off x="6805864" y="4724672"/>
            <a:ext cx="168442" cy="293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5BDBE56-DC00-4415-BAF5-2B9B322D99A7}"/>
              </a:ext>
            </a:extLst>
          </p:cNvPr>
          <p:cNvCxnSpPr>
            <a:stCxn id="35" idx="6"/>
            <a:endCxn id="30" idx="2"/>
          </p:cNvCxnSpPr>
          <p:nvPr/>
        </p:nvCxnSpPr>
        <p:spPr>
          <a:xfrm>
            <a:off x="7575885" y="4309583"/>
            <a:ext cx="40105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326E06E-D931-401E-BE63-50186A3FA42E}"/>
              </a:ext>
            </a:extLst>
          </p:cNvPr>
          <p:cNvCxnSpPr>
            <a:stCxn id="30" idx="5"/>
            <a:endCxn id="32" idx="0"/>
          </p:cNvCxnSpPr>
          <p:nvPr/>
        </p:nvCxnSpPr>
        <p:spPr>
          <a:xfrm>
            <a:off x="9291444" y="4603095"/>
            <a:ext cx="831124" cy="2984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47EB128-4AD4-46E6-8178-02353B1FCDC8}"/>
              </a:ext>
            </a:extLst>
          </p:cNvPr>
          <p:cNvCxnSpPr>
            <a:stCxn id="28" idx="1"/>
            <a:endCxn id="23" idx="3"/>
          </p:cNvCxnSpPr>
          <p:nvPr/>
        </p:nvCxnSpPr>
        <p:spPr>
          <a:xfrm flipH="1" flipV="1">
            <a:off x="4539916" y="3567637"/>
            <a:ext cx="1889903" cy="1571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61F42EA-405B-4873-8E3F-E20A6E87FEB0}"/>
              </a:ext>
            </a:extLst>
          </p:cNvPr>
          <p:cNvCxnSpPr>
            <a:stCxn id="30" idx="2"/>
          </p:cNvCxnSpPr>
          <p:nvPr/>
        </p:nvCxnSpPr>
        <p:spPr>
          <a:xfrm flipH="1">
            <a:off x="4475748" y="4309583"/>
            <a:ext cx="3501188" cy="180036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6175FB8-13B1-4E44-A32A-74CDC1EF1FB5}"/>
              </a:ext>
            </a:extLst>
          </p:cNvPr>
          <p:cNvSpPr txBox="1"/>
          <p:nvPr/>
        </p:nvSpPr>
        <p:spPr>
          <a:xfrm>
            <a:off x="4295274" y="324853"/>
            <a:ext cx="233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Context-Level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A8A19CD-6EA7-4AB0-BEE1-F35DC39CA22A}"/>
              </a:ext>
            </a:extLst>
          </p:cNvPr>
          <p:cNvSpPr txBox="1"/>
          <p:nvPr/>
        </p:nvSpPr>
        <p:spPr>
          <a:xfrm>
            <a:off x="6035843" y="3244334"/>
            <a:ext cx="233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1</a:t>
            </a:r>
          </a:p>
        </p:txBody>
      </p:sp>
    </p:spTree>
    <p:extLst>
      <p:ext uri="{BB962C8B-B14F-4D97-AF65-F5344CB8AC3E}">
        <p14:creationId xmlns:p14="http://schemas.microsoft.com/office/powerpoint/2010/main" val="1700398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342AF2E-F63A-4586-B743-A31BB0F705C5}"/>
              </a:ext>
            </a:extLst>
          </p:cNvPr>
          <p:cNvSpPr txBox="1"/>
          <p:nvPr/>
        </p:nvSpPr>
        <p:spPr>
          <a:xfrm>
            <a:off x="409074" y="204537"/>
            <a:ext cx="447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2 – State Diagram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84EDB0A-D826-4B06-B5A6-AA2460012C3A}"/>
              </a:ext>
            </a:extLst>
          </p:cNvPr>
          <p:cNvSpPr/>
          <p:nvPr/>
        </p:nvSpPr>
        <p:spPr>
          <a:xfrm>
            <a:off x="1207170" y="1179095"/>
            <a:ext cx="1949115" cy="131144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01255F-A6B6-4CD1-AFA4-CC179A3A774E}"/>
              </a:ext>
            </a:extLst>
          </p:cNvPr>
          <p:cNvSpPr txBox="1"/>
          <p:nvPr/>
        </p:nvSpPr>
        <p:spPr>
          <a:xfrm>
            <a:off x="1580149" y="1371600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 Account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2A9C2341-BBC4-407B-B40F-BC60A29C8B40}"/>
              </a:ext>
            </a:extLst>
          </p:cNvPr>
          <p:cNvSpPr/>
          <p:nvPr/>
        </p:nvSpPr>
        <p:spPr>
          <a:xfrm rot="5400000">
            <a:off x="918275" y="1696317"/>
            <a:ext cx="300790" cy="276999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33162E2-DECE-40D5-8D13-882F47D0145F}"/>
              </a:ext>
            </a:extLst>
          </p:cNvPr>
          <p:cNvSpPr/>
          <p:nvPr/>
        </p:nvSpPr>
        <p:spPr>
          <a:xfrm>
            <a:off x="4989095" y="1179095"/>
            <a:ext cx="1949115" cy="131144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B47E2D-00F5-4F03-A7A6-C9FCFA6FDEC7}"/>
              </a:ext>
            </a:extLst>
          </p:cNvPr>
          <p:cNvSpPr txBox="1"/>
          <p:nvPr/>
        </p:nvSpPr>
        <p:spPr>
          <a:xfrm>
            <a:off x="5362074" y="13716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Unverified Account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1D8270B-06B0-4C3A-97F6-79A7E14CB690}"/>
              </a:ext>
            </a:extLst>
          </p:cNvPr>
          <p:cNvSpPr/>
          <p:nvPr/>
        </p:nvSpPr>
        <p:spPr>
          <a:xfrm>
            <a:off x="8654716" y="1179095"/>
            <a:ext cx="1949115" cy="131144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6690EE-3CB4-4092-AD8B-6A1BAA588CD4}"/>
              </a:ext>
            </a:extLst>
          </p:cNvPr>
          <p:cNvSpPr txBox="1"/>
          <p:nvPr/>
        </p:nvSpPr>
        <p:spPr>
          <a:xfrm>
            <a:off x="9027695" y="13716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Verified Account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0CE61F6-0A59-4AC3-B9C0-B0DA8636DC58}"/>
              </a:ext>
            </a:extLst>
          </p:cNvPr>
          <p:cNvSpPr/>
          <p:nvPr/>
        </p:nvSpPr>
        <p:spPr>
          <a:xfrm>
            <a:off x="1207170" y="4395537"/>
            <a:ext cx="1949115" cy="131144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8E6A522-82CD-45C9-B753-4A2F898324DF}"/>
              </a:ext>
            </a:extLst>
          </p:cNvPr>
          <p:cNvSpPr txBox="1"/>
          <p:nvPr/>
        </p:nvSpPr>
        <p:spPr>
          <a:xfrm>
            <a:off x="1580149" y="4588042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Blocked Account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8F89D62-0C4A-443D-9E88-9157F0F658AE}"/>
              </a:ext>
            </a:extLst>
          </p:cNvPr>
          <p:cNvSpPr/>
          <p:nvPr/>
        </p:nvSpPr>
        <p:spPr>
          <a:xfrm>
            <a:off x="4989095" y="4395537"/>
            <a:ext cx="1949115" cy="131144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67309B6-1313-4978-8136-8C76C2FE48E7}"/>
              </a:ext>
            </a:extLst>
          </p:cNvPr>
          <p:cNvSpPr txBox="1"/>
          <p:nvPr/>
        </p:nvSpPr>
        <p:spPr>
          <a:xfrm>
            <a:off x="5362074" y="4588042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Suspended Account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D557EED-2020-4C2E-8EA1-037A1E420F82}"/>
              </a:ext>
            </a:extLst>
          </p:cNvPr>
          <p:cNvSpPr/>
          <p:nvPr/>
        </p:nvSpPr>
        <p:spPr>
          <a:xfrm>
            <a:off x="8654716" y="4395537"/>
            <a:ext cx="1949115" cy="131144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4F7ABB-2880-444A-B46A-8DCB38042541}"/>
              </a:ext>
            </a:extLst>
          </p:cNvPr>
          <p:cNvSpPr txBox="1"/>
          <p:nvPr/>
        </p:nvSpPr>
        <p:spPr>
          <a:xfrm>
            <a:off x="9027695" y="4588042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Expired Account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8392DC-7116-48B2-B9D1-7E0FFD5CA0D9}"/>
              </a:ext>
            </a:extLst>
          </p:cNvPr>
          <p:cNvCxnSpPr>
            <a:stCxn id="2" idx="6"/>
            <a:endCxn id="39" idx="2"/>
          </p:cNvCxnSpPr>
          <p:nvPr/>
        </p:nvCxnSpPr>
        <p:spPr>
          <a:xfrm>
            <a:off x="3156285" y="1834816"/>
            <a:ext cx="1832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5CAF4E7-5412-493E-AADA-0FBE0050FA2B}"/>
              </a:ext>
            </a:extLst>
          </p:cNvPr>
          <p:cNvSpPr txBox="1"/>
          <p:nvPr/>
        </p:nvSpPr>
        <p:spPr>
          <a:xfrm>
            <a:off x="3523248" y="1417766"/>
            <a:ext cx="982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registration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E04288-A60E-44A6-9B2B-A0D79227CC51}"/>
              </a:ext>
            </a:extLst>
          </p:cNvPr>
          <p:cNvCxnSpPr>
            <a:stCxn id="39" idx="6"/>
            <a:endCxn id="43" idx="2"/>
          </p:cNvCxnSpPr>
          <p:nvPr/>
        </p:nvCxnSpPr>
        <p:spPr>
          <a:xfrm>
            <a:off x="6938210" y="1834816"/>
            <a:ext cx="1716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58D9780-D0C2-4ED2-83F4-0BFD11968B78}"/>
              </a:ext>
            </a:extLst>
          </p:cNvPr>
          <p:cNvSpPr txBox="1"/>
          <p:nvPr/>
        </p:nvSpPr>
        <p:spPr>
          <a:xfrm>
            <a:off x="7367336" y="1453588"/>
            <a:ext cx="982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verifies their email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1B04773-530A-401F-831E-0B39641B612E}"/>
              </a:ext>
            </a:extLst>
          </p:cNvPr>
          <p:cNvCxnSpPr>
            <a:stCxn id="43" idx="3"/>
            <a:endCxn id="47" idx="7"/>
          </p:cNvCxnSpPr>
          <p:nvPr/>
        </p:nvCxnSpPr>
        <p:spPr>
          <a:xfrm flipH="1">
            <a:off x="2870844" y="2298481"/>
            <a:ext cx="6069313" cy="2289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4CE4318-00EC-484D-A4BB-2162600E8390}"/>
              </a:ext>
            </a:extLst>
          </p:cNvPr>
          <p:cNvCxnSpPr>
            <a:stCxn id="43" idx="4"/>
            <a:endCxn id="51" idx="7"/>
          </p:cNvCxnSpPr>
          <p:nvPr/>
        </p:nvCxnSpPr>
        <p:spPr>
          <a:xfrm flipH="1">
            <a:off x="6652769" y="2490537"/>
            <a:ext cx="2976505" cy="2097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6CFAC55-3676-47E2-9722-9985D9785048}"/>
              </a:ext>
            </a:extLst>
          </p:cNvPr>
          <p:cNvCxnSpPr>
            <a:stCxn id="43" idx="5"/>
            <a:endCxn id="54" idx="0"/>
          </p:cNvCxnSpPr>
          <p:nvPr/>
        </p:nvCxnSpPr>
        <p:spPr>
          <a:xfrm flipH="1">
            <a:off x="9629274" y="2298481"/>
            <a:ext cx="689116" cy="2097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8F914F2-0144-43FA-B383-FB725BDFBFEA}"/>
              </a:ext>
            </a:extLst>
          </p:cNvPr>
          <p:cNvSpPr txBox="1"/>
          <p:nvPr/>
        </p:nvSpPr>
        <p:spPr>
          <a:xfrm>
            <a:off x="4556652" y="3192380"/>
            <a:ext cx="982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Employee resignation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7656DA5-CEB7-4E59-AAF4-12246D46A7AD}"/>
              </a:ext>
            </a:extLst>
          </p:cNvPr>
          <p:cNvSpPr txBox="1"/>
          <p:nvPr/>
        </p:nvSpPr>
        <p:spPr>
          <a:xfrm>
            <a:off x="6916152" y="3443037"/>
            <a:ext cx="982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Employee on leave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19FA2D2-A40B-46F9-ABB1-3314399CB59C}"/>
              </a:ext>
            </a:extLst>
          </p:cNvPr>
          <p:cNvSpPr txBox="1"/>
          <p:nvPr/>
        </p:nvSpPr>
        <p:spPr>
          <a:xfrm>
            <a:off x="9969821" y="3417013"/>
            <a:ext cx="982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Prolonged inactivity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EFF22A7-E0CF-44AF-A4D5-D04935DF783A}"/>
              </a:ext>
            </a:extLst>
          </p:cNvPr>
          <p:cNvSpPr/>
          <p:nvPr/>
        </p:nvSpPr>
        <p:spPr>
          <a:xfrm>
            <a:off x="1580149" y="1833265"/>
            <a:ext cx="1271336" cy="46521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CB5C39A-E365-4281-B680-1A246475F9E1}"/>
              </a:ext>
            </a:extLst>
          </p:cNvPr>
          <p:cNvSpPr/>
          <p:nvPr/>
        </p:nvSpPr>
        <p:spPr>
          <a:xfrm>
            <a:off x="5327984" y="1803050"/>
            <a:ext cx="1271336" cy="46521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C5163FD-0903-4EEC-B39D-D003D99A92F3}"/>
              </a:ext>
            </a:extLst>
          </p:cNvPr>
          <p:cNvSpPr/>
          <p:nvPr/>
        </p:nvSpPr>
        <p:spPr>
          <a:xfrm>
            <a:off x="1580149" y="5077690"/>
            <a:ext cx="1271336" cy="46521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A02EFCF-A801-4C5F-BE52-FECB535C9BBD}"/>
              </a:ext>
            </a:extLst>
          </p:cNvPr>
          <p:cNvSpPr/>
          <p:nvPr/>
        </p:nvSpPr>
        <p:spPr>
          <a:xfrm>
            <a:off x="5327984" y="5077690"/>
            <a:ext cx="1271336" cy="46521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336D70B-FC67-43B5-8428-EBEFB53F1870}"/>
              </a:ext>
            </a:extLst>
          </p:cNvPr>
          <p:cNvSpPr/>
          <p:nvPr/>
        </p:nvSpPr>
        <p:spPr>
          <a:xfrm>
            <a:off x="9047054" y="5077690"/>
            <a:ext cx="1271336" cy="46521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1683205-58F5-4A02-BC59-0746046C2FC8}"/>
              </a:ext>
            </a:extLst>
          </p:cNvPr>
          <p:cNvSpPr/>
          <p:nvPr/>
        </p:nvSpPr>
        <p:spPr>
          <a:xfrm>
            <a:off x="9083842" y="1848767"/>
            <a:ext cx="1271336" cy="46521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23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342AF2E-F63A-4586-B743-A31BB0F705C5}"/>
              </a:ext>
            </a:extLst>
          </p:cNvPr>
          <p:cNvSpPr txBox="1"/>
          <p:nvPr/>
        </p:nvSpPr>
        <p:spPr>
          <a:xfrm>
            <a:off x="409074" y="204537"/>
            <a:ext cx="447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3 – Swim-lane Diagram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B8A0358-14A3-4539-BA48-4361E45E9E5C}"/>
              </a:ext>
            </a:extLst>
          </p:cNvPr>
          <p:cNvCxnSpPr/>
          <p:nvPr/>
        </p:nvCxnSpPr>
        <p:spPr>
          <a:xfrm>
            <a:off x="3320715" y="1239253"/>
            <a:ext cx="0" cy="39222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FC9DD7A-3AA9-430C-9386-1D505DC131DF}"/>
              </a:ext>
            </a:extLst>
          </p:cNvPr>
          <p:cNvCxnSpPr/>
          <p:nvPr/>
        </p:nvCxnSpPr>
        <p:spPr>
          <a:xfrm>
            <a:off x="8081210" y="1239253"/>
            <a:ext cx="0" cy="39222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FF9AA4-5CDC-465A-B5B7-2E9F0B87B20E}"/>
              </a:ext>
            </a:extLst>
          </p:cNvPr>
          <p:cNvSpPr txBox="1"/>
          <p:nvPr/>
        </p:nvSpPr>
        <p:spPr>
          <a:xfrm>
            <a:off x="2935705" y="869921"/>
            <a:ext cx="1323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01F01F7-0C18-4E1A-B5F9-940DFCB4773A}"/>
              </a:ext>
            </a:extLst>
          </p:cNvPr>
          <p:cNvSpPr txBox="1"/>
          <p:nvPr/>
        </p:nvSpPr>
        <p:spPr>
          <a:xfrm>
            <a:off x="7708231" y="869921"/>
            <a:ext cx="1323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842116-812A-47AD-9EE2-F023AA7BAEEE}"/>
              </a:ext>
            </a:extLst>
          </p:cNvPr>
          <p:cNvCxnSpPr/>
          <p:nvPr/>
        </p:nvCxnSpPr>
        <p:spPr>
          <a:xfrm>
            <a:off x="3320715" y="1612232"/>
            <a:ext cx="4760495" cy="156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B2EB9BC-65E0-4BFA-8249-9B58FF6EC664}"/>
              </a:ext>
            </a:extLst>
          </p:cNvPr>
          <p:cNvSpPr txBox="1"/>
          <p:nvPr/>
        </p:nvSpPr>
        <p:spPr>
          <a:xfrm>
            <a:off x="4578015" y="1335233"/>
            <a:ext cx="2245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sends “Forgot Password”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AA7482-572B-46FB-AACD-1D0E7B0EC9A7}"/>
              </a:ext>
            </a:extLst>
          </p:cNvPr>
          <p:cNvCxnSpPr/>
          <p:nvPr/>
        </p:nvCxnSpPr>
        <p:spPr>
          <a:xfrm flipH="1">
            <a:off x="3320715" y="2057400"/>
            <a:ext cx="4760495" cy="360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DEF9681-BBE9-48F9-A9D7-2F6ABE389B66}"/>
              </a:ext>
            </a:extLst>
          </p:cNvPr>
          <p:cNvSpPr txBox="1"/>
          <p:nvPr/>
        </p:nvSpPr>
        <p:spPr>
          <a:xfrm>
            <a:off x="4578014" y="1960874"/>
            <a:ext cx="2245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Feature sends unique code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41B6981-C2EF-4694-8547-CD85D25BF978}"/>
              </a:ext>
            </a:extLst>
          </p:cNvPr>
          <p:cNvCxnSpPr/>
          <p:nvPr/>
        </p:nvCxnSpPr>
        <p:spPr>
          <a:xfrm>
            <a:off x="3320715" y="2935706"/>
            <a:ext cx="4760495" cy="156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B8B289C-5639-4DEB-8172-654CFCB4F24F}"/>
              </a:ext>
            </a:extLst>
          </p:cNvPr>
          <p:cNvSpPr txBox="1"/>
          <p:nvPr/>
        </p:nvSpPr>
        <p:spPr>
          <a:xfrm>
            <a:off x="4578015" y="2658707"/>
            <a:ext cx="2245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enters unique code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A18EE9D-F6CC-4892-89AE-3B478FAB0AB5}"/>
              </a:ext>
            </a:extLst>
          </p:cNvPr>
          <p:cNvCxnSpPr/>
          <p:nvPr/>
        </p:nvCxnSpPr>
        <p:spPr>
          <a:xfrm flipH="1">
            <a:off x="3320715" y="3380874"/>
            <a:ext cx="4760495" cy="360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43A02FF-16F1-476E-A8CE-4F36BD8A1E14}"/>
              </a:ext>
            </a:extLst>
          </p:cNvPr>
          <p:cNvSpPr txBox="1"/>
          <p:nvPr/>
        </p:nvSpPr>
        <p:spPr>
          <a:xfrm>
            <a:off x="4578014" y="3284348"/>
            <a:ext cx="2245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Feature prompts password reset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458F57F-1B4F-483F-9CEA-B77B76360803}"/>
              </a:ext>
            </a:extLst>
          </p:cNvPr>
          <p:cNvCxnSpPr/>
          <p:nvPr/>
        </p:nvCxnSpPr>
        <p:spPr>
          <a:xfrm>
            <a:off x="3320714" y="4042201"/>
            <a:ext cx="4760495" cy="156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5CC0C29-0233-4077-88D3-8916CA3C0077}"/>
              </a:ext>
            </a:extLst>
          </p:cNvPr>
          <p:cNvSpPr txBox="1"/>
          <p:nvPr/>
        </p:nvSpPr>
        <p:spPr>
          <a:xfrm>
            <a:off x="4578014" y="3765202"/>
            <a:ext cx="2245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enters new password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AEA2C1C-B344-415C-8671-D8D62022BE67}"/>
              </a:ext>
            </a:extLst>
          </p:cNvPr>
          <p:cNvCxnSpPr/>
          <p:nvPr/>
        </p:nvCxnSpPr>
        <p:spPr>
          <a:xfrm flipH="1">
            <a:off x="3320714" y="4487369"/>
            <a:ext cx="4760495" cy="360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777D3AE-F823-453E-884E-7EDCDFF3DC19}"/>
              </a:ext>
            </a:extLst>
          </p:cNvPr>
          <p:cNvSpPr txBox="1"/>
          <p:nvPr/>
        </p:nvSpPr>
        <p:spPr>
          <a:xfrm>
            <a:off x="4578013" y="4390843"/>
            <a:ext cx="2245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Feature confirms password reset</a:t>
            </a:r>
          </a:p>
        </p:txBody>
      </p:sp>
    </p:spTree>
    <p:extLst>
      <p:ext uri="{BB962C8B-B14F-4D97-AF65-F5344CB8AC3E}">
        <p14:creationId xmlns:p14="http://schemas.microsoft.com/office/powerpoint/2010/main" val="4210383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117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Scott Berry Lab Assignment 2 - Diagrams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Scott Berry Lab Assignment 2 - Diagrams</dc:title>
  <dc:creator>Scott Berry</dc:creator>
  <cp:lastModifiedBy>Scott Berry</cp:lastModifiedBy>
  <cp:revision>1</cp:revision>
  <dcterms:created xsi:type="dcterms:W3CDTF">2022-02-06T19:01:24Z</dcterms:created>
  <dcterms:modified xsi:type="dcterms:W3CDTF">2022-02-06T20:49:54Z</dcterms:modified>
</cp:coreProperties>
</file>