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6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4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41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0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9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13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7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94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45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1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BE2F-47C9-A34D-B581-176DD25F0116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C84C-3F18-A448-A12C-FEC8E10DF9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53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venapp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니집 내집을 위한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웹페이지 개발  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두근두근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0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대략적인 개발 일정</a:t>
            </a:r>
            <a:endParaRPr kumimoji="1"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81084"/>
              </p:ext>
            </p:extLst>
          </p:nvPr>
        </p:nvGraphicFramePr>
        <p:xfrm>
          <a:off x="334540" y="1825625"/>
          <a:ext cx="1153036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2026"/>
                <a:gridCol w="1124046"/>
                <a:gridCol w="1153036"/>
                <a:gridCol w="1153036"/>
                <a:gridCol w="1153036"/>
                <a:gridCol w="1153036"/>
                <a:gridCol w="1153036"/>
                <a:gridCol w="1153036"/>
                <a:gridCol w="1153036"/>
                <a:gridCol w="11530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중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말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중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말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중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말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월 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완성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완성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완성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완성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월 중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간단한 기획 스케치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서버 페이지 개발과의 회의 필요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>
                <a:hlinkClick r:id="rId2"/>
              </a:rPr>
              <a:t>https://ovenapp.io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웹 페이지 스케치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월 말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자세한 기능을 탑재한 기획 </a:t>
            </a:r>
            <a:r>
              <a:rPr kumimoji="1" lang="en-US" altLang="ko-KR" dirty="0" smtClean="0"/>
              <a:t>UI </a:t>
            </a:r>
            <a:r>
              <a:rPr kumimoji="1" lang="ko-KR" altLang="en-US" dirty="0" smtClean="0"/>
              <a:t>구성</a:t>
            </a:r>
            <a:endParaRPr kumimoji="1" lang="en-US" altLang="ko-KR" dirty="0" smtClean="0"/>
          </a:p>
          <a:p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월 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마지막 기획 점검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완성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월 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페이지마다 기본적인 틀 완성</a:t>
            </a:r>
            <a:endParaRPr kumimoji="1" lang="en-US" altLang="ko-KR" dirty="0" smtClean="0"/>
          </a:p>
          <a:p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월 중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페이지에 기본적인 </a:t>
            </a:r>
            <a:r>
              <a:rPr kumimoji="1" lang="en-US" altLang="ko-KR" dirty="0" err="1" smtClean="0"/>
              <a:t>css</a:t>
            </a:r>
            <a:r>
              <a:rPr kumimoji="1" lang="ko-KR" altLang="en-US" dirty="0" smtClean="0"/>
              <a:t>입히기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중간 완성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월 중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서버 페이지 개발자와 지속적인 회의</a:t>
            </a:r>
            <a:endParaRPr kumimoji="1" lang="en-US" altLang="ko-KR" dirty="0" smtClean="0"/>
          </a:p>
          <a:p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월 말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회의를 통해 서버 페이지 개발자와 연결 작업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 완성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 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페이지에 지속적으로 기능 추가</a:t>
            </a:r>
            <a:endParaRPr kumimoji="1" lang="en-US" altLang="ko-KR" dirty="0" smtClean="0"/>
          </a:p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 중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페이지에 지속적으로 기능 추가</a:t>
            </a:r>
            <a:endParaRPr kumimoji="1" lang="en-US" altLang="ko-KR" dirty="0" smtClean="0"/>
          </a:p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 말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페이지에 지속적으로 기능 추가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8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최종 완성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 말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서버 페이지 개발자와 회의</a:t>
            </a:r>
            <a:endParaRPr kumimoji="1" lang="en-US" altLang="ko-KR" dirty="0" smtClean="0"/>
          </a:p>
          <a:p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월 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서버 페이지 개발자와 잇단 연결 작업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예상 목표는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월 초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그보다 빨라질 수는 있지만 늦어질 수는 없다</a:t>
            </a:r>
            <a:r>
              <a:rPr kumimoji="1"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790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우려되는 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기획이 완벽하게 완성되어야 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기획에는 모든 사람이 참여해야한다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자기가 해야하는 일에 대한 데이터를 얻기 위해 각자 기획단계에서 의견 조율이 되어야 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서버 페이지 개발자와 지속적인 커뮤니케이션이 필요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서로 그걸 왜 필요로 하고 어떻게 필요로 하는지에 대한 협의</a:t>
            </a:r>
            <a:r>
              <a:rPr kumimoji="1" lang="en-US" altLang="ko-KR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235</Words>
  <Application>Microsoft Macintosh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니집 내집을 위한  웹페이지 개발  </vt:lpstr>
      <vt:lpstr>대략적인 개발 일정</vt:lpstr>
      <vt:lpstr>기획</vt:lpstr>
      <vt:lpstr>1차 완성</vt:lpstr>
      <vt:lpstr>중간 완성</vt:lpstr>
      <vt:lpstr>2차 완성</vt:lpstr>
      <vt:lpstr>최종 완성</vt:lpstr>
      <vt:lpstr>우려되는 점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니집 내집을 위한  웹페이지 개발  </dc:title>
  <dc:creator>조희연</dc:creator>
  <cp:lastModifiedBy>조희연</cp:lastModifiedBy>
  <cp:revision>8</cp:revision>
  <dcterms:created xsi:type="dcterms:W3CDTF">2017-04-10T09:28:32Z</dcterms:created>
  <dcterms:modified xsi:type="dcterms:W3CDTF">2017-04-10T11:50:54Z</dcterms:modified>
</cp:coreProperties>
</file>